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3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  <p:sldMasterId id="2147483682" r:id="rId5"/>
    <p:sldMasterId id="2147483806" r:id="rId6"/>
    <p:sldMasterId id="2147483775" r:id="rId7"/>
  </p:sldMasterIdLst>
  <p:sldIdLst>
    <p:sldId id="257" r:id="rId8"/>
    <p:sldId id="267" r:id="rId9"/>
    <p:sldId id="260" r:id="rId10"/>
    <p:sldId id="262" r:id="rId11"/>
    <p:sldId id="265" r:id="rId12"/>
    <p:sldId id="263" r:id="rId13"/>
    <p:sldId id="264" r:id="rId14"/>
    <p:sldId id="261" r:id="rId15"/>
    <p:sldId id="266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D8EE"/>
    <a:srgbClr val="A9409A"/>
    <a:srgbClr val="E7567D"/>
    <a:srgbClr val="4C4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6247" autoAdjust="0"/>
  </p:normalViewPr>
  <p:slideViewPr>
    <p:cSldViewPr snapToGrid="0">
      <p:cViewPr varScale="1">
        <p:scale>
          <a:sx n="104" d="100"/>
          <a:sy n="104" d="100"/>
        </p:scale>
        <p:origin x="138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- No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25E39D0-BA95-3688-A425-0C7AA452FBDB}"/>
              </a:ext>
            </a:extLst>
          </p:cNvPr>
          <p:cNvSpPr/>
          <p:nvPr userDrawn="1"/>
        </p:nvSpPr>
        <p:spPr>
          <a:xfrm>
            <a:off x="6953191" y="0"/>
            <a:ext cx="5238809" cy="6858000"/>
          </a:xfrm>
          <a:custGeom>
            <a:avLst/>
            <a:gdLst>
              <a:gd name="connsiteX0" fmla="*/ 5238809 w 5238809"/>
              <a:gd name="connsiteY0" fmla="*/ 3430072 h 6858000"/>
              <a:gd name="connsiteX1" fmla="*/ 5238809 w 5238809"/>
              <a:gd name="connsiteY1" fmla="*/ 6858000 h 6858000"/>
              <a:gd name="connsiteX2" fmla="*/ 3374031 w 5238809"/>
              <a:gd name="connsiteY2" fmla="*/ 6858000 h 6858000"/>
              <a:gd name="connsiteX3" fmla="*/ 3371314 w 5238809"/>
              <a:gd name="connsiteY3" fmla="*/ 6759732 h 6858000"/>
              <a:gd name="connsiteX4" fmla="*/ 5217085 w 5238809"/>
              <a:gd name="connsiteY4" fmla="*/ 3442371 h 6858000"/>
              <a:gd name="connsiteX5" fmla="*/ 2228186 w 5238809"/>
              <a:gd name="connsiteY5" fmla="*/ 0 h 6858000"/>
              <a:gd name="connsiteX6" fmla="*/ 5238809 w 5238809"/>
              <a:gd name="connsiteY6" fmla="*/ 0 h 6858000"/>
              <a:gd name="connsiteX7" fmla="*/ 5238809 w 5238809"/>
              <a:gd name="connsiteY7" fmla="*/ 2289729 h 6858000"/>
              <a:gd name="connsiteX8" fmla="*/ 5149968 w 5238809"/>
              <a:gd name="connsiteY8" fmla="*/ 2325403 h 6858000"/>
              <a:gd name="connsiteX9" fmla="*/ 3651708 w 5238809"/>
              <a:gd name="connsiteY9" fmla="*/ 3361289 h 6858000"/>
              <a:gd name="connsiteX10" fmla="*/ 2330550 w 5238809"/>
              <a:gd name="connsiteY10" fmla="*/ 6661320 h 6858000"/>
              <a:gd name="connsiteX11" fmla="*/ 2338694 w 5238809"/>
              <a:gd name="connsiteY11" fmla="*/ 6858000 h 6858000"/>
              <a:gd name="connsiteX12" fmla="*/ 1908070 w 5238809"/>
              <a:gd name="connsiteY12" fmla="*/ 6858000 h 6858000"/>
              <a:gd name="connsiteX13" fmla="*/ 1844808 w 5238809"/>
              <a:gd name="connsiteY13" fmla="*/ 6822171 h 6858000"/>
              <a:gd name="connsiteX14" fmla="*/ 19 w 5238809"/>
              <a:gd name="connsiteY14" fmla="*/ 3504667 h 6858000"/>
              <a:gd name="connsiteX15" fmla="*/ 2200984 w 5238809"/>
              <a:gd name="connsiteY15" fmla="*/ 123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8809" h="6858000">
                <a:moveTo>
                  <a:pt x="5238809" y="3430072"/>
                </a:moveTo>
                <a:lnTo>
                  <a:pt x="5238809" y="6858000"/>
                </a:lnTo>
                <a:lnTo>
                  <a:pt x="3374031" y="6858000"/>
                </a:lnTo>
                <a:lnTo>
                  <a:pt x="3371314" y="6759732"/>
                </a:lnTo>
                <a:cubicBezTo>
                  <a:pt x="3367528" y="5394973"/>
                  <a:pt x="4078345" y="4144046"/>
                  <a:pt x="5217085" y="3442371"/>
                </a:cubicBezTo>
                <a:close/>
                <a:moveTo>
                  <a:pt x="2228186" y="0"/>
                </a:moveTo>
                <a:lnTo>
                  <a:pt x="5238809" y="0"/>
                </a:lnTo>
                <a:lnTo>
                  <a:pt x="5238809" y="2289729"/>
                </a:lnTo>
                <a:lnTo>
                  <a:pt x="5149968" y="2325403"/>
                </a:lnTo>
                <a:cubicBezTo>
                  <a:pt x="4597718" y="2563271"/>
                  <a:pt x="4089584" y="2912278"/>
                  <a:pt x="3651708" y="3361289"/>
                </a:cubicBezTo>
                <a:cubicBezTo>
                  <a:pt x="2775955" y="4259311"/>
                  <a:pt x="2307431" y="5431152"/>
                  <a:pt x="2330550" y="6661320"/>
                </a:cubicBezTo>
                <a:lnTo>
                  <a:pt x="2338694" y="6858000"/>
                </a:lnTo>
                <a:lnTo>
                  <a:pt x="1908070" y="6858000"/>
                </a:lnTo>
                <a:lnTo>
                  <a:pt x="1844808" y="6822171"/>
                </a:lnTo>
                <a:cubicBezTo>
                  <a:pt x="706275" y="6120342"/>
                  <a:pt x="-4199" y="4869316"/>
                  <a:pt x="19" y="3504667"/>
                </a:cubicBezTo>
                <a:cubicBezTo>
                  <a:pt x="2763" y="1970914"/>
                  <a:pt x="902667" y="640852"/>
                  <a:pt x="2200984" y="12361"/>
                </a:cubicBezTo>
                <a:close/>
              </a:path>
            </a:pathLst>
          </a:custGeom>
          <a:solidFill>
            <a:schemeClr val="tx1"/>
          </a:solidFill>
          <a:ln w="21199" cap="flat">
            <a:noFill/>
            <a:prstDash val="solid"/>
            <a:miter/>
          </a:ln>
        </p:spPr>
        <p:txBody>
          <a:bodyPr rtlCol="0" anchor="ctr"/>
          <a:lstStyle/>
          <a:p>
            <a:endParaRPr lang="en-I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F391DA1-FEB4-3D73-79D8-E4815845D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42B455-65B6-A796-06D8-6C1E90F1FE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683" y="754742"/>
            <a:ext cx="6342742" cy="15696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800"/>
              </a:lnSpc>
              <a:buNone/>
              <a:defRPr sz="480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9DCE2E65-AFF6-A1A1-A723-DA5B223F4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2365852"/>
            <a:ext cx="6342742" cy="165646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3846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 - Oppacity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80F6B45-E982-9059-DB5C-AD78DF577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191" y="0"/>
            <a:ext cx="5238809" cy="6858000"/>
          </a:xfrm>
          <a:custGeom>
            <a:avLst/>
            <a:gdLst>
              <a:gd name="connsiteX0" fmla="*/ 5238809 w 5238809"/>
              <a:gd name="connsiteY0" fmla="*/ 3430072 h 6858000"/>
              <a:gd name="connsiteX1" fmla="*/ 5238809 w 5238809"/>
              <a:gd name="connsiteY1" fmla="*/ 6858000 h 6858000"/>
              <a:gd name="connsiteX2" fmla="*/ 3374031 w 5238809"/>
              <a:gd name="connsiteY2" fmla="*/ 6858000 h 6858000"/>
              <a:gd name="connsiteX3" fmla="*/ 3371314 w 5238809"/>
              <a:gd name="connsiteY3" fmla="*/ 6759732 h 6858000"/>
              <a:gd name="connsiteX4" fmla="*/ 5217085 w 5238809"/>
              <a:gd name="connsiteY4" fmla="*/ 3442371 h 6858000"/>
              <a:gd name="connsiteX5" fmla="*/ 2228186 w 5238809"/>
              <a:gd name="connsiteY5" fmla="*/ 0 h 6858000"/>
              <a:gd name="connsiteX6" fmla="*/ 5238809 w 5238809"/>
              <a:gd name="connsiteY6" fmla="*/ 0 h 6858000"/>
              <a:gd name="connsiteX7" fmla="*/ 5238809 w 5238809"/>
              <a:gd name="connsiteY7" fmla="*/ 2289729 h 6858000"/>
              <a:gd name="connsiteX8" fmla="*/ 5149968 w 5238809"/>
              <a:gd name="connsiteY8" fmla="*/ 2325403 h 6858000"/>
              <a:gd name="connsiteX9" fmla="*/ 3651708 w 5238809"/>
              <a:gd name="connsiteY9" fmla="*/ 3361289 h 6858000"/>
              <a:gd name="connsiteX10" fmla="*/ 2330550 w 5238809"/>
              <a:gd name="connsiteY10" fmla="*/ 6661320 h 6858000"/>
              <a:gd name="connsiteX11" fmla="*/ 2338694 w 5238809"/>
              <a:gd name="connsiteY11" fmla="*/ 6858000 h 6858000"/>
              <a:gd name="connsiteX12" fmla="*/ 1908070 w 5238809"/>
              <a:gd name="connsiteY12" fmla="*/ 6858000 h 6858000"/>
              <a:gd name="connsiteX13" fmla="*/ 1844808 w 5238809"/>
              <a:gd name="connsiteY13" fmla="*/ 6822171 h 6858000"/>
              <a:gd name="connsiteX14" fmla="*/ 19 w 5238809"/>
              <a:gd name="connsiteY14" fmla="*/ 3504667 h 6858000"/>
              <a:gd name="connsiteX15" fmla="*/ 2200984 w 5238809"/>
              <a:gd name="connsiteY15" fmla="*/ 123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8809" h="6858000">
                <a:moveTo>
                  <a:pt x="5238809" y="3430072"/>
                </a:moveTo>
                <a:lnTo>
                  <a:pt x="5238809" y="6858000"/>
                </a:lnTo>
                <a:lnTo>
                  <a:pt x="3374031" y="6858000"/>
                </a:lnTo>
                <a:lnTo>
                  <a:pt x="3371314" y="6759732"/>
                </a:lnTo>
                <a:cubicBezTo>
                  <a:pt x="3367528" y="5394973"/>
                  <a:pt x="4078345" y="4144046"/>
                  <a:pt x="5217085" y="3442371"/>
                </a:cubicBezTo>
                <a:close/>
                <a:moveTo>
                  <a:pt x="2228186" y="0"/>
                </a:moveTo>
                <a:lnTo>
                  <a:pt x="5238809" y="0"/>
                </a:lnTo>
                <a:lnTo>
                  <a:pt x="5238809" y="2289729"/>
                </a:lnTo>
                <a:lnTo>
                  <a:pt x="5149968" y="2325403"/>
                </a:lnTo>
                <a:cubicBezTo>
                  <a:pt x="4597718" y="2563271"/>
                  <a:pt x="4089584" y="2912278"/>
                  <a:pt x="3651708" y="3361289"/>
                </a:cubicBezTo>
                <a:cubicBezTo>
                  <a:pt x="2775955" y="4259311"/>
                  <a:pt x="2307431" y="5431152"/>
                  <a:pt x="2330550" y="6661320"/>
                </a:cubicBezTo>
                <a:lnTo>
                  <a:pt x="2338694" y="6858000"/>
                </a:lnTo>
                <a:lnTo>
                  <a:pt x="1908070" y="6858000"/>
                </a:lnTo>
                <a:lnTo>
                  <a:pt x="1844808" y="6822171"/>
                </a:lnTo>
                <a:cubicBezTo>
                  <a:pt x="706275" y="6120342"/>
                  <a:pt x="-4199" y="4869316"/>
                  <a:pt x="19" y="3504667"/>
                </a:cubicBezTo>
                <a:cubicBezTo>
                  <a:pt x="2763" y="1970914"/>
                  <a:pt x="902667" y="640852"/>
                  <a:pt x="2200984" y="1236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3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9733263-02BB-F5CD-E688-BF660E888F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05337" y="0"/>
            <a:ext cx="5586663" cy="6857999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C02C54C9-56E3-2140-FB59-94702F59B6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810203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E6C9A2D-DF0D-A2B5-1E82-D6FCD91B81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810203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82965DF8-F5AC-7562-699A-CEDE2B5C76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810203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61784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 - Oppacity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80F6B45-E982-9059-DB5C-AD78DF577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191" y="0"/>
            <a:ext cx="5238809" cy="6858000"/>
          </a:xfrm>
          <a:custGeom>
            <a:avLst/>
            <a:gdLst>
              <a:gd name="connsiteX0" fmla="*/ 5238809 w 5238809"/>
              <a:gd name="connsiteY0" fmla="*/ 3430072 h 6858000"/>
              <a:gd name="connsiteX1" fmla="*/ 5238809 w 5238809"/>
              <a:gd name="connsiteY1" fmla="*/ 6858000 h 6858000"/>
              <a:gd name="connsiteX2" fmla="*/ 3374031 w 5238809"/>
              <a:gd name="connsiteY2" fmla="*/ 6858000 h 6858000"/>
              <a:gd name="connsiteX3" fmla="*/ 3371314 w 5238809"/>
              <a:gd name="connsiteY3" fmla="*/ 6759732 h 6858000"/>
              <a:gd name="connsiteX4" fmla="*/ 5217085 w 5238809"/>
              <a:gd name="connsiteY4" fmla="*/ 3442371 h 6858000"/>
              <a:gd name="connsiteX5" fmla="*/ 2228186 w 5238809"/>
              <a:gd name="connsiteY5" fmla="*/ 0 h 6858000"/>
              <a:gd name="connsiteX6" fmla="*/ 5238809 w 5238809"/>
              <a:gd name="connsiteY6" fmla="*/ 0 h 6858000"/>
              <a:gd name="connsiteX7" fmla="*/ 5238809 w 5238809"/>
              <a:gd name="connsiteY7" fmla="*/ 2289729 h 6858000"/>
              <a:gd name="connsiteX8" fmla="*/ 5149968 w 5238809"/>
              <a:gd name="connsiteY8" fmla="*/ 2325403 h 6858000"/>
              <a:gd name="connsiteX9" fmla="*/ 3651708 w 5238809"/>
              <a:gd name="connsiteY9" fmla="*/ 3361289 h 6858000"/>
              <a:gd name="connsiteX10" fmla="*/ 2330550 w 5238809"/>
              <a:gd name="connsiteY10" fmla="*/ 6661320 h 6858000"/>
              <a:gd name="connsiteX11" fmla="*/ 2338694 w 5238809"/>
              <a:gd name="connsiteY11" fmla="*/ 6858000 h 6858000"/>
              <a:gd name="connsiteX12" fmla="*/ 1908070 w 5238809"/>
              <a:gd name="connsiteY12" fmla="*/ 6858000 h 6858000"/>
              <a:gd name="connsiteX13" fmla="*/ 1844808 w 5238809"/>
              <a:gd name="connsiteY13" fmla="*/ 6822171 h 6858000"/>
              <a:gd name="connsiteX14" fmla="*/ 19 w 5238809"/>
              <a:gd name="connsiteY14" fmla="*/ 3504667 h 6858000"/>
              <a:gd name="connsiteX15" fmla="*/ 2200984 w 5238809"/>
              <a:gd name="connsiteY15" fmla="*/ 123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8809" h="6858000">
                <a:moveTo>
                  <a:pt x="5238809" y="3430072"/>
                </a:moveTo>
                <a:lnTo>
                  <a:pt x="5238809" y="6858000"/>
                </a:lnTo>
                <a:lnTo>
                  <a:pt x="3374031" y="6858000"/>
                </a:lnTo>
                <a:lnTo>
                  <a:pt x="3371314" y="6759732"/>
                </a:lnTo>
                <a:cubicBezTo>
                  <a:pt x="3367528" y="5394973"/>
                  <a:pt x="4078345" y="4144046"/>
                  <a:pt x="5217085" y="3442371"/>
                </a:cubicBezTo>
                <a:close/>
                <a:moveTo>
                  <a:pt x="2228186" y="0"/>
                </a:moveTo>
                <a:lnTo>
                  <a:pt x="5238809" y="0"/>
                </a:lnTo>
                <a:lnTo>
                  <a:pt x="5238809" y="2289729"/>
                </a:lnTo>
                <a:lnTo>
                  <a:pt x="5149968" y="2325403"/>
                </a:lnTo>
                <a:cubicBezTo>
                  <a:pt x="4597718" y="2563271"/>
                  <a:pt x="4089584" y="2912278"/>
                  <a:pt x="3651708" y="3361289"/>
                </a:cubicBezTo>
                <a:cubicBezTo>
                  <a:pt x="2775955" y="4259311"/>
                  <a:pt x="2307431" y="5431152"/>
                  <a:pt x="2330550" y="6661320"/>
                </a:cubicBezTo>
                <a:lnTo>
                  <a:pt x="2338694" y="6858000"/>
                </a:lnTo>
                <a:lnTo>
                  <a:pt x="1908070" y="6858000"/>
                </a:lnTo>
                <a:lnTo>
                  <a:pt x="1844808" y="6822171"/>
                </a:lnTo>
                <a:cubicBezTo>
                  <a:pt x="706275" y="6120342"/>
                  <a:pt x="-4199" y="4869316"/>
                  <a:pt x="19" y="3504667"/>
                </a:cubicBezTo>
                <a:cubicBezTo>
                  <a:pt x="2763" y="1970914"/>
                  <a:pt x="902667" y="640852"/>
                  <a:pt x="2200984" y="12361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/>
          <a:p>
            <a:endParaRPr lang="en-IE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9733263-02BB-F5CD-E688-BF660E888F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60958" y="0"/>
            <a:ext cx="5731042" cy="685799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C02C54C9-56E3-2140-FB59-94702F59B6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810203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E6C9A2D-DF0D-A2B5-1E82-D6FCD91B81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810203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82965DF8-F5AC-7562-699A-CEDE2B5C76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810203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93439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 -  No Image ">
    <p:bg>
      <p:bgPr>
        <a:solidFill>
          <a:srgbClr val="9FD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4B3EAFC-036E-58B1-9A3F-E453B812AD7A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D710A0C-3636-941C-C68B-A0C12C93B7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810203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4639763A-FF79-9943-A41A-16566466D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810203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B343103-1114-5C05-7B4A-23135A3637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810203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82643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 - Oppacity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C84045F-5840-5CB4-0113-2D9FEDCBAA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3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81374F8-10E2-1F57-763E-BA112564C7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5547" y="1"/>
            <a:ext cx="9316452" cy="685799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E2A3F7B-233C-D8F2-E5C1-09E04C6AEB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810203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432E21BD-37E3-E691-10DF-5013596B73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810203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138793C-6CB8-AA3F-C2BB-902CF61930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810203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53452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3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7383A4-3E1D-F9B1-1F37-D03FD2AF9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23B1976F-92F0-650A-A0DA-57BDA01440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635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DFF540C-2B6F-3D97-1955-358CA55F5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1266146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E7742EE-26B5-03D0-B9FD-7F7C869D84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7246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3 - Oppacity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7383A4-3E1D-F9B1-1F37-D03FD2AF9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1295B15-B919-FB33-5B0C-309F0F76AF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7257"/>
            <a:ext cx="6109647" cy="685799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F7C92A05-C55A-7B35-DD8D-D185AAE160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D8F023B6-66E7-7EF8-8F2B-5C17BF623C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EC10E39-10D5-D3EA-06B1-19A62AFD9C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08003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1 - 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0D2694E-ED7E-4E61-2325-05C067D0B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E5B0843-56E8-27C3-2760-C0740D4E33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31BBC9B-EC81-8D09-CAEA-B4528C709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4F97D7-C79F-8DCF-C7D3-3551188A91C0}"/>
              </a:ext>
            </a:extLst>
          </p:cNvPr>
          <p:cNvGrpSpPr/>
          <p:nvPr userDrawn="1"/>
        </p:nvGrpSpPr>
        <p:grpSpPr>
          <a:xfrm>
            <a:off x="0" y="1012499"/>
            <a:ext cx="5340883" cy="5845501"/>
            <a:chOff x="0" y="1012499"/>
            <a:chExt cx="5340883" cy="584550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EF52E7A-D8D2-8C5B-B825-DC39C732784F}"/>
                </a:ext>
              </a:extLst>
            </p:cNvPr>
            <p:cNvSpPr/>
            <p:nvPr/>
          </p:nvSpPr>
          <p:spPr>
            <a:xfrm>
              <a:off x="476077" y="1012499"/>
              <a:ext cx="3350998" cy="3350991"/>
            </a:xfrm>
            <a:custGeom>
              <a:avLst/>
              <a:gdLst>
                <a:gd name="connsiteX0" fmla="*/ 3350950 w 3350998"/>
                <a:gd name="connsiteY0" fmla="*/ 1741601 h 3350991"/>
                <a:gd name="connsiteX1" fmla="*/ 1609303 w 3350998"/>
                <a:gd name="connsiteY1" fmla="*/ -45 h 3350991"/>
                <a:gd name="connsiteX2" fmla="*/ 1605589 w 3350998"/>
                <a:gd name="connsiteY2" fmla="*/ -45 h 3350991"/>
                <a:gd name="connsiteX3" fmla="*/ -41 w 3350998"/>
                <a:gd name="connsiteY3" fmla="*/ 1058944 h 3350991"/>
                <a:gd name="connsiteX4" fmla="*/ 191602 w 3350998"/>
                <a:gd name="connsiteY4" fmla="*/ 1046467 h 3350991"/>
                <a:gd name="connsiteX5" fmla="*/ 230369 w 3350998"/>
                <a:gd name="connsiteY5" fmla="*/ 1046467 h 3350991"/>
                <a:gd name="connsiteX6" fmla="*/ 1673502 w 3350998"/>
                <a:gd name="connsiteY6" fmla="*/ 1640160 h 3350991"/>
                <a:gd name="connsiteX7" fmla="*/ 2304438 w 3350998"/>
                <a:gd name="connsiteY7" fmla="*/ 3104724 h 3350991"/>
                <a:gd name="connsiteX8" fmla="*/ 2291674 w 3350998"/>
                <a:gd name="connsiteY8" fmla="*/ 3350945 h 3350991"/>
                <a:gd name="connsiteX9" fmla="*/ 3350950 w 3350998"/>
                <a:gd name="connsiteY9" fmla="*/ 1741601 h 335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0998" h="3350991">
                  <a:moveTo>
                    <a:pt x="3350950" y="1741601"/>
                  </a:moveTo>
                  <a:cubicBezTo>
                    <a:pt x="3348949" y="783291"/>
                    <a:pt x="2567614" y="1955"/>
                    <a:pt x="1609303" y="-45"/>
                  </a:cubicBezTo>
                  <a:lnTo>
                    <a:pt x="1605589" y="-45"/>
                  </a:lnTo>
                  <a:cubicBezTo>
                    <a:pt x="906511" y="-756"/>
                    <a:pt x="274555" y="416049"/>
                    <a:pt x="-41" y="1058944"/>
                  </a:cubicBezTo>
                  <a:cubicBezTo>
                    <a:pt x="63462" y="1051896"/>
                    <a:pt x="127337" y="1047733"/>
                    <a:pt x="191602" y="1046467"/>
                  </a:cubicBezTo>
                  <a:lnTo>
                    <a:pt x="230369" y="1046467"/>
                  </a:lnTo>
                  <a:cubicBezTo>
                    <a:pt x="768627" y="1046467"/>
                    <a:pt x="1279738" y="1256017"/>
                    <a:pt x="1673502" y="1640160"/>
                  </a:cubicBezTo>
                  <a:cubicBezTo>
                    <a:pt x="2076505" y="2032780"/>
                    <a:pt x="2300533" y="2552941"/>
                    <a:pt x="2304438" y="3104724"/>
                  </a:cubicBezTo>
                  <a:cubicBezTo>
                    <a:pt x="2305105" y="3186982"/>
                    <a:pt x="2300837" y="3269201"/>
                    <a:pt x="2291674" y="3350945"/>
                  </a:cubicBezTo>
                  <a:cubicBezTo>
                    <a:pt x="2935888" y="3075873"/>
                    <a:pt x="3353055" y="2442089"/>
                    <a:pt x="3350950" y="1741601"/>
                  </a:cubicBezTo>
                  <a:close/>
                </a:path>
              </a:pathLst>
            </a:custGeom>
            <a:solidFill>
              <a:srgbClr val="76236C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D36677D-74B1-F0D6-359A-D1B54448B563}"/>
                </a:ext>
              </a:extLst>
            </p:cNvPr>
            <p:cNvSpPr/>
            <p:nvPr/>
          </p:nvSpPr>
          <p:spPr>
            <a:xfrm>
              <a:off x="1990076" y="2606699"/>
              <a:ext cx="3350807" cy="3350800"/>
            </a:xfrm>
            <a:custGeom>
              <a:avLst/>
              <a:gdLst>
                <a:gd name="connsiteX0" fmla="*/ -41 w 3350807"/>
                <a:gd name="connsiteY0" fmla="*/ 2291669 h 3350800"/>
                <a:gd name="connsiteX1" fmla="*/ 1605398 w 3350807"/>
                <a:gd name="connsiteY1" fmla="*/ 3350754 h 3350800"/>
                <a:gd name="connsiteX2" fmla="*/ 1609113 w 3350807"/>
                <a:gd name="connsiteY2" fmla="*/ 3350754 h 3350800"/>
                <a:gd name="connsiteX3" fmla="*/ 3350759 w 3350807"/>
                <a:gd name="connsiteY3" fmla="*/ 1609107 h 3350800"/>
                <a:gd name="connsiteX4" fmla="*/ 2291769 w 3350807"/>
                <a:gd name="connsiteY4" fmla="*/ -46 h 3350800"/>
                <a:gd name="connsiteX5" fmla="*/ 2304152 w 3350807"/>
                <a:gd name="connsiteY5" fmla="*/ 191597 h 3350800"/>
                <a:gd name="connsiteX6" fmla="*/ 1710840 w 3350807"/>
                <a:gd name="connsiteY6" fmla="*/ 1673592 h 3350800"/>
                <a:gd name="connsiteX7" fmla="*/ 246276 w 3350807"/>
                <a:gd name="connsiteY7" fmla="*/ 2304432 h 3350800"/>
                <a:gd name="connsiteX8" fmla="*/ -41 w 3350807"/>
                <a:gd name="connsiteY8" fmla="*/ 2291669 h 33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0807" h="3350800">
                  <a:moveTo>
                    <a:pt x="-41" y="2291669"/>
                  </a:moveTo>
                  <a:cubicBezTo>
                    <a:pt x="274612" y="2934435"/>
                    <a:pt x="906406" y="3351220"/>
                    <a:pt x="1605398" y="3350754"/>
                  </a:cubicBezTo>
                  <a:lnTo>
                    <a:pt x="1609113" y="3350754"/>
                  </a:lnTo>
                  <a:cubicBezTo>
                    <a:pt x="2567423" y="3348753"/>
                    <a:pt x="3348664" y="2567418"/>
                    <a:pt x="3350759" y="1609107"/>
                  </a:cubicBezTo>
                  <a:cubicBezTo>
                    <a:pt x="3352807" y="908772"/>
                    <a:pt x="2935793" y="275112"/>
                    <a:pt x="2291769" y="-46"/>
                  </a:cubicBezTo>
                  <a:cubicBezTo>
                    <a:pt x="2298818" y="63457"/>
                    <a:pt x="2302942" y="127332"/>
                    <a:pt x="2304152" y="191597"/>
                  </a:cubicBezTo>
                  <a:cubicBezTo>
                    <a:pt x="2314534" y="744047"/>
                    <a:pt x="2104127" y="1270303"/>
                    <a:pt x="1710840" y="1673592"/>
                  </a:cubicBezTo>
                  <a:cubicBezTo>
                    <a:pt x="1317552" y="2076880"/>
                    <a:pt x="798059" y="2300527"/>
                    <a:pt x="246276" y="2304432"/>
                  </a:cubicBezTo>
                  <a:cubicBezTo>
                    <a:pt x="163989" y="2305052"/>
                    <a:pt x="81741" y="2300794"/>
                    <a:pt x="-41" y="2291669"/>
                  </a:cubicBezTo>
                  <a:close/>
                </a:path>
              </a:pathLst>
            </a:custGeom>
            <a:solidFill>
              <a:srgbClr val="D50057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B18A807-A856-077B-FAAB-7F5C4382F694}"/>
                </a:ext>
              </a:extLst>
            </p:cNvPr>
            <p:cNvSpPr/>
            <p:nvPr/>
          </p:nvSpPr>
          <p:spPr>
            <a:xfrm>
              <a:off x="0" y="2526451"/>
              <a:ext cx="2232542" cy="2587434"/>
            </a:xfrm>
            <a:custGeom>
              <a:avLst/>
              <a:gdLst>
                <a:gd name="connsiteX0" fmla="*/ 623484 w 2232542"/>
                <a:gd name="connsiteY0" fmla="*/ 1 h 2587434"/>
                <a:gd name="connsiteX1" fmla="*/ 627199 w 2232542"/>
                <a:gd name="connsiteY1" fmla="*/ 1 h 2587434"/>
                <a:gd name="connsiteX2" fmla="*/ 2232542 w 2232542"/>
                <a:gd name="connsiteY2" fmla="*/ 1058991 h 2587434"/>
                <a:gd name="connsiteX3" fmla="*/ 1986321 w 2232542"/>
                <a:gd name="connsiteY3" fmla="*/ 1046227 h 2587434"/>
                <a:gd name="connsiteX4" fmla="*/ 521757 w 2232542"/>
                <a:gd name="connsiteY4" fmla="*/ 1677163 h 2587434"/>
                <a:gd name="connsiteX5" fmla="*/ 7911 w 2232542"/>
                <a:gd name="connsiteY5" fmla="*/ 2553806 h 2587434"/>
                <a:gd name="connsiteX6" fmla="*/ 0 w 2232542"/>
                <a:gd name="connsiteY6" fmla="*/ 2587434 h 2587434"/>
                <a:gd name="connsiteX7" fmla="*/ 0 w 2232542"/>
                <a:gd name="connsiteY7" fmla="*/ 118785 h 2587434"/>
                <a:gd name="connsiteX8" fmla="*/ 107046 w 2232542"/>
                <a:gd name="connsiteY8" fmla="*/ 79343 h 2587434"/>
                <a:gd name="connsiteX9" fmla="*/ 623484 w 2232542"/>
                <a:gd name="connsiteY9" fmla="*/ 1 h 258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2542" h="2587434">
                  <a:moveTo>
                    <a:pt x="623484" y="1"/>
                  </a:moveTo>
                  <a:lnTo>
                    <a:pt x="627199" y="1"/>
                  </a:lnTo>
                  <a:cubicBezTo>
                    <a:pt x="1326172" y="-570"/>
                    <a:pt x="1957974" y="416206"/>
                    <a:pt x="2232542" y="1058991"/>
                  </a:cubicBezTo>
                  <a:cubicBezTo>
                    <a:pt x="2150789" y="1049923"/>
                    <a:pt x="2068569" y="1045656"/>
                    <a:pt x="1986321" y="1046227"/>
                  </a:cubicBezTo>
                  <a:cubicBezTo>
                    <a:pt x="1434538" y="1050228"/>
                    <a:pt x="915044" y="1273875"/>
                    <a:pt x="521757" y="1677163"/>
                  </a:cubicBezTo>
                  <a:cubicBezTo>
                    <a:pt x="275953" y="1929219"/>
                    <a:pt x="101585" y="2229309"/>
                    <a:pt x="7911" y="2553806"/>
                  </a:cubicBezTo>
                  <a:lnTo>
                    <a:pt x="0" y="2587434"/>
                  </a:lnTo>
                  <a:lnTo>
                    <a:pt x="0" y="118785"/>
                  </a:lnTo>
                  <a:lnTo>
                    <a:pt x="107046" y="79343"/>
                  </a:lnTo>
                  <a:cubicBezTo>
                    <a:pt x="270330" y="28147"/>
                    <a:pt x="443801" y="376"/>
                    <a:pt x="623484" y="1"/>
                  </a:cubicBezTo>
                  <a:close/>
                </a:path>
              </a:pathLst>
            </a:custGeom>
            <a:solidFill>
              <a:schemeClr val="accent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B1D150-7C7D-638D-85A6-5DF113D52B2B}"/>
                </a:ext>
              </a:extLst>
            </p:cNvPr>
            <p:cNvSpPr/>
            <p:nvPr/>
          </p:nvSpPr>
          <p:spPr>
            <a:xfrm>
              <a:off x="395830" y="4120652"/>
              <a:ext cx="3350807" cy="2737348"/>
            </a:xfrm>
            <a:custGeom>
              <a:avLst/>
              <a:gdLst>
                <a:gd name="connsiteX0" fmla="*/ 1059473 w 3350807"/>
                <a:gd name="connsiteY0" fmla="*/ 0 h 2737348"/>
                <a:gd name="connsiteX1" fmla="*/ 1046233 w 3350807"/>
                <a:gd name="connsiteY1" fmla="*/ 246316 h 2737348"/>
                <a:gd name="connsiteX2" fmla="*/ 1677169 w 3350807"/>
                <a:gd name="connsiteY2" fmla="*/ 1710881 h 2737348"/>
                <a:gd name="connsiteX3" fmla="*/ 3159164 w 3350807"/>
                <a:gd name="connsiteY3" fmla="*/ 2304193 h 2737348"/>
                <a:gd name="connsiteX4" fmla="*/ 3350807 w 3350807"/>
                <a:gd name="connsiteY4" fmla="*/ 2291810 h 2737348"/>
                <a:gd name="connsiteX5" fmla="*/ 3082413 w 3350807"/>
                <a:gd name="connsiteY5" fmla="*/ 2728550 h 2737348"/>
                <a:gd name="connsiteX6" fmla="*/ 3073860 w 3350807"/>
                <a:gd name="connsiteY6" fmla="*/ 2737348 h 2737348"/>
                <a:gd name="connsiteX7" fmla="*/ 420392 w 3350807"/>
                <a:gd name="connsiteY7" fmla="*/ 2737348 h 2737348"/>
                <a:gd name="connsiteX8" fmla="*/ 399740 w 3350807"/>
                <a:gd name="connsiteY8" fmla="*/ 2714639 h 2737348"/>
                <a:gd name="connsiteX9" fmla="*/ 7 w 3350807"/>
                <a:gd name="connsiteY9" fmla="*/ 1609153 h 2737348"/>
                <a:gd name="connsiteX10" fmla="*/ 1059473 w 3350807"/>
                <a:gd name="connsiteY10" fmla="*/ 0 h 273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0807" h="2737348">
                  <a:moveTo>
                    <a:pt x="1059473" y="0"/>
                  </a:moveTo>
                  <a:cubicBezTo>
                    <a:pt x="1050243" y="81772"/>
                    <a:pt x="1045823" y="164020"/>
                    <a:pt x="1046233" y="246316"/>
                  </a:cubicBezTo>
                  <a:cubicBezTo>
                    <a:pt x="1049948" y="798100"/>
                    <a:pt x="1273881" y="1317593"/>
                    <a:pt x="1677169" y="1710881"/>
                  </a:cubicBezTo>
                  <a:cubicBezTo>
                    <a:pt x="2080457" y="2104168"/>
                    <a:pt x="2606714" y="2314575"/>
                    <a:pt x="3159164" y="2304193"/>
                  </a:cubicBezTo>
                  <a:cubicBezTo>
                    <a:pt x="3223267" y="2302954"/>
                    <a:pt x="3287275" y="2298859"/>
                    <a:pt x="3350807" y="2291810"/>
                  </a:cubicBezTo>
                  <a:cubicBezTo>
                    <a:pt x="3282160" y="2452514"/>
                    <a:pt x="3191185" y="2599090"/>
                    <a:pt x="3082413" y="2728550"/>
                  </a:cubicBezTo>
                  <a:lnTo>
                    <a:pt x="3073860" y="2737348"/>
                  </a:lnTo>
                  <a:lnTo>
                    <a:pt x="420392" y="2737348"/>
                  </a:lnTo>
                  <a:lnTo>
                    <a:pt x="399740" y="2714639"/>
                  </a:lnTo>
                  <a:cubicBezTo>
                    <a:pt x="151003" y="2413616"/>
                    <a:pt x="966" y="2028331"/>
                    <a:pt x="7" y="1609153"/>
                  </a:cubicBezTo>
                  <a:cubicBezTo>
                    <a:pt x="-1936" y="908704"/>
                    <a:pt x="415278" y="275025"/>
                    <a:pt x="1059473" y="0"/>
                  </a:cubicBezTo>
                  <a:close/>
                </a:path>
              </a:pathLst>
            </a:custGeom>
            <a:solidFill>
              <a:schemeClr val="accent3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9680647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Right 1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3749C-23E7-F240-E6B3-007F9BD59A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9624" cy="6858000"/>
          </a:xfrm>
          <a:custGeom>
            <a:avLst/>
            <a:gdLst>
              <a:gd name="connsiteX0" fmla="*/ 2714225 w 4659624"/>
              <a:gd name="connsiteY0" fmla="*/ 1842681 h 6858000"/>
              <a:gd name="connsiteX1" fmla="*/ 4659611 w 4659624"/>
              <a:gd name="connsiteY1" fmla="*/ 4798729 h 6858000"/>
              <a:gd name="connsiteX2" fmla="*/ 3925295 w 4659624"/>
              <a:gd name="connsiteY2" fmla="*/ 6829957 h 6858000"/>
              <a:gd name="connsiteX3" fmla="*/ 3899793 w 4659624"/>
              <a:gd name="connsiteY3" fmla="*/ 6858000 h 6858000"/>
              <a:gd name="connsiteX4" fmla="*/ 0 w 4659624"/>
              <a:gd name="connsiteY4" fmla="*/ 6858000 h 6858000"/>
              <a:gd name="connsiteX5" fmla="*/ 0 w 4659624"/>
              <a:gd name="connsiteY5" fmla="*/ 5919777 h 6858000"/>
              <a:gd name="connsiteX6" fmla="*/ 62830 w 4659624"/>
              <a:gd name="connsiteY6" fmla="*/ 5901572 h 6858000"/>
              <a:gd name="connsiteX7" fmla="*/ 1647045 w 4659624"/>
              <a:gd name="connsiteY7" fmla="*/ 4917188 h 6858000"/>
              <a:gd name="connsiteX8" fmla="*/ 2736972 w 4659624"/>
              <a:gd name="connsiteY8" fmla="*/ 2194733 h 6858000"/>
              <a:gd name="connsiteX9" fmla="*/ 2714225 w 4659624"/>
              <a:gd name="connsiteY9" fmla="*/ 1842681 h 6858000"/>
              <a:gd name="connsiteX10" fmla="*/ 0 w 4659624"/>
              <a:gd name="connsiteY10" fmla="*/ 0 h 6858000"/>
              <a:gd name="connsiteX11" fmla="*/ 1069609 w 4659624"/>
              <a:gd name="connsiteY11" fmla="*/ 0 h 6858000"/>
              <a:gd name="connsiteX12" fmla="*/ 1144470 w 4659624"/>
              <a:gd name="connsiteY12" fmla="*/ 82318 h 6858000"/>
              <a:gd name="connsiteX13" fmla="*/ 1878714 w 4659624"/>
              <a:gd name="connsiteY13" fmla="*/ 2113546 h 6858000"/>
              <a:gd name="connsiteX14" fmla="*/ 149723 w 4659624"/>
              <a:gd name="connsiteY14" fmla="*/ 4967606 h 6858000"/>
              <a:gd name="connsiteX15" fmla="*/ 0 w 4659624"/>
              <a:gd name="connsiteY15" fmla="*/ 503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59624" h="6858000">
                <a:moveTo>
                  <a:pt x="2714225" y="1842681"/>
                </a:moveTo>
                <a:cubicBezTo>
                  <a:pt x="3897310" y="2348152"/>
                  <a:pt x="4663373" y="3512199"/>
                  <a:pt x="4659611" y="4798729"/>
                </a:cubicBezTo>
                <a:cubicBezTo>
                  <a:pt x="4657927" y="5568920"/>
                  <a:pt x="4382282" y="6276883"/>
                  <a:pt x="3925295" y="6829957"/>
                </a:cubicBezTo>
                <a:lnTo>
                  <a:pt x="3899793" y="6858000"/>
                </a:lnTo>
                <a:lnTo>
                  <a:pt x="0" y="6858000"/>
                </a:lnTo>
                <a:lnTo>
                  <a:pt x="0" y="5919777"/>
                </a:lnTo>
                <a:lnTo>
                  <a:pt x="62830" y="5901572"/>
                </a:lnTo>
                <a:cubicBezTo>
                  <a:pt x="653385" y="5714342"/>
                  <a:pt x="1195497" y="5380220"/>
                  <a:pt x="1647045" y="4917188"/>
                </a:cubicBezTo>
                <a:cubicBezTo>
                  <a:pt x="2369522" y="4176339"/>
                  <a:pt x="2756045" y="3209595"/>
                  <a:pt x="2736972" y="2194733"/>
                </a:cubicBezTo>
                <a:cubicBezTo>
                  <a:pt x="2734749" y="2076677"/>
                  <a:pt x="2727173" y="1959337"/>
                  <a:pt x="2714225" y="1842681"/>
                </a:cubicBezTo>
                <a:close/>
                <a:moveTo>
                  <a:pt x="0" y="0"/>
                </a:moveTo>
                <a:lnTo>
                  <a:pt x="1069609" y="0"/>
                </a:lnTo>
                <a:lnTo>
                  <a:pt x="1144470" y="82318"/>
                </a:lnTo>
                <a:cubicBezTo>
                  <a:pt x="1601471" y="635392"/>
                  <a:pt x="1877106" y="1343355"/>
                  <a:pt x="1878714" y="2113546"/>
                </a:cubicBezTo>
                <a:cubicBezTo>
                  <a:pt x="1882339" y="3319931"/>
                  <a:pt x="1209022" y="4418617"/>
                  <a:pt x="149723" y="4967606"/>
                </a:cubicBezTo>
                <a:lnTo>
                  <a:pt x="0" y="5038241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0D2694E-ED7E-4E61-2325-05C067D0B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E5B0843-56E8-27C3-2760-C0740D4E33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31BBC9B-EC81-8D09-CAEA-B4528C709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81759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Right 1 - Oppacity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3749C-23E7-F240-E6B3-007F9BD59A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9624" cy="6858000"/>
          </a:xfrm>
          <a:custGeom>
            <a:avLst/>
            <a:gdLst>
              <a:gd name="connsiteX0" fmla="*/ 2714225 w 4659624"/>
              <a:gd name="connsiteY0" fmla="*/ 1842681 h 6858000"/>
              <a:gd name="connsiteX1" fmla="*/ 4659611 w 4659624"/>
              <a:gd name="connsiteY1" fmla="*/ 4798729 h 6858000"/>
              <a:gd name="connsiteX2" fmla="*/ 3925295 w 4659624"/>
              <a:gd name="connsiteY2" fmla="*/ 6829957 h 6858000"/>
              <a:gd name="connsiteX3" fmla="*/ 3899793 w 4659624"/>
              <a:gd name="connsiteY3" fmla="*/ 6858000 h 6858000"/>
              <a:gd name="connsiteX4" fmla="*/ 0 w 4659624"/>
              <a:gd name="connsiteY4" fmla="*/ 6858000 h 6858000"/>
              <a:gd name="connsiteX5" fmla="*/ 0 w 4659624"/>
              <a:gd name="connsiteY5" fmla="*/ 5919777 h 6858000"/>
              <a:gd name="connsiteX6" fmla="*/ 62830 w 4659624"/>
              <a:gd name="connsiteY6" fmla="*/ 5901572 h 6858000"/>
              <a:gd name="connsiteX7" fmla="*/ 1647045 w 4659624"/>
              <a:gd name="connsiteY7" fmla="*/ 4917188 h 6858000"/>
              <a:gd name="connsiteX8" fmla="*/ 2736972 w 4659624"/>
              <a:gd name="connsiteY8" fmla="*/ 2194733 h 6858000"/>
              <a:gd name="connsiteX9" fmla="*/ 2714225 w 4659624"/>
              <a:gd name="connsiteY9" fmla="*/ 1842681 h 6858000"/>
              <a:gd name="connsiteX10" fmla="*/ 0 w 4659624"/>
              <a:gd name="connsiteY10" fmla="*/ 0 h 6858000"/>
              <a:gd name="connsiteX11" fmla="*/ 1069609 w 4659624"/>
              <a:gd name="connsiteY11" fmla="*/ 0 h 6858000"/>
              <a:gd name="connsiteX12" fmla="*/ 1144470 w 4659624"/>
              <a:gd name="connsiteY12" fmla="*/ 82318 h 6858000"/>
              <a:gd name="connsiteX13" fmla="*/ 1878714 w 4659624"/>
              <a:gd name="connsiteY13" fmla="*/ 2113546 h 6858000"/>
              <a:gd name="connsiteX14" fmla="*/ 149723 w 4659624"/>
              <a:gd name="connsiteY14" fmla="*/ 4967606 h 6858000"/>
              <a:gd name="connsiteX15" fmla="*/ 0 w 4659624"/>
              <a:gd name="connsiteY15" fmla="*/ 503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59624" h="6858000">
                <a:moveTo>
                  <a:pt x="2714225" y="1842681"/>
                </a:moveTo>
                <a:cubicBezTo>
                  <a:pt x="3897310" y="2348152"/>
                  <a:pt x="4663373" y="3512199"/>
                  <a:pt x="4659611" y="4798729"/>
                </a:cubicBezTo>
                <a:cubicBezTo>
                  <a:pt x="4657927" y="5568920"/>
                  <a:pt x="4382282" y="6276883"/>
                  <a:pt x="3925295" y="6829957"/>
                </a:cubicBezTo>
                <a:lnTo>
                  <a:pt x="3899793" y="6858000"/>
                </a:lnTo>
                <a:lnTo>
                  <a:pt x="0" y="6858000"/>
                </a:lnTo>
                <a:lnTo>
                  <a:pt x="0" y="5919777"/>
                </a:lnTo>
                <a:lnTo>
                  <a:pt x="62830" y="5901572"/>
                </a:lnTo>
                <a:cubicBezTo>
                  <a:pt x="653385" y="5714342"/>
                  <a:pt x="1195497" y="5380220"/>
                  <a:pt x="1647045" y="4917188"/>
                </a:cubicBezTo>
                <a:cubicBezTo>
                  <a:pt x="2369522" y="4176339"/>
                  <a:pt x="2756045" y="3209595"/>
                  <a:pt x="2736972" y="2194733"/>
                </a:cubicBezTo>
                <a:cubicBezTo>
                  <a:pt x="2734749" y="2076677"/>
                  <a:pt x="2727173" y="1959337"/>
                  <a:pt x="2714225" y="1842681"/>
                </a:cubicBezTo>
                <a:close/>
                <a:moveTo>
                  <a:pt x="0" y="0"/>
                </a:moveTo>
                <a:lnTo>
                  <a:pt x="1069609" y="0"/>
                </a:lnTo>
                <a:lnTo>
                  <a:pt x="1144470" y="82318"/>
                </a:lnTo>
                <a:cubicBezTo>
                  <a:pt x="1601471" y="635392"/>
                  <a:pt x="1877106" y="1343355"/>
                  <a:pt x="1878714" y="2113546"/>
                </a:cubicBezTo>
                <a:cubicBezTo>
                  <a:pt x="1882339" y="3319931"/>
                  <a:pt x="1209022" y="4418617"/>
                  <a:pt x="149723" y="4967606"/>
                </a:cubicBezTo>
                <a:lnTo>
                  <a:pt x="0" y="5038241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0D2694E-ED7E-4E61-2325-05C067D0B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E5B0843-56E8-27C3-2760-C0740D4E33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31BBC9B-EC81-8D09-CAEA-B4528C709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E5D8C72-70BB-5DF9-76C7-D283CEFFF4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1"/>
            <a:ext cx="5005136" cy="685799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63312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2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02FC30-9202-4103-40D9-FFAB5631BE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74459" cy="6858000"/>
          </a:xfrm>
          <a:custGeom>
            <a:avLst/>
            <a:gdLst>
              <a:gd name="connsiteX0" fmla="*/ 0 w 5974459"/>
              <a:gd name="connsiteY0" fmla="*/ 0 h 6858000"/>
              <a:gd name="connsiteX1" fmla="*/ 3249273 w 5974459"/>
              <a:gd name="connsiteY1" fmla="*/ 0 h 6858000"/>
              <a:gd name="connsiteX2" fmla="*/ 3470493 w 5974459"/>
              <a:gd name="connsiteY2" fmla="*/ 231964 h 6858000"/>
              <a:gd name="connsiteX3" fmla="*/ 5974459 w 5974459"/>
              <a:gd name="connsiteY3" fmla="*/ 6670187 h 6858000"/>
              <a:gd name="connsiteX4" fmla="*/ 5971475 w 5974459"/>
              <a:gd name="connsiteY4" fmla="*/ 6858000 h 6858000"/>
              <a:gd name="connsiteX5" fmla="*/ 0 w 597445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8000">
                <a:moveTo>
                  <a:pt x="0" y="0"/>
                </a:moveTo>
                <a:lnTo>
                  <a:pt x="3249273" y="0"/>
                </a:lnTo>
                <a:lnTo>
                  <a:pt x="3470493" y="231964"/>
                </a:lnTo>
                <a:cubicBezTo>
                  <a:pt x="5020362" y="1936171"/>
                  <a:pt x="5968801" y="4196010"/>
                  <a:pt x="5974459" y="6670187"/>
                </a:cubicBezTo>
                <a:lnTo>
                  <a:pt x="597147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120D7FA-3AEC-F5FD-4D4D-5F3F8326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553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2 - Oppacity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02FC30-9202-4103-40D9-FFAB5631BE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74459" cy="6858000"/>
          </a:xfrm>
          <a:custGeom>
            <a:avLst/>
            <a:gdLst>
              <a:gd name="connsiteX0" fmla="*/ 0 w 5974459"/>
              <a:gd name="connsiteY0" fmla="*/ 0 h 6858000"/>
              <a:gd name="connsiteX1" fmla="*/ 3249273 w 5974459"/>
              <a:gd name="connsiteY1" fmla="*/ 0 h 6858000"/>
              <a:gd name="connsiteX2" fmla="*/ 3470493 w 5974459"/>
              <a:gd name="connsiteY2" fmla="*/ 231964 h 6858000"/>
              <a:gd name="connsiteX3" fmla="*/ 5974459 w 5974459"/>
              <a:gd name="connsiteY3" fmla="*/ 6670187 h 6858000"/>
              <a:gd name="connsiteX4" fmla="*/ 5971475 w 5974459"/>
              <a:gd name="connsiteY4" fmla="*/ 6858000 h 6858000"/>
              <a:gd name="connsiteX5" fmla="*/ 0 w 597445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8000">
                <a:moveTo>
                  <a:pt x="0" y="0"/>
                </a:moveTo>
                <a:lnTo>
                  <a:pt x="3249273" y="0"/>
                </a:lnTo>
                <a:lnTo>
                  <a:pt x="3470493" y="231964"/>
                </a:lnTo>
                <a:cubicBezTo>
                  <a:pt x="5020362" y="1936171"/>
                  <a:pt x="5968801" y="4196010"/>
                  <a:pt x="5974459" y="6670187"/>
                </a:cubicBezTo>
                <a:lnTo>
                  <a:pt x="597147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120D7FA-3AEC-F5FD-4D4D-5F3F8326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A6D0AC-B7BA-E00D-4020-1C85A37045C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"/>
            <a:ext cx="6217543" cy="685799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51548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 -  No Imag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4B3EAFC-036E-58B1-9A3F-E453B812AD7A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rgbClr val="9FD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D710A0C-3636-941C-C68B-A0C12C93B7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810203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4639763A-FF79-9943-A41A-16566466D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810203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B343103-1114-5C05-7B4A-23135A3637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810203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468885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3 - 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0784BC9-F683-DB37-24F3-03C7D7ABE4BA}"/>
              </a:ext>
            </a:extLst>
          </p:cNvPr>
          <p:cNvSpPr/>
          <p:nvPr userDrawn="1"/>
        </p:nvSpPr>
        <p:spPr>
          <a:xfrm rot="10800000">
            <a:off x="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120D7FA-3AEC-F5FD-4D4D-5F3F8326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503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3 - Oppacity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24060D-C390-B124-5410-2BA24B52F0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3492869 w 8686430"/>
              <a:gd name="connsiteY1" fmla="*/ 0 h 6858000"/>
              <a:gd name="connsiteX2" fmla="*/ 3818981 w 8686430"/>
              <a:gd name="connsiteY2" fmla="*/ 167824 h 6858000"/>
              <a:gd name="connsiteX3" fmla="*/ 8651829 w 8686430"/>
              <a:gd name="connsiteY3" fmla="*/ 6667093 h 6858000"/>
              <a:gd name="connsiteX4" fmla="*/ 8686430 w 8686430"/>
              <a:gd name="connsiteY4" fmla="*/ 6858000 h 6858000"/>
              <a:gd name="connsiteX5" fmla="*/ 0 w 868643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3492869" y="0"/>
                </a:lnTo>
                <a:lnTo>
                  <a:pt x="3818981" y="167824"/>
                </a:lnTo>
                <a:cubicBezTo>
                  <a:pt x="6263221" y="1501371"/>
                  <a:pt x="8070788" y="3864381"/>
                  <a:pt x="8651829" y="6667093"/>
                </a:cubicBezTo>
                <a:lnTo>
                  <a:pt x="868643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>
            <a:lvl1pPr>
              <a:defRPr>
                <a:pattFill prst="pct10">
                  <a:fgClr>
                    <a:schemeClr val="accent1"/>
                  </a:fgClr>
                  <a:bgClr>
                    <a:schemeClr val="bg1"/>
                  </a:bgClr>
                </a:pattFill>
              </a:defRPr>
            </a:lvl1pPr>
          </a:lstStyle>
          <a:p>
            <a:endParaRPr lang="en-IE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86BAEAC-4B4C-7BC6-3039-99907659AE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"/>
            <a:ext cx="8975557" cy="685799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120D7FA-3AEC-F5FD-4D4D-5F3F8326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0063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35D097D-F735-8526-1253-A63AD958DDB8}"/>
              </a:ext>
            </a:extLst>
          </p:cNvPr>
          <p:cNvGrpSpPr/>
          <p:nvPr userDrawn="1"/>
        </p:nvGrpSpPr>
        <p:grpSpPr>
          <a:xfrm>
            <a:off x="7111955" y="1515661"/>
            <a:ext cx="5080045" cy="5342339"/>
            <a:chOff x="7111955" y="1515661"/>
            <a:chExt cx="5080045" cy="534233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3B8F95E-C6EA-8EFF-77EE-681DFE5DD7F4}"/>
                </a:ext>
              </a:extLst>
            </p:cNvPr>
            <p:cNvSpPr/>
            <p:nvPr/>
          </p:nvSpPr>
          <p:spPr>
            <a:xfrm>
              <a:off x="8917485" y="1515661"/>
              <a:ext cx="3274515" cy="3795187"/>
            </a:xfrm>
            <a:custGeom>
              <a:avLst/>
              <a:gdLst>
                <a:gd name="connsiteX0" fmla="*/ 1818467 w 3274515"/>
                <a:gd name="connsiteY0" fmla="*/ 1 h 3795187"/>
                <a:gd name="connsiteX1" fmla="*/ 1822673 w 3274515"/>
                <a:gd name="connsiteY1" fmla="*/ 1 h 3795187"/>
                <a:gd name="connsiteX2" fmla="*/ 3215083 w 3274515"/>
                <a:gd name="connsiteY2" fmla="*/ 580104 h 3795187"/>
                <a:gd name="connsiteX3" fmla="*/ 3274515 w 3274515"/>
                <a:gd name="connsiteY3" fmla="*/ 645456 h 3795187"/>
                <a:gd name="connsiteX4" fmla="*/ 3274515 w 3274515"/>
                <a:gd name="connsiteY4" fmla="*/ 3313608 h 3795187"/>
                <a:gd name="connsiteX5" fmla="*/ 3197526 w 3274515"/>
                <a:gd name="connsiteY5" fmla="*/ 3394194 h 3795187"/>
                <a:gd name="connsiteX6" fmla="*/ 2595497 w 3274515"/>
                <a:gd name="connsiteY6" fmla="*/ 3795187 h 3795187"/>
                <a:gd name="connsiteX7" fmla="*/ 2609953 w 3274515"/>
                <a:gd name="connsiteY7" fmla="*/ 3516328 h 3795187"/>
                <a:gd name="connsiteX8" fmla="*/ 1895382 w 3274515"/>
                <a:gd name="connsiteY8" fmla="*/ 1857626 h 3795187"/>
                <a:gd name="connsiteX9" fmla="*/ 260952 w 3274515"/>
                <a:gd name="connsiteY9" fmla="*/ 1185235 h 3795187"/>
                <a:gd name="connsiteX10" fmla="*/ 217046 w 3274515"/>
                <a:gd name="connsiteY10" fmla="*/ 1185235 h 3795187"/>
                <a:gd name="connsiteX11" fmla="*/ 0 w 3274515"/>
                <a:gd name="connsiteY11" fmla="*/ 1199366 h 3795187"/>
                <a:gd name="connsiteX12" fmla="*/ 1818467 w 3274515"/>
                <a:gd name="connsiteY12" fmla="*/ 1 h 379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74515" h="3795187">
                  <a:moveTo>
                    <a:pt x="1818467" y="1"/>
                  </a:moveTo>
                  <a:lnTo>
                    <a:pt x="1822673" y="1"/>
                  </a:lnTo>
                  <a:cubicBezTo>
                    <a:pt x="2365344" y="1134"/>
                    <a:pt x="2857906" y="222927"/>
                    <a:pt x="3215083" y="580104"/>
                  </a:cubicBezTo>
                  <a:lnTo>
                    <a:pt x="3274515" y="645456"/>
                  </a:lnTo>
                  <a:lnTo>
                    <a:pt x="3274515" y="3313608"/>
                  </a:lnTo>
                  <a:lnTo>
                    <a:pt x="3197526" y="3394194"/>
                  </a:lnTo>
                  <a:cubicBezTo>
                    <a:pt x="3026390" y="3560804"/>
                    <a:pt x="2823499" y="3697833"/>
                    <a:pt x="2595497" y="3795187"/>
                  </a:cubicBezTo>
                  <a:cubicBezTo>
                    <a:pt x="2605874" y="3702607"/>
                    <a:pt x="2610708" y="3609490"/>
                    <a:pt x="2609953" y="3516328"/>
                  </a:cubicBezTo>
                  <a:cubicBezTo>
                    <a:pt x="2605530" y="2891402"/>
                    <a:pt x="2351805" y="2302291"/>
                    <a:pt x="1895382" y="1857626"/>
                  </a:cubicBezTo>
                  <a:cubicBezTo>
                    <a:pt x="1449422" y="1422563"/>
                    <a:pt x="870560" y="1185235"/>
                    <a:pt x="260952" y="1185235"/>
                  </a:cubicBezTo>
                  <a:lnTo>
                    <a:pt x="217046" y="1185235"/>
                  </a:lnTo>
                  <a:cubicBezTo>
                    <a:pt x="144262" y="1186669"/>
                    <a:pt x="71920" y="1191384"/>
                    <a:pt x="0" y="1199366"/>
                  </a:cubicBezTo>
                  <a:cubicBezTo>
                    <a:pt x="310995" y="471251"/>
                    <a:pt x="1026721" y="-804"/>
                    <a:pt x="1818467" y="1"/>
                  </a:cubicBezTo>
                  <a:close/>
                </a:path>
              </a:pathLst>
            </a:custGeom>
            <a:solidFill>
              <a:schemeClr val="accent4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I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1867FE-4724-7719-3D39-6B9AC1BE0571}"/>
                </a:ext>
              </a:extLst>
            </p:cNvPr>
            <p:cNvSpPr/>
            <p:nvPr/>
          </p:nvSpPr>
          <p:spPr>
            <a:xfrm>
              <a:off x="8826665" y="5035872"/>
              <a:ext cx="1791825" cy="1822128"/>
            </a:xfrm>
            <a:custGeom>
              <a:avLst/>
              <a:gdLst>
                <a:gd name="connsiteX0" fmla="*/ 1199895 w 1791825"/>
                <a:gd name="connsiteY0" fmla="*/ 0 h 1822128"/>
                <a:gd name="connsiteX1" fmla="*/ 1184900 w 1791825"/>
                <a:gd name="connsiteY1" fmla="*/ 278967 h 1822128"/>
                <a:gd name="connsiteX2" fmla="*/ 1737803 w 1791825"/>
                <a:gd name="connsiteY2" fmla="*/ 1764145 h 1822128"/>
                <a:gd name="connsiteX3" fmla="*/ 1791825 w 1791825"/>
                <a:gd name="connsiteY3" fmla="*/ 1822128 h 1822128"/>
                <a:gd name="connsiteX4" fmla="*/ 0 w 1791825"/>
                <a:gd name="connsiteY4" fmla="*/ 1822128 h 1822128"/>
                <a:gd name="connsiteX5" fmla="*/ 5086 w 1791825"/>
                <a:gd name="connsiteY5" fmla="*/ 1674681 h 1822128"/>
                <a:gd name="connsiteX6" fmla="*/ 1199895 w 1791825"/>
                <a:gd name="connsiteY6" fmla="*/ 0 h 182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1825" h="1822128">
                  <a:moveTo>
                    <a:pt x="1199895" y="0"/>
                  </a:moveTo>
                  <a:cubicBezTo>
                    <a:pt x="1189441" y="92612"/>
                    <a:pt x="1184436" y="185762"/>
                    <a:pt x="1184900" y="278967"/>
                  </a:cubicBezTo>
                  <a:cubicBezTo>
                    <a:pt x="1188581" y="825778"/>
                    <a:pt x="1383217" y="1344589"/>
                    <a:pt x="1737803" y="1764145"/>
                  </a:cubicBezTo>
                  <a:lnTo>
                    <a:pt x="1791825" y="1822128"/>
                  </a:lnTo>
                  <a:lnTo>
                    <a:pt x="0" y="1822128"/>
                  </a:lnTo>
                  <a:lnTo>
                    <a:pt x="5086" y="1674681"/>
                  </a:lnTo>
                  <a:cubicBezTo>
                    <a:pt x="57858" y="941036"/>
                    <a:pt x="515906" y="292014"/>
                    <a:pt x="1199895" y="0"/>
                  </a:cubicBezTo>
                  <a:close/>
                </a:path>
              </a:pathLst>
            </a:custGeom>
            <a:solidFill>
              <a:srgbClr val="6FCFEB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IE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8DFE184-DE1C-ABFD-CBEE-1F3655C882A4}"/>
                </a:ext>
              </a:extLst>
            </p:cNvPr>
            <p:cNvSpPr/>
            <p:nvPr/>
          </p:nvSpPr>
          <p:spPr>
            <a:xfrm>
              <a:off x="10632175" y="5540214"/>
              <a:ext cx="1559824" cy="1317786"/>
            </a:xfrm>
            <a:custGeom>
              <a:avLst/>
              <a:gdLst>
                <a:gd name="connsiteX0" fmla="*/ 1559824 w 1559824"/>
                <a:gd name="connsiteY0" fmla="*/ 0 h 1317786"/>
                <a:gd name="connsiteX1" fmla="*/ 1559824 w 1559824"/>
                <a:gd name="connsiteY1" fmla="*/ 1317786 h 1317786"/>
                <a:gd name="connsiteX2" fmla="*/ 827578 w 1559824"/>
                <a:gd name="connsiteY2" fmla="*/ 1317786 h 1317786"/>
                <a:gd name="connsiteX3" fmla="*/ 728905 w 1559824"/>
                <a:gd name="connsiteY3" fmla="*/ 1257668 h 1317786"/>
                <a:gd name="connsiteX4" fmla="*/ 0 w 1559824"/>
                <a:gd name="connsiteY4" fmla="*/ 384744 h 1317786"/>
                <a:gd name="connsiteX5" fmla="*/ 278968 w 1559824"/>
                <a:gd name="connsiteY5" fmla="*/ 399199 h 1317786"/>
                <a:gd name="connsiteX6" fmla="*/ 1381879 w 1559824"/>
                <a:gd name="connsiteY6" fmla="*/ 110350 h 131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9824" h="1317786">
                  <a:moveTo>
                    <a:pt x="1559824" y="0"/>
                  </a:moveTo>
                  <a:lnTo>
                    <a:pt x="1559824" y="1317786"/>
                  </a:lnTo>
                  <a:lnTo>
                    <a:pt x="827578" y="1317786"/>
                  </a:lnTo>
                  <a:lnTo>
                    <a:pt x="728905" y="1257668"/>
                  </a:lnTo>
                  <a:cubicBezTo>
                    <a:pt x="412181" y="1048729"/>
                    <a:pt x="155530" y="748729"/>
                    <a:pt x="0" y="384744"/>
                  </a:cubicBezTo>
                  <a:cubicBezTo>
                    <a:pt x="92622" y="395079"/>
                    <a:pt x="185773" y="399901"/>
                    <a:pt x="278968" y="399199"/>
                  </a:cubicBezTo>
                  <a:cubicBezTo>
                    <a:pt x="669546" y="396435"/>
                    <a:pt x="1045839" y="296456"/>
                    <a:pt x="1381879" y="11035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EAF6625-2EA5-3307-F43B-B875F87D0CB5}"/>
                </a:ext>
              </a:extLst>
            </p:cNvPr>
            <p:cNvSpPr/>
            <p:nvPr/>
          </p:nvSpPr>
          <p:spPr>
            <a:xfrm>
              <a:off x="7111955" y="3230350"/>
              <a:ext cx="3794873" cy="3627650"/>
            </a:xfrm>
            <a:custGeom>
              <a:avLst/>
              <a:gdLst>
                <a:gd name="connsiteX0" fmla="*/ 1972523 w 3794873"/>
                <a:gd name="connsiteY0" fmla="*/ 1 h 3627650"/>
                <a:gd name="connsiteX1" fmla="*/ 1976730 w 3794873"/>
                <a:gd name="connsiteY1" fmla="*/ 1 h 3627650"/>
                <a:gd name="connsiteX2" fmla="*/ 3794873 w 3794873"/>
                <a:gd name="connsiteY2" fmla="*/ 1199367 h 3627650"/>
                <a:gd name="connsiteX3" fmla="*/ 3516014 w 3794873"/>
                <a:gd name="connsiteY3" fmla="*/ 1184911 h 3627650"/>
                <a:gd name="connsiteX4" fmla="*/ 1857311 w 3794873"/>
                <a:gd name="connsiteY4" fmla="*/ 1899482 h 3627650"/>
                <a:gd name="connsiteX5" fmla="*/ 1185352 w 3794873"/>
                <a:gd name="connsiteY5" fmla="*/ 3577925 h 3627650"/>
                <a:gd name="connsiteX6" fmla="*/ 1188565 w 3794873"/>
                <a:gd name="connsiteY6" fmla="*/ 3627650 h 3627650"/>
                <a:gd name="connsiteX7" fmla="*/ 890296 w 3794873"/>
                <a:gd name="connsiteY7" fmla="*/ 3627650 h 3627650"/>
                <a:gd name="connsiteX8" fmla="*/ 817594 w 3794873"/>
                <a:gd name="connsiteY8" fmla="*/ 3579051 h 3627650"/>
                <a:gd name="connsiteX9" fmla="*/ 10 w 3794873"/>
                <a:gd name="connsiteY9" fmla="*/ 1972406 h 3627650"/>
                <a:gd name="connsiteX10" fmla="*/ 1972523 w 3794873"/>
                <a:gd name="connsiteY10" fmla="*/ 1 h 36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4873" h="3627650">
                  <a:moveTo>
                    <a:pt x="1972523" y="1"/>
                  </a:moveTo>
                  <a:lnTo>
                    <a:pt x="1976730" y="1"/>
                  </a:lnTo>
                  <a:cubicBezTo>
                    <a:pt x="2768357" y="-646"/>
                    <a:pt x="3483909" y="471377"/>
                    <a:pt x="3794873" y="1199367"/>
                  </a:cubicBezTo>
                  <a:cubicBezTo>
                    <a:pt x="3702283" y="1189097"/>
                    <a:pt x="3609164" y="1184265"/>
                    <a:pt x="3516014" y="1184911"/>
                  </a:cubicBezTo>
                  <a:cubicBezTo>
                    <a:pt x="2891088" y="1189443"/>
                    <a:pt x="2302731" y="1442736"/>
                    <a:pt x="1857311" y="1899482"/>
                  </a:cubicBezTo>
                  <a:cubicBezTo>
                    <a:pt x="1411891" y="2356230"/>
                    <a:pt x="1173593" y="2952245"/>
                    <a:pt x="1185352" y="3577925"/>
                  </a:cubicBezTo>
                  <a:lnTo>
                    <a:pt x="1188565" y="3627650"/>
                  </a:lnTo>
                  <a:lnTo>
                    <a:pt x="890296" y="3627650"/>
                  </a:lnTo>
                  <a:lnTo>
                    <a:pt x="817594" y="3579051"/>
                  </a:lnTo>
                  <a:cubicBezTo>
                    <a:pt x="309454" y="3211583"/>
                    <a:pt x="-1982" y="2616910"/>
                    <a:pt x="10" y="1972406"/>
                  </a:cubicBezTo>
                  <a:cubicBezTo>
                    <a:pt x="1951" y="887066"/>
                    <a:pt x="887183" y="2267"/>
                    <a:pt x="1972523" y="1"/>
                  </a:cubicBezTo>
                  <a:close/>
                </a:path>
              </a:pathLst>
            </a:custGeom>
            <a:solidFill>
              <a:schemeClr val="accent2">
                <a:alpha val="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</p:grp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965301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3C2BFCC-A8AB-A8E9-4D75-72B75B555B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968D0AA-8B5C-5E34-A19D-ED8B65D6D5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623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2058" y="1594994"/>
            <a:ext cx="3204091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2058" y="2502567"/>
            <a:ext cx="3204091" cy="392229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965301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3C2BFCC-A8AB-A8E9-4D75-72B75B555B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594995"/>
            <a:ext cx="3204091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968D0AA-8B5C-5E34-A19D-ED8B65D6D5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502567"/>
            <a:ext cx="3204091" cy="392229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8E532F45-5F7D-4B2B-B69C-C839359D56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86274" y="1594994"/>
            <a:ext cx="3204091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76AAEB2-076C-5C8B-300C-A29A64898E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86274" y="2502567"/>
            <a:ext cx="3204091" cy="392229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98DFA6-18A3-5E26-4785-CDC2F9BCD22C}"/>
              </a:ext>
            </a:extLst>
          </p:cNvPr>
          <p:cNvGrpSpPr/>
          <p:nvPr userDrawn="1"/>
        </p:nvGrpSpPr>
        <p:grpSpPr>
          <a:xfrm>
            <a:off x="0" y="1012499"/>
            <a:ext cx="5340883" cy="5845501"/>
            <a:chOff x="0" y="1012499"/>
            <a:chExt cx="5340883" cy="584550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0630FC-490C-272F-FD55-A6DCF54F7790}"/>
                </a:ext>
              </a:extLst>
            </p:cNvPr>
            <p:cNvSpPr/>
            <p:nvPr/>
          </p:nvSpPr>
          <p:spPr>
            <a:xfrm>
              <a:off x="476077" y="1012499"/>
              <a:ext cx="3350998" cy="3350991"/>
            </a:xfrm>
            <a:custGeom>
              <a:avLst/>
              <a:gdLst>
                <a:gd name="connsiteX0" fmla="*/ 3350950 w 3350998"/>
                <a:gd name="connsiteY0" fmla="*/ 1741601 h 3350991"/>
                <a:gd name="connsiteX1" fmla="*/ 1609303 w 3350998"/>
                <a:gd name="connsiteY1" fmla="*/ -45 h 3350991"/>
                <a:gd name="connsiteX2" fmla="*/ 1605589 w 3350998"/>
                <a:gd name="connsiteY2" fmla="*/ -45 h 3350991"/>
                <a:gd name="connsiteX3" fmla="*/ -41 w 3350998"/>
                <a:gd name="connsiteY3" fmla="*/ 1058944 h 3350991"/>
                <a:gd name="connsiteX4" fmla="*/ 191602 w 3350998"/>
                <a:gd name="connsiteY4" fmla="*/ 1046467 h 3350991"/>
                <a:gd name="connsiteX5" fmla="*/ 230369 w 3350998"/>
                <a:gd name="connsiteY5" fmla="*/ 1046467 h 3350991"/>
                <a:gd name="connsiteX6" fmla="*/ 1673502 w 3350998"/>
                <a:gd name="connsiteY6" fmla="*/ 1640160 h 3350991"/>
                <a:gd name="connsiteX7" fmla="*/ 2304438 w 3350998"/>
                <a:gd name="connsiteY7" fmla="*/ 3104724 h 3350991"/>
                <a:gd name="connsiteX8" fmla="*/ 2291674 w 3350998"/>
                <a:gd name="connsiteY8" fmla="*/ 3350945 h 3350991"/>
                <a:gd name="connsiteX9" fmla="*/ 3350950 w 3350998"/>
                <a:gd name="connsiteY9" fmla="*/ 1741601 h 335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0998" h="3350991">
                  <a:moveTo>
                    <a:pt x="3350950" y="1741601"/>
                  </a:moveTo>
                  <a:cubicBezTo>
                    <a:pt x="3348949" y="783291"/>
                    <a:pt x="2567614" y="1955"/>
                    <a:pt x="1609303" y="-45"/>
                  </a:cubicBezTo>
                  <a:lnTo>
                    <a:pt x="1605589" y="-45"/>
                  </a:lnTo>
                  <a:cubicBezTo>
                    <a:pt x="906511" y="-756"/>
                    <a:pt x="274555" y="416049"/>
                    <a:pt x="-41" y="1058944"/>
                  </a:cubicBezTo>
                  <a:cubicBezTo>
                    <a:pt x="63462" y="1051896"/>
                    <a:pt x="127337" y="1047733"/>
                    <a:pt x="191602" y="1046467"/>
                  </a:cubicBezTo>
                  <a:lnTo>
                    <a:pt x="230369" y="1046467"/>
                  </a:lnTo>
                  <a:cubicBezTo>
                    <a:pt x="768627" y="1046467"/>
                    <a:pt x="1279738" y="1256017"/>
                    <a:pt x="1673502" y="1640160"/>
                  </a:cubicBezTo>
                  <a:cubicBezTo>
                    <a:pt x="2076505" y="2032780"/>
                    <a:pt x="2300533" y="2552941"/>
                    <a:pt x="2304438" y="3104724"/>
                  </a:cubicBezTo>
                  <a:cubicBezTo>
                    <a:pt x="2305105" y="3186982"/>
                    <a:pt x="2300837" y="3269201"/>
                    <a:pt x="2291674" y="3350945"/>
                  </a:cubicBezTo>
                  <a:cubicBezTo>
                    <a:pt x="2935888" y="3075873"/>
                    <a:pt x="3353055" y="2442089"/>
                    <a:pt x="3350950" y="1741601"/>
                  </a:cubicBezTo>
                  <a:close/>
                </a:path>
              </a:pathLst>
            </a:custGeom>
            <a:solidFill>
              <a:srgbClr val="76236C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1E07F20-3698-8CFB-AE41-54FB184B3155}"/>
                </a:ext>
              </a:extLst>
            </p:cNvPr>
            <p:cNvSpPr/>
            <p:nvPr/>
          </p:nvSpPr>
          <p:spPr>
            <a:xfrm>
              <a:off x="1990076" y="2606699"/>
              <a:ext cx="3350807" cy="3350800"/>
            </a:xfrm>
            <a:custGeom>
              <a:avLst/>
              <a:gdLst>
                <a:gd name="connsiteX0" fmla="*/ -41 w 3350807"/>
                <a:gd name="connsiteY0" fmla="*/ 2291669 h 3350800"/>
                <a:gd name="connsiteX1" fmla="*/ 1605398 w 3350807"/>
                <a:gd name="connsiteY1" fmla="*/ 3350754 h 3350800"/>
                <a:gd name="connsiteX2" fmla="*/ 1609113 w 3350807"/>
                <a:gd name="connsiteY2" fmla="*/ 3350754 h 3350800"/>
                <a:gd name="connsiteX3" fmla="*/ 3350759 w 3350807"/>
                <a:gd name="connsiteY3" fmla="*/ 1609107 h 3350800"/>
                <a:gd name="connsiteX4" fmla="*/ 2291769 w 3350807"/>
                <a:gd name="connsiteY4" fmla="*/ -46 h 3350800"/>
                <a:gd name="connsiteX5" fmla="*/ 2304152 w 3350807"/>
                <a:gd name="connsiteY5" fmla="*/ 191597 h 3350800"/>
                <a:gd name="connsiteX6" fmla="*/ 1710840 w 3350807"/>
                <a:gd name="connsiteY6" fmla="*/ 1673592 h 3350800"/>
                <a:gd name="connsiteX7" fmla="*/ 246276 w 3350807"/>
                <a:gd name="connsiteY7" fmla="*/ 2304432 h 3350800"/>
                <a:gd name="connsiteX8" fmla="*/ -41 w 3350807"/>
                <a:gd name="connsiteY8" fmla="*/ 2291669 h 33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0807" h="3350800">
                  <a:moveTo>
                    <a:pt x="-41" y="2291669"/>
                  </a:moveTo>
                  <a:cubicBezTo>
                    <a:pt x="274612" y="2934435"/>
                    <a:pt x="906406" y="3351220"/>
                    <a:pt x="1605398" y="3350754"/>
                  </a:cubicBezTo>
                  <a:lnTo>
                    <a:pt x="1609113" y="3350754"/>
                  </a:lnTo>
                  <a:cubicBezTo>
                    <a:pt x="2567423" y="3348753"/>
                    <a:pt x="3348664" y="2567418"/>
                    <a:pt x="3350759" y="1609107"/>
                  </a:cubicBezTo>
                  <a:cubicBezTo>
                    <a:pt x="3352807" y="908772"/>
                    <a:pt x="2935793" y="275112"/>
                    <a:pt x="2291769" y="-46"/>
                  </a:cubicBezTo>
                  <a:cubicBezTo>
                    <a:pt x="2298818" y="63457"/>
                    <a:pt x="2302942" y="127332"/>
                    <a:pt x="2304152" y="191597"/>
                  </a:cubicBezTo>
                  <a:cubicBezTo>
                    <a:pt x="2314534" y="744047"/>
                    <a:pt x="2104127" y="1270303"/>
                    <a:pt x="1710840" y="1673592"/>
                  </a:cubicBezTo>
                  <a:cubicBezTo>
                    <a:pt x="1317552" y="2076880"/>
                    <a:pt x="798059" y="2300527"/>
                    <a:pt x="246276" y="2304432"/>
                  </a:cubicBezTo>
                  <a:cubicBezTo>
                    <a:pt x="163989" y="2305052"/>
                    <a:pt x="81741" y="2300794"/>
                    <a:pt x="-41" y="2291669"/>
                  </a:cubicBezTo>
                  <a:close/>
                </a:path>
              </a:pathLst>
            </a:custGeom>
            <a:solidFill>
              <a:srgbClr val="D50057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E914024-637F-1049-90C9-8CB3B6296C97}"/>
                </a:ext>
              </a:extLst>
            </p:cNvPr>
            <p:cNvSpPr/>
            <p:nvPr/>
          </p:nvSpPr>
          <p:spPr>
            <a:xfrm>
              <a:off x="0" y="2526451"/>
              <a:ext cx="2232542" cy="2587434"/>
            </a:xfrm>
            <a:custGeom>
              <a:avLst/>
              <a:gdLst>
                <a:gd name="connsiteX0" fmla="*/ 623484 w 2232542"/>
                <a:gd name="connsiteY0" fmla="*/ 1 h 2587434"/>
                <a:gd name="connsiteX1" fmla="*/ 627199 w 2232542"/>
                <a:gd name="connsiteY1" fmla="*/ 1 h 2587434"/>
                <a:gd name="connsiteX2" fmla="*/ 2232542 w 2232542"/>
                <a:gd name="connsiteY2" fmla="*/ 1058991 h 2587434"/>
                <a:gd name="connsiteX3" fmla="*/ 1986321 w 2232542"/>
                <a:gd name="connsiteY3" fmla="*/ 1046227 h 2587434"/>
                <a:gd name="connsiteX4" fmla="*/ 521757 w 2232542"/>
                <a:gd name="connsiteY4" fmla="*/ 1677163 h 2587434"/>
                <a:gd name="connsiteX5" fmla="*/ 7911 w 2232542"/>
                <a:gd name="connsiteY5" fmla="*/ 2553806 h 2587434"/>
                <a:gd name="connsiteX6" fmla="*/ 0 w 2232542"/>
                <a:gd name="connsiteY6" fmla="*/ 2587434 h 2587434"/>
                <a:gd name="connsiteX7" fmla="*/ 0 w 2232542"/>
                <a:gd name="connsiteY7" fmla="*/ 118785 h 2587434"/>
                <a:gd name="connsiteX8" fmla="*/ 107046 w 2232542"/>
                <a:gd name="connsiteY8" fmla="*/ 79343 h 2587434"/>
                <a:gd name="connsiteX9" fmla="*/ 623484 w 2232542"/>
                <a:gd name="connsiteY9" fmla="*/ 1 h 258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2542" h="2587434">
                  <a:moveTo>
                    <a:pt x="623484" y="1"/>
                  </a:moveTo>
                  <a:lnTo>
                    <a:pt x="627199" y="1"/>
                  </a:lnTo>
                  <a:cubicBezTo>
                    <a:pt x="1326172" y="-570"/>
                    <a:pt x="1957974" y="416206"/>
                    <a:pt x="2232542" y="1058991"/>
                  </a:cubicBezTo>
                  <a:cubicBezTo>
                    <a:pt x="2150789" y="1049923"/>
                    <a:pt x="2068569" y="1045656"/>
                    <a:pt x="1986321" y="1046227"/>
                  </a:cubicBezTo>
                  <a:cubicBezTo>
                    <a:pt x="1434538" y="1050228"/>
                    <a:pt x="915044" y="1273875"/>
                    <a:pt x="521757" y="1677163"/>
                  </a:cubicBezTo>
                  <a:cubicBezTo>
                    <a:pt x="275953" y="1929219"/>
                    <a:pt x="101585" y="2229309"/>
                    <a:pt x="7911" y="2553806"/>
                  </a:cubicBezTo>
                  <a:lnTo>
                    <a:pt x="0" y="2587434"/>
                  </a:lnTo>
                  <a:lnTo>
                    <a:pt x="0" y="118785"/>
                  </a:lnTo>
                  <a:lnTo>
                    <a:pt x="107046" y="79343"/>
                  </a:lnTo>
                  <a:cubicBezTo>
                    <a:pt x="270330" y="28147"/>
                    <a:pt x="443801" y="376"/>
                    <a:pt x="623484" y="1"/>
                  </a:cubicBezTo>
                  <a:close/>
                </a:path>
              </a:pathLst>
            </a:custGeom>
            <a:solidFill>
              <a:schemeClr val="accent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30B4676-C996-3B2D-67C8-5E630A864007}"/>
                </a:ext>
              </a:extLst>
            </p:cNvPr>
            <p:cNvSpPr/>
            <p:nvPr/>
          </p:nvSpPr>
          <p:spPr>
            <a:xfrm>
              <a:off x="395830" y="4120652"/>
              <a:ext cx="3350807" cy="2737348"/>
            </a:xfrm>
            <a:custGeom>
              <a:avLst/>
              <a:gdLst>
                <a:gd name="connsiteX0" fmla="*/ 1059473 w 3350807"/>
                <a:gd name="connsiteY0" fmla="*/ 0 h 2737348"/>
                <a:gd name="connsiteX1" fmla="*/ 1046233 w 3350807"/>
                <a:gd name="connsiteY1" fmla="*/ 246316 h 2737348"/>
                <a:gd name="connsiteX2" fmla="*/ 1677169 w 3350807"/>
                <a:gd name="connsiteY2" fmla="*/ 1710881 h 2737348"/>
                <a:gd name="connsiteX3" fmla="*/ 3159164 w 3350807"/>
                <a:gd name="connsiteY3" fmla="*/ 2304193 h 2737348"/>
                <a:gd name="connsiteX4" fmla="*/ 3350807 w 3350807"/>
                <a:gd name="connsiteY4" fmla="*/ 2291810 h 2737348"/>
                <a:gd name="connsiteX5" fmla="*/ 3082413 w 3350807"/>
                <a:gd name="connsiteY5" fmla="*/ 2728550 h 2737348"/>
                <a:gd name="connsiteX6" fmla="*/ 3073860 w 3350807"/>
                <a:gd name="connsiteY6" fmla="*/ 2737348 h 2737348"/>
                <a:gd name="connsiteX7" fmla="*/ 420392 w 3350807"/>
                <a:gd name="connsiteY7" fmla="*/ 2737348 h 2737348"/>
                <a:gd name="connsiteX8" fmla="*/ 399740 w 3350807"/>
                <a:gd name="connsiteY8" fmla="*/ 2714639 h 2737348"/>
                <a:gd name="connsiteX9" fmla="*/ 7 w 3350807"/>
                <a:gd name="connsiteY9" fmla="*/ 1609153 h 2737348"/>
                <a:gd name="connsiteX10" fmla="*/ 1059473 w 3350807"/>
                <a:gd name="connsiteY10" fmla="*/ 0 h 273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0807" h="2737348">
                  <a:moveTo>
                    <a:pt x="1059473" y="0"/>
                  </a:moveTo>
                  <a:cubicBezTo>
                    <a:pt x="1050243" y="81772"/>
                    <a:pt x="1045823" y="164020"/>
                    <a:pt x="1046233" y="246316"/>
                  </a:cubicBezTo>
                  <a:cubicBezTo>
                    <a:pt x="1049948" y="798100"/>
                    <a:pt x="1273881" y="1317593"/>
                    <a:pt x="1677169" y="1710881"/>
                  </a:cubicBezTo>
                  <a:cubicBezTo>
                    <a:pt x="2080457" y="2104168"/>
                    <a:pt x="2606714" y="2314575"/>
                    <a:pt x="3159164" y="2304193"/>
                  </a:cubicBezTo>
                  <a:cubicBezTo>
                    <a:pt x="3223267" y="2302954"/>
                    <a:pt x="3287275" y="2298859"/>
                    <a:pt x="3350807" y="2291810"/>
                  </a:cubicBezTo>
                  <a:cubicBezTo>
                    <a:pt x="3282160" y="2452514"/>
                    <a:pt x="3191185" y="2599090"/>
                    <a:pt x="3082413" y="2728550"/>
                  </a:cubicBezTo>
                  <a:lnTo>
                    <a:pt x="3073860" y="2737348"/>
                  </a:lnTo>
                  <a:lnTo>
                    <a:pt x="420392" y="2737348"/>
                  </a:lnTo>
                  <a:lnTo>
                    <a:pt x="399740" y="2714639"/>
                  </a:lnTo>
                  <a:cubicBezTo>
                    <a:pt x="151003" y="2413616"/>
                    <a:pt x="966" y="2028331"/>
                    <a:pt x="7" y="1609153"/>
                  </a:cubicBezTo>
                  <a:cubicBezTo>
                    <a:pt x="-1936" y="908704"/>
                    <a:pt x="415278" y="275025"/>
                    <a:pt x="1059473" y="0"/>
                  </a:cubicBezTo>
                  <a:close/>
                </a:path>
              </a:pathLst>
            </a:custGeom>
            <a:solidFill>
              <a:schemeClr val="accent3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374097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-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965301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466539-AEE2-075D-16BD-0EA97E94113A}"/>
              </a:ext>
            </a:extLst>
          </p:cNvPr>
          <p:cNvSpPr/>
          <p:nvPr userDrawn="1"/>
        </p:nvSpPr>
        <p:spPr>
          <a:xfrm>
            <a:off x="501635" y="1793984"/>
            <a:ext cx="2594874" cy="44994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5C3BA5-2D2C-6F2B-9746-508480DD9E47}"/>
              </a:ext>
            </a:extLst>
          </p:cNvPr>
          <p:cNvSpPr/>
          <p:nvPr userDrawn="1"/>
        </p:nvSpPr>
        <p:spPr>
          <a:xfrm>
            <a:off x="3333744" y="1793984"/>
            <a:ext cx="2594874" cy="44994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A4500C-3D1C-D5A0-2B68-D693278F500D}"/>
              </a:ext>
            </a:extLst>
          </p:cNvPr>
          <p:cNvSpPr/>
          <p:nvPr userDrawn="1"/>
        </p:nvSpPr>
        <p:spPr>
          <a:xfrm>
            <a:off x="6165853" y="1793984"/>
            <a:ext cx="2594874" cy="44994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53C371-EFD0-C34D-3D48-9B947FAAE0C6}"/>
              </a:ext>
            </a:extLst>
          </p:cNvPr>
          <p:cNvSpPr/>
          <p:nvPr userDrawn="1"/>
        </p:nvSpPr>
        <p:spPr>
          <a:xfrm>
            <a:off x="8997962" y="1793984"/>
            <a:ext cx="2594874" cy="44994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92A886B-4DCA-13A3-DFF9-380B7B25EF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164" y="2983833"/>
            <a:ext cx="2411082" cy="29958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E8E95519-4C52-29AC-4D12-62D7381C6D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0596" y="2983833"/>
            <a:ext cx="2411082" cy="29958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</a:p>
          <a:p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03F44342-5B51-5C91-7808-8CFDD2798C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2028" y="2983833"/>
            <a:ext cx="2411082" cy="29958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B87D8E88-158E-461F-95BF-6CA6EE9F7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3459" y="2983833"/>
            <a:ext cx="2411082" cy="29958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AD3761-6A3D-4A36-CB2A-5812A0555B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56167" y="1926654"/>
            <a:ext cx="877888" cy="87788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32273FE-E26B-885A-3C3A-8FDD2893759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59525" y="1926654"/>
            <a:ext cx="877888" cy="87788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9A80987A-D8B6-FCBC-CAC9-B18023B806D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98978" y="1926654"/>
            <a:ext cx="877888" cy="87788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7F5C497-B6EF-5B0F-DB10-0AFF9254F1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74525" y="1926654"/>
            <a:ext cx="877888" cy="87788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C4E25F-9378-3EB0-B28F-398A5FE83E90}"/>
              </a:ext>
            </a:extLst>
          </p:cNvPr>
          <p:cNvGrpSpPr/>
          <p:nvPr userDrawn="1"/>
        </p:nvGrpSpPr>
        <p:grpSpPr>
          <a:xfrm>
            <a:off x="7111955" y="1515661"/>
            <a:ext cx="5080045" cy="5342339"/>
            <a:chOff x="7111955" y="1515661"/>
            <a:chExt cx="5080045" cy="534233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17192E-B660-90EF-D855-11A74FEC49C7}"/>
                </a:ext>
              </a:extLst>
            </p:cNvPr>
            <p:cNvSpPr/>
            <p:nvPr/>
          </p:nvSpPr>
          <p:spPr>
            <a:xfrm>
              <a:off x="8917485" y="1515661"/>
              <a:ext cx="3274515" cy="3795187"/>
            </a:xfrm>
            <a:custGeom>
              <a:avLst/>
              <a:gdLst>
                <a:gd name="connsiteX0" fmla="*/ 1818467 w 3274515"/>
                <a:gd name="connsiteY0" fmla="*/ 1 h 3795187"/>
                <a:gd name="connsiteX1" fmla="*/ 1822673 w 3274515"/>
                <a:gd name="connsiteY1" fmla="*/ 1 h 3795187"/>
                <a:gd name="connsiteX2" fmla="*/ 3215083 w 3274515"/>
                <a:gd name="connsiteY2" fmla="*/ 580104 h 3795187"/>
                <a:gd name="connsiteX3" fmla="*/ 3274515 w 3274515"/>
                <a:gd name="connsiteY3" fmla="*/ 645456 h 3795187"/>
                <a:gd name="connsiteX4" fmla="*/ 3274515 w 3274515"/>
                <a:gd name="connsiteY4" fmla="*/ 3313608 h 3795187"/>
                <a:gd name="connsiteX5" fmla="*/ 3197526 w 3274515"/>
                <a:gd name="connsiteY5" fmla="*/ 3394194 h 3795187"/>
                <a:gd name="connsiteX6" fmla="*/ 2595497 w 3274515"/>
                <a:gd name="connsiteY6" fmla="*/ 3795187 h 3795187"/>
                <a:gd name="connsiteX7" fmla="*/ 2609953 w 3274515"/>
                <a:gd name="connsiteY7" fmla="*/ 3516328 h 3795187"/>
                <a:gd name="connsiteX8" fmla="*/ 1895382 w 3274515"/>
                <a:gd name="connsiteY8" fmla="*/ 1857626 h 3795187"/>
                <a:gd name="connsiteX9" fmla="*/ 260952 w 3274515"/>
                <a:gd name="connsiteY9" fmla="*/ 1185235 h 3795187"/>
                <a:gd name="connsiteX10" fmla="*/ 217046 w 3274515"/>
                <a:gd name="connsiteY10" fmla="*/ 1185235 h 3795187"/>
                <a:gd name="connsiteX11" fmla="*/ 0 w 3274515"/>
                <a:gd name="connsiteY11" fmla="*/ 1199366 h 3795187"/>
                <a:gd name="connsiteX12" fmla="*/ 1818467 w 3274515"/>
                <a:gd name="connsiteY12" fmla="*/ 1 h 379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74515" h="3795187">
                  <a:moveTo>
                    <a:pt x="1818467" y="1"/>
                  </a:moveTo>
                  <a:lnTo>
                    <a:pt x="1822673" y="1"/>
                  </a:lnTo>
                  <a:cubicBezTo>
                    <a:pt x="2365344" y="1134"/>
                    <a:pt x="2857906" y="222927"/>
                    <a:pt x="3215083" y="580104"/>
                  </a:cubicBezTo>
                  <a:lnTo>
                    <a:pt x="3274515" y="645456"/>
                  </a:lnTo>
                  <a:lnTo>
                    <a:pt x="3274515" y="3313608"/>
                  </a:lnTo>
                  <a:lnTo>
                    <a:pt x="3197526" y="3394194"/>
                  </a:lnTo>
                  <a:cubicBezTo>
                    <a:pt x="3026390" y="3560804"/>
                    <a:pt x="2823499" y="3697833"/>
                    <a:pt x="2595497" y="3795187"/>
                  </a:cubicBezTo>
                  <a:cubicBezTo>
                    <a:pt x="2605874" y="3702607"/>
                    <a:pt x="2610708" y="3609490"/>
                    <a:pt x="2609953" y="3516328"/>
                  </a:cubicBezTo>
                  <a:cubicBezTo>
                    <a:pt x="2605530" y="2891402"/>
                    <a:pt x="2351805" y="2302291"/>
                    <a:pt x="1895382" y="1857626"/>
                  </a:cubicBezTo>
                  <a:cubicBezTo>
                    <a:pt x="1449422" y="1422563"/>
                    <a:pt x="870560" y="1185235"/>
                    <a:pt x="260952" y="1185235"/>
                  </a:cubicBezTo>
                  <a:lnTo>
                    <a:pt x="217046" y="1185235"/>
                  </a:lnTo>
                  <a:cubicBezTo>
                    <a:pt x="144262" y="1186669"/>
                    <a:pt x="71920" y="1191384"/>
                    <a:pt x="0" y="1199366"/>
                  </a:cubicBezTo>
                  <a:cubicBezTo>
                    <a:pt x="310995" y="471251"/>
                    <a:pt x="1026721" y="-804"/>
                    <a:pt x="1818467" y="1"/>
                  </a:cubicBezTo>
                  <a:close/>
                </a:path>
              </a:pathLst>
            </a:custGeom>
            <a:solidFill>
              <a:schemeClr val="accent4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IE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F8D85F-03E3-F025-5837-F6D8AB239474}"/>
                </a:ext>
              </a:extLst>
            </p:cNvPr>
            <p:cNvSpPr/>
            <p:nvPr/>
          </p:nvSpPr>
          <p:spPr>
            <a:xfrm>
              <a:off x="8826665" y="5035872"/>
              <a:ext cx="1791825" cy="1822128"/>
            </a:xfrm>
            <a:custGeom>
              <a:avLst/>
              <a:gdLst>
                <a:gd name="connsiteX0" fmla="*/ 1199895 w 1791825"/>
                <a:gd name="connsiteY0" fmla="*/ 0 h 1822128"/>
                <a:gd name="connsiteX1" fmla="*/ 1184900 w 1791825"/>
                <a:gd name="connsiteY1" fmla="*/ 278967 h 1822128"/>
                <a:gd name="connsiteX2" fmla="*/ 1737803 w 1791825"/>
                <a:gd name="connsiteY2" fmla="*/ 1764145 h 1822128"/>
                <a:gd name="connsiteX3" fmla="*/ 1791825 w 1791825"/>
                <a:gd name="connsiteY3" fmla="*/ 1822128 h 1822128"/>
                <a:gd name="connsiteX4" fmla="*/ 0 w 1791825"/>
                <a:gd name="connsiteY4" fmla="*/ 1822128 h 1822128"/>
                <a:gd name="connsiteX5" fmla="*/ 5086 w 1791825"/>
                <a:gd name="connsiteY5" fmla="*/ 1674681 h 1822128"/>
                <a:gd name="connsiteX6" fmla="*/ 1199895 w 1791825"/>
                <a:gd name="connsiteY6" fmla="*/ 0 h 182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1825" h="1822128">
                  <a:moveTo>
                    <a:pt x="1199895" y="0"/>
                  </a:moveTo>
                  <a:cubicBezTo>
                    <a:pt x="1189441" y="92612"/>
                    <a:pt x="1184436" y="185762"/>
                    <a:pt x="1184900" y="278967"/>
                  </a:cubicBezTo>
                  <a:cubicBezTo>
                    <a:pt x="1188581" y="825778"/>
                    <a:pt x="1383217" y="1344589"/>
                    <a:pt x="1737803" y="1764145"/>
                  </a:cubicBezTo>
                  <a:lnTo>
                    <a:pt x="1791825" y="1822128"/>
                  </a:lnTo>
                  <a:lnTo>
                    <a:pt x="0" y="1822128"/>
                  </a:lnTo>
                  <a:lnTo>
                    <a:pt x="5086" y="1674681"/>
                  </a:lnTo>
                  <a:cubicBezTo>
                    <a:pt x="57858" y="941036"/>
                    <a:pt x="515906" y="292014"/>
                    <a:pt x="1199895" y="0"/>
                  </a:cubicBezTo>
                  <a:close/>
                </a:path>
              </a:pathLst>
            </a:custGeom>
            <a:solidFill>
              <a:srgbClr val="6FCFEB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IE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2E3BEA-F161-5237-66D1-6F66789E18FF}"/>
                </a:ext>
              </a:extLst>
            </p:cNvPr>
            <p:cNvSpPr/>
            <p:nvPr/>
          </p:nvSpPr>
          <p:spPr>
            <a:xfrm>
              <a:off x="10632175" y="5540214"/>
              <a:ext cx="1559824" cy="1317786"/>
            </a:xfrm>
            <a:custGeom>
              <a:avLst/>
              <a:gdLst>
                <a:gd name="connsiteX0" fmla="*/ 1559824 w 1559824"/>
                <a:gd name="connsiteY0" fmla="*/ 0 h 1317786"/>
                <a:gd name="connsiteX1" fmla="*/ 1559824 w 1559824"/>
                <a:gd name="connsiteY1" fmla="*/ 1317786 h 1317786"/>
                <a:gd name="connsiteX2" fmla="*/ 827578 w 1559824"/>
                <a:gd name="connsiteY2" fmla="*/ 1317786 h 1317786"/>
                <a:gd name="connsiteX3" fmla="*/ 728905 w 1559824"/>
                <a:gd name="connsiteY3" fmla="*/ 1257668 h 1317786"/>
                <a:gd name="connsiteX4" fmla="*/ 0 w 1559824"/>
                <a:gd name="connsiteY4" fmla="*/ 384744 h 1317786"/>
                <a:gd name="connsiteX5" fmla="*/ 278968 w 1559824"/>
                <a:gd name="connsiteY5" fmla="*/ 399199 h 1317786"/>
                <a:gd name="connsiteX6" fmla="*/ 1381879 w 1559824"/>
                <a:gd name="connsiteY6" fmla="*/ 110350 h 131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9824" h="1317786">
                  <a:moveTo>
                    <a:pt x="1559824" y="0"/>
                  </a:moveTo>
                  <a:lnTo>
                    <a:pt x="1559824" y="1317786"/>
                  </a:lnTo>
                  <a:lnTo>
                    <a:pt x="827578" y="1317786"/>
                  </a:lnTo>
                  <a:lnTo>
                    <a:pt x="728905" y="1257668"/>
                  </a:lnTo>
                  <a:cubicBezTo>
                    <a:pt x="412181" y="1048729"/>
                    <a:pt x="155530" y="748729"/>
                    <a:pt x="0" y="384744"/>
                  </a:cubicBezTo>
                  <a:cubicBezTo>
                    <a:pt x="92622" y="395079"/>
                    <a:pt x="185773" y="399901"/>
                    <a:pt x="278968" y="399199"/>
                  </a:cubicBezTo>
                  <a:cubicBezTo>
                    <a:pt x="669546" y="396435"/>
                    <a:pt x="1045839" y="296456"/>
                    <a:pt x="1381879" y="11035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3DAEAD-6D5C-7CB9-8132-2854BBE97A87}"/>
                </a:ext>
              </a:extLst>
            </p:cNvPr>
            <p:cNvSpPr/>
            <p:nvPr/>
          </p:nvSpPr>
          <p:spPr>
            <a:xfrm>
              <a:off x="7111955" y="3230350"/>
              <a:ext cx="3794873" cy="3627650"/>
            </a:xfrm>
            <a:custGeom>
              <a:avLst/>
              <a:gdLst>
                <a:gd name="connsiteX0" fmla="*/ 1972523 w 3794873"/>
                <a:gd name="connsiteY0" fmla="*/ 1 h 3627650"/>
                <a:gd name="connsiteX1" fmla="*/ 1976730 w 3794873"/>
                <a:gd name="connsiteY1" fmla="*/ 1 h 3627650"/>
                <a:gd name="connsiteX2" fmla="*/ 3794873 w 3794873"/>
                <a:gd name="connsiteY2" fmla="*/ 1199367 h 3627650"/>
                <a:gd name="connsiteX3" fmla="*/ 3516014 w 3794873"/>
                <a:gd name="connsiteY3" fmla="*/ 1184911 h 3627650"/>
                <a:gd name="connsiteX4" fmla="*/ 1857311 w 3794873"/>
                <a:gd name="connsiteY4" fmla="*/ 1899482 h 3627650"/>
                <a:gd name="connsiteX5" fmla="*/ 1185352 w 3794873"/>
                <a:gd name="connsiteY5" fmla="*/ 3577925 h 3627650"/>
                <a:gd name="connsiteX6" fmla="*/ 1188565 w 3794873"/>
                <a:gd name="connsiteY6" fmla="*/ 3627650 h 3627650"/>
                <a:gd name="connsiteX7" fmla="*/ 890296 w 3794873"/>
                <a:gd name="connsiteY7" fmla="*/ 3627650 h 3627650"/>
                <a:gd name="connsiteX8" fmla="*/ 817594 w 3794873"/>
                <a:gd name="connsiteY8" fmla="*/ 3579051 h 3627650"/>
                <a:gd name="connsiteX9" fmla="*/ 10 w 3794873"/>
                <a:gd name="connsiteY9" fmla="*/ 1972406 h 3627650"/>
                <a:gd name="connsiteX10" fmla="*/ 1972523 w 3794873"/>
                <a:gd name="connsiteY10" fmla="*/ 1 h 36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4873" h="3627650">
                  <a:moveTo>
                    <a:pt x="1972523" y="1"/>
                  </a:moveTo>
                  <a:lnTo>
                    <a:pt x="1976730" y="1"/>
                  </a:lnTo>
                  <a:cubicBezTo>
                    <a:pt x="2768357" y="-646"/>
                    <a:pt x="3483909" y="471377"/>
                    <a:pt x="3794873" y="1199367"/>
                  </a:cubicBezTo>
                  <a:cubicBezTo>
                    <a:pt x="3702283" y="1189097"/>
                    <a:pt x="3609164" y="1184265"/>
                    <a:pt x="3516014" y="1184911"/>
                  </a:cubicBezTo>
                  <a:cubicBezTo>
                    <a:pt x="2891088" y="1189443"/>
                    <a:pt x="2302731" y="1442736"/>
                    <a:pt x="1857311" y="1899482"/>
                  </a:cubicBezTo>
                  <a:cubicBezTo>
                    <a:pt x="1411891" y="2356230"/>
                    <a:pt x="1173593" y="2952245"/>
                    <a:pt x="1185352" y="3577925"/>
                  </a:cubicBezTo>
                  <a:lnTo>
                    <a:pt x="1188565" y="3627650"/>
                  </a:lnTo>
                  <a:lnTo>
                    <a:pt x="890296" y="3627650"/>
                  </a:lnTo>
                  <a:lnTo>
                    <a:pt x="817594" y="3579051"/>
                  </a:lnTo>
                  <a:cubicBezTo>
                    <a:pt x="309454" y="3211583"/>
                    <a:pt x="-1982" y="2616910"/>
                    <a:pt x="10" y="1972406"/>
                  </a:cubicBezTo>
                  <a:cubicBezTo>
                    <a:pt x="1951" y="887066"/>
                    <a:pt x="887183" y="2267"/>
                    <a:pt x="1972523" y="1"/>
                  </a:cubicBezTo>
                  <a:close/>
                </a:path>
              </a:pathLst>
            </a:custGeom>
            <a:solidFill>
              <a:schemeClr val="accent2">
                <a:alpha val="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2933842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- with 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B7ED054-4650-3E76-ACA1-0FF012E8D090}"/>
              </a:ext>
            </a:extLst>
          </p:cNvPr>
          <p:cNvGrpSpPr/>
          <p:nvPr userDrawn="1"/>
        </p:nvGrpSpPr>
        <p:grpSpPr>
          <a:xfrm>
            <a:off x="7111955" y="1515661"/>
            <a:ext cx="5080045" cy="5342339"/>
            <a:chOff x="7111955" y="1515661"/>
            <a:chExt cx="5080045" cy="534233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06F27D0-05FA-DCFA-7220-5995441F2261}"/>
                </a:ext>
              </a:extLst>
            </p:cNvPr>
            <p:cNvSpPr/>
            <p:nvPr/>
          </p:nvSpPr>
          <p:spPr>
            <a:xfrm>
              <a:off x="8917485" y="1515661"/>
              <a:ext cx="3274515" cy="3795187"/>
            </a:xfrm>
            <a:custGeom>
              <a:avLst/>
              <a:gdLst>
                <a:gd name="connsiteX0" fmla="*/ 1818467 w 3274515"/>
                <a:gd name="connsiteY0" fmla="*/ 1 h 3795187"/>
                <a:gd name="connsiteX1" fmla="*/ 1822673 w 3274515"/>
                <a:gd name="connsiteY1" fmla="*/ 1 h 3795187"/>
                <a:gd name="connsiteX2" fmla="*/ 3215083 w 3274515"/>
                <a:gd name="connsiteY2" fmla="*/ 580104 h 3795187"/>
                <a:gd name="connsiteX3" fmla="*/ 3274515 w 3274515"/>
                <a:gd name="connsiteY3" fmla="*/ 645456 h 3795187"/>
                <a:gd name="connsiteX4" fmla="*/ 3274515 w 3274515"/>
                <a:gd name="connsiteY4" fmla="*/ 3313608 h 3795187"/>
                <a:gd name="connsiteX5" fmla="*/ 3197526 w 3274515"/>
                <a:gd name="connsiteY5" fmla="*/ 3394194 h 3795187"/>
                <a:gd name="connsiteX6" fmla="*/ 2595497 w 3274515"/>
                <a:gd name="connsiteY6" fmla="*/ 3795187 h 3795187"/>
                <a:gd name="connsiteX7" fmla="*/ 2609953 w 3274515"/>
                <a:gd name="connsiteY7" fmla="*/ 3516328 h 3795187"/>
                <a:gd name="connsiteX8" fmla="*/ 1895382 w 3274515"/>
                <a:gd name="connsiteY8" fmla="*/ 1857626 h 3795187"/>
                <a:gd name="connsiteX9" fmla="*/ 260952 w 3274515"/>
                <a:gd name="connsiteY9" fmla="*/ 1185235 h 3795187"/>
                <a:gd name="connsiteX10" fmla="*/ 217046 w 3274515"/>
                <a:gd name="connsiteY10" fmla="*/ 1185235 h 3795187"/>
                <a:gd name="connsiteX11" fmla="*/ 0 w 3274515"/>
                <a:gd name="connsiteY11" fmla="*/ 1199366 h 3795187"/>
                <a:gd name="connsiteX12" fmla="*/ 1818467 w 3274515"/>
                <a:gd name="connsiteY12" fmla="*/ 1 h 379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74515" h="3795187">
                  <a:moveTo>
                    <a:pt x="1818467" y="1"/>
                  </a:moveTo>
                  <a:lnTo>
                    <a:pt x="1822673" y="1"/>
                  </a:lnTo>
                  <a:cubicBezTo>
                    <a:pt x="2365344" y="1134"/>
                    <a:pt x="2857906" y="222927"/>
                    <a:pt x="3215083" y="580104"/>
                  </a:cubicBezTo>
                  <a:lnTo>
                    <a:pt x="3274515" y="645456"/>
                  </a:lnTo>
                  <a:lnTo>
                    <a:pt x="3274515" y="3313608"/>
                  </a:lnTo>
                  <a:lnTo>
                    <a:pt x="3197526" y="3394194"/>
                  </a:lnTo>
                  <a:cubicBezTo>
                    <a:pt x="3026390" y="3560804"/>
                    <a:pt x="2823499" y="3697833"/>
                    <a:pt x="2595497" y="3795187"/>
                  </a:cubicBezTo>
                  <a:cubicBezTo>
                    <a:pt x="2605874" y="3702607"/>
                    <a:pt x="2610708" y="3609490"/>
                    <a:pt x="2609953" y="3516328"/>
                  </a:cubicBezTo>
                  <a:cubicBezTo>
                    <a:pt x="2605530" y="2891402"/>
                    <a:pt x="2351805" y="2302291"/>
                    <a:pt x="1895382" y="1857626"/>
                  </a:cubicBezTo>
                  <a:cubicBezTo>
                    <a:pt x="1449422" y="1422563"/>
                    <a:pt x="870560" y="1185235"/>
                    <a:pt x="260952" y="1185235"/>
                  </a:cubicBezTo>
                  <a:lnTo>
                    <a:pt x="217046" y="1185235"/>
                  </a:lnTo>
                  <a:cubicBezTo>
                    <a:pt x="144262" y="1186669"/>
                    <a:pt x="71920" y="1191384"/>
                    <a:pt x="0" y="1199366"/>
                  </a:cubicBezTo>
                  <a:cubicBezTo>
                    <a:pt x="310995" y="471251"/>
                    <a:pt x="1026721" y="-804"/>
                    <a:pt x="1818467" y="1"/>
                  </a:cubicBezTo>
                  <a:close/>
                </a:path>
              </a:pathLst>
            </a:custGeom>
            <a:solidFill>
              <a:schemeClr val="accent4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IE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87EAEC3-5D2E-D9C7-D34B-7DEF95141F0D}"/>
                </a:ext>
              </a:extLst>
            </p:cNvPr>
            <p:cNvSpPr/>
            <p:nvPr/>
          </p:nvSpPr>
          <p:spPr>
            <a:xfrm>
              <a:off x="8826665" y="5035872"/>
              <a:ext cx="1791825" cy="1822128"/>
            </a:xfrm>
            <a:custGeom>
              <a:avLst/>
              <a:gdLst>
                <a:gd name="connsiteX0" fmla="*/ 1199895 w 1791825"/>
                <a:gd name="connsiteY0" fmla="*/ 0 h 1822128"/>
                <a:gd name="connsiteX1" fmla="*/ 1184900 w 1791825"/>
                <a:gd name="connsiteY1" fmla="*/ 278967 h 1822128"/>
                <a:gd name="connsiteX2" fmla="*/ 1737803 w 1791825"/>
                <a:gd name="connsiteY2" fmla="*/ 1764145 h 1822128"/>
                <a:gd name="connsiteX3" fmla="*/ 1791825 w 1791825"/>
                <a:gd name="connsiteY3" fmla="*/ 1822128 h 1822128"/>
                <a:gd name="connsiteX4" fmla="*/ 0 w 1791825"/>
                <a:gd name="connsiteY4" fmla="*/ 1822128 h 1822128"/>
                <a:gd name="connsiteX5" fmla="*/ 5086 w 1791825"/>
                <a:gd name="connsiteY5" fmla="*/ 1674681 h 1822128"/>
                <a:gd name="connsiteX6" fmla="*/ 1199895 w 1791825"/>
                <a:gd name="connsiteY6" fmla="*/ 0 h 182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1825" h="1822128">
                  <a:moveTo>
                    <a:pt x="1199895" y="0"/>
                  </a:moveTo>
                  <a:cubicBezTo>
                    <a:pt x="1189441" y="92612"/>
                    <a:pt x="1184436" y="185762"/>
                    <a:pt x="1184900" y="278967"/>
                  </a:cubicBezTo>
                  <a:cubicBezTo>
                    <a:pt x="1188581" y="825778"/>
                    <a:pt x="1383217" y="1344589"/>
                    <a:pt x="1737803" y="1764145"/>
                  </a:cubicBezTo>
                  <a:lnTo>
                    <a:pt x="1791825" y="1822128"/>
                  </a:lnTo>
                  <a:lnTo>
                    <a:pt x="0" y="1822128"/>
                  </a:lnTo>
                  <a:lnTo>
                    <a:pt x="5086" y="1674681"/>
                  </a:lnTo>
                  <a:cubicBezTo>
                    <a:pt x="57858" y="941036"/>
                    <a:pt x="515906" y="292014"/>
                    <a:pt x="1199895" y="0"/>
                  </a:cubicBezTo>
                  <a:close/>
                </a:path>
              </a:pathLst>
            </a:custGeom>
            <a:solidFill>
              <a:srgbClr val="6FCFEB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IE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24E38FE-D1FD-7B1B-6C89-A85C626EA125}"/>
                </a:ext>
              </a:extLst>
            </p:cNvPr>
            <p:cNvSpPr/>
            <p:nvPr/>
          </p:nvSpPr>
          <p:spPr>
            <a:xfrm>
              <a:off x="10632175" y="5540214"/>
              <a:ext cx="1559824" cy="1317786"/>
            </a:xfrm>
            <a:custGeom>
              <a:avLst/>
              <a:gdLst>
                <a:gd name="connsiteX0" fmla="*/ 1559824 w 1559824"/>
                <a:gd name="connsiteY0" fmla="*/ 0 h 1317786"/>
                <a:gd name="connsiteX1" fmla="*/ 1559824 w 1559824"/>
                <a:gd name="connsiteY1" fmla="*/ 1317786 h 1317786"/>
                <a:gd name="connsiteX2" fmla="*/ 827578 w 1559824"/>
                <a:gd name="connsiteY2" fmla="*/ 1317786 h 1317786"/>
                <a:gd name="connsiteX3" fmla="*/ 728905 w 1559824"/>
                <a:gd name="connsiteY3" fmla="*/ 1257668 h 1317786"/>
                <a:gd name="connsiteX4" fmla="*/ 0 w 1559824"/>
                <a:gd name="connsiteY4" fmla="*/ 384744 h 1317786"/>
                <a:gd name="connsiteX5" fmla="*/ 278968 w 1559824"/>
                <a:gd name="connsiteY5" fmla="*/ 399199 h 1317786"/>
                <a:gd name="connsiteX6" fmla="*/ 1381879 w 1559824"/>
                <a:gd name="connsiteY6" fmla="*/ 110350 h 131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9824" h="1317786">
                  <a:moveTo>
                    <a:pt x="1559824" y="0"/>
                  </a:moveTo>
                  <a:lnTo>
                    <a:pt x="1559824" y="1317786"/>
                  </a:lnTo>
                  <a:lnTo>
                    <a:pt x="827578" y="1317786"/>
                  </a:lnTo>
                  <a:lnTo>
                    <a:pt x="728905" y="1257668"/>
                  </a:lnTo>
                  <a:cubicBezTo>
                    <a:pt x="412181" y="1048729"/>
                    <a:pt x="155530" y="748729"/>
                    <a:pt x="0" y="384744"/>
                  </a:cubicBezTo>
                  <a:cubicBezTo>
                    <a:pt x="92622" y="395079"/>
                    <a:pt x="185773" y="399901"/>
                    <a:pt x="278968" y="399199"/>
                  </a:cubicBezTo>
                  <a:cubicBezTo>
                    <a:pt x="669546" y="396435"/>
                    <a:pt x="1045839" y="296456"/>
                    <a:pt x="1381879" y="11035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DE52E92-F9D6-37A7-5CF7-CAD7F2D12950}"/>
                </a:ext>
              </a:extLst>
            </p:cNvPr>
            <p:cNvSpPr/>
            <p:nvPr/>
          </p:nvSpPr>
          <p:spPr>
            <a:xfrm>
              <a:off x="7111955" y="3230350"/>
              <a:ext cx="3794873" cy="3627650"/>
            </a:xfrm>
            <a:custGeom>
              <a:avLst/>
              <a:gdLst>
                <a:gd name="connsiteX0" fmla="*/ 1972523 w 3794873"/>
                <a:gd name="connsiteY0" fmla="*/ 1 h 3627650"/>
                <a:gd name="connsiteX1" fmla="*/ 1976730 w 3794873"/>
                <a:gd name="connsiteY1" fmla="*/ 1 h 3627650"/>
                <a:gd name="connsiteX2" fmla="*/ 3794873 w 3794873"/>
                <a:gd name="connsiteY2" fmla="*/ 1199367 h 3627650"/>
                <a:gd name="connsiteX3" fmla="*/ 3516014 w 3794873"/>
                <a:gd name="connsiteY3" fmla="*/ 1184911 h 3627650"/>
                <a:gd name="connsiteX4" fmla="*/ 1857311 w 3794873"/>
                <a:gd name="connsiteY4" fmla="*/ 1899482 h 3627650"/>
                <a:gd name="connsiteX5" fmla="*/ 1185352 w 3794873"/>
                <a:gd name="connsiteY5" fmla="*/ 3577925 h 3627650"/>
                <a:gd name="connsiteX6" fmla="*/ 1188565 w 3794873"/>
                <a:gd name="connsiteY6" fmla="*/ 3627650 h 3627650"/>
                <a:gd name="connsiteX7" fmla="*/ 890296 w 3794873"/>
                <a:gd name="connsiteY7" fmla="*/ 3627650 h 3627650"/>
                <a:gd name="connsiteX8" fmla="*/ 817594 w 3794873"/>
                <a:gd name="connsiteY8" fmla="*/ 3579051 h 3627650"/>
                <a:gd name="connsiteX9" fmla="*/ 10 w 3794873"/>
                <a:gd name="connsiteY9" fmla="*/ 1972406 h 3627650"/>
                <a:gd name="connsiteX10" fmla="*/ 1972523 w 3794873"/>
                <a:gd name="connsiteY10" fmla="*/ 1 h 36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4873" h="3627650">
                  <a:moveTo>
                    <a:pt x="1972523" y="1"/>
                  </a:moveTo>
                  <a:lnTo>
                    <a:pt x="1976730" y="1"/>
                  </a:lnTo>
                  <a:cubicBezTo>
                    <a:pt x="2768357" y="-646"/>
                    <a:pt x="3483909" y="471377"/>
                    <a:pt x="3794873" y="1199367"/>
                  </a:cubicBezTo>
                  <a:cubicBezTo>
                    <a:pt x="3702283" y="1189097"/>
                    <a:pt x="3609164" y="1184265"/>
                    <a:pt x="3516014" y="1184911"/>
                  </a:cubicBezTo>
                  <a:cubicBezTo>
                    <a:pt x="2891088" y="1189443"/>
                    <a:pt x="2302731" y="1442736"/>
                    <a:pt x="1857311" y="1899482"/>
                  </a:cubicBezTo>
                  <a:cubicBezTo>
                    <a:pt x="1411891" y="2356230"/>
                    <a:pt x="1173593" y="2952245"/>
                    <a:pt x="1185352" y="3577925"/>
                  </a:cubicBezTo>
                  <a:lnTo>
                    <a:pt x="1188565" y="3627650"/>
                  </a:lnTo>
                  <a:lnTo>
                    <a:pt x="890296" y="3627650"/>
                  </a:lnTo>
                  <a:lnTo>
                    <a:pt x="817594" y="3579051"/>
                  </a:lnTo>
                  <a:cubicBezTo>
                    <a:pt x="309454" y="3211583"/>
                    <a:pt x="-1982" y="2616910"/>
                    <a:pt x="10" y="1972406"/>
                  </a:cubicBezTo>
                  <a:cubicBezTo>
                    <a:pt x="1951" y="887066"/>
                    <a:pt x="887183" y="2267"/>
                    <a:pt x="1972523" y="1"/>
                  </a:cubicBezTo>
                  <a:close/>
                </a:path>
              </a:pathLst>
            </a:custGeom>
            <a:solidFill>
              <a:schemeClr val="accent2">
                <a:alpha val="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8E1C0B-068D-6D49-95F6-7A04FE99A790}"/>
              </a:ext>
            </a:extLst>
          </p:cNvPr>
          <p:cNvCxnSpPr>
            <a:cxnSpLocks/>
          </p:cNvCxnSpPr>
          <p:nvPr userDrawn="1"/>
        </p:nvCxnSpPr>
        <p:spPr>
          <a:xfrm flipH="1">
            <a:off x="965979" y="3447143"/>
            <a:ext cx="10213826" cy="0"/>
          </a:xfrm>
          <a:prstGeom prst="line">
            <a:avLst/>
          </a:prstGeom>
          <a:ln w="41275" cap="rnd">
            <a:solidFill>
              <a:schemeClr val="accent3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5CC12C-0360-3D35-32FC-810967EF544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2892" y="641350"/>
            <a:ext cx="0" cy="5575299"/>
          </a:xfrm>
          <a:prstGeom prst="line">
            <a:avLst/>
          </a:prstGeom>
          <a:ln w="41275" cap="rnd">
            <a:solidFill>
              <a:schemeClr val="accent3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91C9BF1-CD16-4313-DB8F-64A4A5A239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3602" y="641350"/>
            <a:ext cx="4715772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02AADB01-B43C-0FEA-A669-C5DC49FAB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3602" y="1548924"/>
            <a:ext cx="4715772" cy="17458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128D2B-B198-855D-4676-41C5010B0D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7182" y="641350"/>
            <a:ext cx="4715772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E2DEA99E-4D68-2517-E7CB-C24E1808ED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7182" y="1548924"/>
            <a:ext cx="4715772" cy="17458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sit.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31E27D76-7033-0FC1-E521-96D2118387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3602" y="3649245"/>
            <a:ext cx="4715772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4BD2EA62-A703-4322-904F-A3B4E36C3D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3602" y="4556819"/>
            <a:ext cx="4715772" cy="17458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4E859450-4D63-E2D5-2E3D-6649536BE1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17182" y="3649245"/>
            <a:ext cx="4715772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3626EEBB-9BEE-E195-84FF-2981548BD7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17182" y="4556819"/>
            <a:ext cx="4715772" cy="17458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4931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image - with text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2287663-79D1-FF84-CF33-35BE1AE4641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53C371-EFD0-C34D-3D48-9B947FAAE0C6}"/>
              </a:ext>
            </a:extLst>
          </p:cNvPr>
          <p:cNvSpPr/>
          <p:nvPr userDrawn="1"/>
        </p:nvSpPr>
        <p:spPr>
          <a:xfrm>
            <a:off x="7579895" y="1793984"/>
            <a:ext cx="4012941" cy="44994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B87D8E88-158E-461F-95BF-6CA6EE9F7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20294" y="3291676"/>
            <a:ext cx="3732141" cy="257973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EEA83685-23BF-4031-96AB-41504EE62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20294" y="2136644"/>
            <a:ext cx="3732141" cy="10276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125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- 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2"/>
            <a:ext cx="9653018" cy="402176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800"/>
              </a:lnSpc>
              <a:buNone/>
              <a:defRPr sz="4800" b="1" spc="300">
                <a:solidFill>
                  <a:schemeClr val="accent3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 err="1"/>
              <a:t>Lipsum</a:t>
            </a:r>
            <a:r>
              <a:rPr lang="en-IE" dirty="0"/>
              <a:t>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consectetuer</a:t>
            </a:r>
            <a:r>
              <a:rPr lang="en-IE" dirty="0"/>
              <a:t> </a:t>
            </a:r>
            <a:r>
              <a:rPr lang="en-IE" dirty="0" err="1"/>
              <a:t>adipiscing</a:t>
            </a:r>
            <a:r>
              <a:rPr lang="en-IE" dirty="0"/>
              <a:t> </a:t>
            </a:r>
            <a:r>
              <a:rPr lang="en-IE" dirty="0" err="1"/>
              <a:t>elit</a:t>
            </a:r>
            <a:r>
              <a:rPr lang="en-IE" dirty="0"/>
              <a:t>. Maecenas </a:t>
            </a:r>
            <a:r>
              <a:rPr lang="en-IE" dirty="0" err="1"/>
              <a:t>porttitor</a:t>
            </a:r>
            <a:r>
              <a:rPr lang="en-IE" dirty="0"/>
              <a:t> </a:t>
            </a:r>
            <a:r>
              <a:rPr lang="en-IE" dirty="0" err="1"/>
              <a:t>congue</a:t>
            </a:r>
            <a:r>
              <a:rPr lang="en-IE" dirty="0"/>
              <a:t> </a:t>
            </a:r>
            <a:r>
              <a:rPr lang="en-IE" dirty="0" err="1"/>
              <a:t>massa</a:t>
            </a:r>
            <a:r>
              <a:rPr lang="en-IE" dirty="0"/>
              <a:t>. </a:t>
            </a:r>
            <a:r>
              <a:rPr lang="en-IE" dirty="0" err="1"/>
              <a:t>Fusce</a:t>
            </a:r>
            <a:r>
              <a:rPr lang="en-IE" dirty="0"/>
              <a:t> </a:t>
            </a:r>
            <a:r>
              <a:rPr lang="en-IE" dirty="0" err="1"/>
              <a:t>posuere</a:t>
            </a:r>
            <a:r>
              <a:rPr lang="en-IE" dirty="0"/>
              <a:t>.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080750D-6E37-93C0-A1DC-9BB1779732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635" y="4668253"/>
            <a:ext cx="5190998" cy="163437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83599A-B4A1-FE36-A641-E3C1C6412347}"/>
              </a:ext>
            </a:extLst>
          </p:cNvPr>
          <p:cNvGrpSpPr/>
          <p:nvPr userDrawn="1"/>
        </p:nvGrpSpPr>
        <p:grpSpPr>
          <a:xfrm>
            <a:off x="7111955" y="1515661"/>
            <a:ext cx="5080045" cy="5342339"/>
            <a:chOff x="7111955" y="1515661"/>
            <a:chExt cx="5080045" cy="534233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43B7F95-7AA6-2DA1-46AC-966FB7471656}"/>
                </a:ext>
              </a:extLst>
            </p:cNvPr>
            <p:cNvSpPr/>
            <p:nvPr/>
          </p:nvSpPr>
          <p:spPr>
            <a:xfrm>
              <a:off x="8917485" y="1515661"/>
              <a:ext cx="3274515" cy="3795187"/>
            </a:xfrm>
            <a:custGeom>
              <a:avLst/>
              <a:gdLst>
                <a:gd name="connsiteX0" fmla="*/ 1818467 w 3274515"/>
                <a:gd name="connsiteY0" fmla="*/ 1 h 3795187"/>
                <a:gd name="connsiteX1" fmla="*/ 1822673 w 3274515"/>
                <a:gd name="connsiteY1" fmla="*/ 1 h 3795187"/>
                <a:gd name="connsiteX2" fmla="*/ 3215083 w 3274515"/>
                <a:gd name="connsiteY2" fmla="*/ 580104 h 3795187"/>
                <a:gd name="connsiteX3" fmla="*/ 3274515 w 3274515"/>
                <a:gd name="connsiteY3" fmla="*/ 645456 h 3795187"/>
                <a:gd name="connsiteX4" fmla="*/ 3274515 w 3274515"/>
                <a:gd name="connsiteY4" fmla="*/ 3313608 h 3795187"/>
                <a:gd name="connsiteX5" fmla="*/ 3197526 w 3274515"/>
                <a:gd name="connsiteY5" fmla="*/ 3394194 h 3795187"/>
                <a:gd name="connsiteX6" fmla="*/ 2595497 w 3274515"/>
                <a:gd name="connsiteY6" fmla="*/ 3795187 h 3795187"/>
                <a:gd name="connsiteX7" fmla="*/ 2609953 w 3274515"/>
                <a:gd name="connsiteY7" fmla="*/ 3516328 h 3795187"/>
                <a:gd name="connsiteX8" fmla="*/ 1895382 w 3274515"/>
                <a:gd name="connsiteY8" fmla="*/ 1857626 h 3795187"/>
                <a:gd name="connsiteX9" fmla="*/ 260952 w 3274515"/>
                <a:gd name="connsiteY9" fmla="*/ 1185235 h 3795187"/>
                <a:gd name="connsiteX10" fmla="*/ 217046 w 3274515"/>
                <a:gd name="connsiteY10" fmla="*/ 1185235 h 3795187"/>
                <a:gd name="connsiteX11" fmla="*/ 0 w 3274515"/>
                <a:gd name="connsiteY11" fmla="*/ 1199366 h 3795187"/>
                <a:gd name="connsiteX12" fmla="*/ 1818467 w 3274515"/>
                <a:gd name="connsiteY12" fmla="*/ 1 h 379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74515" h="3795187">
                  <a:moveTo>
                    <a:pt x="1818467" y="1"/>
                  </a:moveTo>
                  <a:lnTo>
                    <a:pt x="1822673" y="1"/>
                  </a:lnTo>
                  <a:cubicBezTo>
                    <a:pt x="2365344" y="1134"/>
                    <a:pt x="2857906" y="222927"/>
                    <a:pt x="3215083" y="580104"/>
                  </a:cubicBezTo>
                  <a:lnTo>
                    <a:pt x="3274515" y="645456"/>
                  </a:lnTo>
                  <a:lnTo>
                    <a:pt x="3274515" y="3313608"/>
                  </a:lnTo>
                  <a:lnTo>
                    <a:pt x="3197526" y="3394194"/>
                  </a:lnTo>
                  <a:cubicBezTo>
                    <a:pt x="3026390" y="3560804"/>
                    <a:pt x="2823499" y="3697833"/>
                    <a:pt x="2595497" y="3795187"/>
                  </a:cubicBezTo>
                  <a:cubicBezTo>
                    <a:pt x="2605874" y="3702607"/>
                    <a:pt x="2610708" y="3609490"/>
                    <a:pt x="2609953" y="3516328"/>
                  </a:cubicBezTo>
                  <a:cubicBezTo>
                    <a:pt x="2605530" y="2891402"/>
                    <a:pt x="2351805" y="2302291"/>
                    <a:pt x="1895382" y="1857626"/>
                  </a:cubicBezTo>
                  <a:cubicBezTo>
                    <a:pt x="1449422" y="1422563"/>
                    <a:pt x="870560" y="1185235"/>
                    <a:pt x="260952" y="1185235"/>
                  </a:cubicBezTo>
                  <a:lnTo>
                    <a:pt x="217046" y="1185235"/>
                  </a:lnTo>
                  <a:cubicBezTo>
                    <a:pt x="144262" y="1186669"/>
                    <a:pt x="71920" y="1191384"/>
                    <a:pt x="0" y="1199366"/>
                  </a:cubicBezTo>
                  <a:cubicBezTo>
                    <a:pt x="310995" y="471251"/>
                    <a:pt x="1026721" y="-804"/>
                    <a:pt x="1818467" y="1"/>
                  </a:cubicBezTo>
                  <a:close/>
                </a:path>
              </a:pathLst>
            </a:custGeom>
            <a:solidFill>
              <a:schemeClr val="accent4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IE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BBC28EA-747D-9CB7-8F2C-D779B365748B}"/>
                </a:ext>
              </a:extLst>
            </p:cNvPr>
            <p:cNvSpPr/>
            <p:nvPr/>
          </p:nvSpPr>
          <p:spPr>
            <a:xfrm>
              <a:off x="8826665" y="5035872"/>
              <a:ext cx="1791825" cy="1822128"/>
            </a:xfrm>
            <a:custGeom>
              <a:avLst/>
              <a:gdLst>
                <a:gd name="connsiteX0" fmla="*/ 1199895 w 1791825"/>
                <a:gd name="connsiteY0" fmla="*/ 0 h 1822128"/>
                <a:gd name="connsiteX1" fmla="*/ 1184900 w 1791825"/>
                <a:gd name="connsiteY1" fmla="*/ 278967 h 1822128"/>
                <a:gd name="connsiteX2" fmla="*/ 1737803 w 1791825"/>
                <a:gd name="connsiteY2" fmla="*/ 1764145 h 1822128"/>
                <a:gd name="connsiteX3" fmla="*/ 1791825 w 1791825"/>
                <a:gd name="connsiteY3" fmla="*/ 1822128 h 1822128"/>
                <a:gd name="connsiteX4" fmla="*/ 0 w 1791825"/>
                <a:gd name="connsiteY4" fmla="*/ 1822128 h 1822128"/>
                <a:gd name="connsiteX5" fmla="*/ 5086 w 1791825"/>
                <a:gd name="connsiteY5" fmla="*/ 1674681 h 1822128"/>
                <a:gd name="connsiteX6" fmla="*/ 1199895 w 1791825"/>
                <a:gd name="connsiteY6" fmla="*/ 0 h 182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1825" h="1822128">
                  <a:moveTo>
                    <a:pt x="1199895" y="0"/>
                  </a:moveTo>
                  <a:cubicBezTo>
                    <a:pt x="1189441" y="92612"/>
                    <a:pt x="1184436" y="185762"/>
                    <a:pt x="1184900" y="278967"/>
                  </a:cubicBezTo>
                  <a:cubicBezTo>
                    <a:pt x="1188581" y="825778"/>
                    <a:pt x="1383217" y="1344589"/>
                    <a:pt x="1737803" y="1764145"/>
                  </a:cubicBezTo>
                  <a:lnTo>
                    <a:pt x="1791825" y="1822128"/>
                  </a:lnTo>
                  <a:lnTo>
                    <a:pt x="0" y="1822128"/>
                  </a:lnTo>
                  <a:lnTo>
                    <a:pt x="5086" y="1674681"/>
                  </a:lnTo>
                  <a:cubicBezTo>
                    <a:pt x="57858" y="941036"/>
                    <a:pt x="515906" y="292014"/>
                    <a:pt x="1199895" y="0"/>
                  </a:cubicBezTo>
                  <a:close/>
                </a:path>
              </a:pathLst>
            </a:custGeom>
            <a:solidFill>
              <a:srgbClr val="6FCFEB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IE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B962189-0704-656B-C76E-3A074643814D}"/>
                </a:ext>
              </a:extLst>
            </p:cNvPr>
            <p:cNvSpPr/>
            <p:nvPr/>
          </p:nvSpPr>
          <p:spPr>
            <a:xfrm>
              <a:off x="10632175" y="5540214"/>
              <a:ext cx="1559824" cy="1317786"/>
            </a:xfrm>
            <a:custGeom>
              <a:avLst/>
              <a:gdLst>
                <a:gd name="connsiteX0" fmla="*/ 1559824 w 1559824"/>
                <a:gd name="connsiteY0" fmla="*/ 0 h 1317786"/>
                <a:gd name="connsiteX1" fmla="*/ 1559824 w 1559824"/>
                <a:gd name="connsiteY1" fmla="*/ 1317786 h 1317786"/>
                <a:gd name="connsiteX2" fmla="*/ 827578 w 1559824"/>
                <a:gd name="connsiteY2" fmla="*/ 1317786 h 1317786"/>
                <a:gd name="connsiteX3" fmla="*/ 728905 w 1559824"/>
                <a:gd name="connsiteY3" fmla="*/ 1257668 h 1317786"/>
                <a:gd name="connsiteX4" fmla="*/ 0 w 1559824"/>
                <a:gd name="connsiteY4" fmla="*/ 384744 h 1317786"/>
                <a:gd name="connsiteX5" fmla="*/ 278968 w 1559824"/>
                <a:gd name="connsiteY5" fmla="*/ 399199 h 1317786"/>
                <a:gd name="connsiteX6" fmla="*/ 1381879 w 1559824"/>
                <a:gd name="connsiteY6" fmla="*/ 110350 h 131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9824" h="1317786">
                  <a:moveTo>
                    <a:pt x="1559824" y="0"/>
                  </a:moveTo>
                  <a:lnTo>
                    <a:pt x="1559824" y="1317786"/>
                  </a:lnTo>
                  <a:lnTo>
                    <a:pt x="827578" y="1317786"/>
                  </a:lnTo>
                  <a:lnTo>
                    <a:pt x="728905" y="1257668"/>
                  </a:lnTo>
                  <a:cubicBezTo>
                    <a:pt x="412181" y="1048729"/>
                    <a:pt x="155530" y="748729"/>
                    <a:pt x="0" y="384744"/>
                  </a:cubicBezTo>
                  <a:cubicBezTo>
                    <a:pt x="92622" y="395079"/>
                    <a:pt x="185773" y="399901"/>
                    <a:pt x="278968" y="399199"/>
                  </a:cubicBezTo>
                  <a:cubicBezTo>
                    <a:pt x="669546" y="396435"/>
                    <a:pt x="1045839" y="296456"/>
                    <a:pt x="1381879" y="11035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0E0442E-6341-4739-0EAB-5B5D3776E51C}"/>
                </a:ext>
              </a:extLst>
            </p:cNvPr>
            <p:cNvSpPr/>
            <p:nvPr/>
          </p:nvSpPr>
          <p:spPr>
            <a:xfrm>
              <a:off x="7111955" y="3230350"/>
              <a:ext cx="3794873" cy="3627650"/>
            </a:xfrm>
            <a:custGeom>
              <a:avLst/>
              <a:gdLst>
                <a:gd name="connsiteX0" fmla="*/ 1972523 w 3794873"/>
                <a:gd name="connsiteY0" fmla="*/ 1 h 3627650"/>
                <a:gd name="connsiteX1" fmla="*/ 1976730 w 3794873"/>
                <a:gd name="connsiteY1" fmla="*/ 1 h 3627650"/>
                <a:gd name="connsiteX2" fmla="*/ 3794873 w 3794873"/>
                <a:gd name="connsiteY2" fmla="*/ 1199367 h 3627650"/>
                <a:gd name="connsiteX3" fmla="*/ 3516014 w 3794873"/>
                <a:gd name="connsiteY3" fmla="*/ 1184911 h 3627650"/>
                <a:gd name="connsiteX4" fmla="*/ 1857311 w 3794873"/>
                <a:gd name="connsiteY4" fmla="*/ 1899482 h 3627650"/>
                <a:gd name="connsiteX5" fmla="*/ 1185352 w 3794873"/>
                <a:gd name="connsiteY5" fmla="*/ 3577925 h 3627650"/>
                <a:gd name="connsiteX6" fmla="*/ 1188565 w 3794873"/>
                <a:gd name="connsiteY6" fmla="*/ 3627650 h 3627650"/>
                <a:gd name="connsiteX7" fmla="*/ 890296 w 3794873"/>
                <a:gd name="connsiteY7" fmla="*/ 3627650 h 3627650"/>
                <a:gd name="connsiteX8" fmla="*/ 817594 w 3794873"/>
                <a:gd name="connsiteY8" fmla="*/ 3579051 h 3627650"/>
                <a:gd name="connsiteX9" fmla="*/ 10 w 3794873"/>
                <a:gd name="connsiteY9" fmla="*/ 1972406 h 3627650"/>
                <a:gd name="connsiteX10" fmla="*/ 1972523 w 3794873"/>
                <a:gd name="connsiteY10" fmla="*/ 1 h 36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4873" h="3627650">
                  <a:moveTo>
                    <a:pt x="1972523" y="1"/>
                  </a:moveTo>
                  <a:lnTo>
                    <a:pt x="1976730" y="1"/>
                  </a:lnTo>
                  <a:cubicBezTo>
                    <a:pt x="2768357" y="-646"/>
                    <a:pt x="3483909" y="471377"/>
                    <a:pt x="3794873" y="1199367"/>
                  </a:cubicBezTo>
                  <a:cubicBezTo>
                    <a:pt x="3702283" y="1189097"/>
                    <a:pt x="3609164" y="1184265"/>
                    <a:pt x="3516014" y="1184911"/>
                  </a:cubicBezTo>
                  <a:cubicBezTo>
                    <a:pt x="2891088" y="1189443"/>
                    <a:pt x="2302731" y="1442736"/>
                    <a:pt x="1857311" y="1899482"/>
                  </a:cubicBezTo>
                  <a:cubicBezTo>
                    <a:pt x="1411891" y="2356230"/>
                    <a:pt x="1173593" y="2952245"/>
                    <a:pt x="1185352" y="3577925"/>
                  </a:cubicBezTo>
                  <a:lnTo>
                    <a:pt x="1188565" y="3627650"/>
                  </a:lnTo>
                  <a:lnTo>
                    <a:pt x="890296" y="3627650"/>
                  </a:lnTo>
                  <a:lnTo>
                    <a:pt x="817594" y="3579051"/>
                  </a:lnTo>
                  <a:cubicBezTo>
                    <a:pt x="309454" y="3211583"/>
                    <a:pt x="-1982" y="2616910"/>
                    <a:pt x="10" y="1972406"/>
                  </a:cubicBezTo>
                  <a:cubicBezTo>
                    <a:pt x="1951" y="887066"/>
                    <a:pt x="887183" y="2267"/>
                    <a:pt x="1972523" y="1"/>
                  </a:cubicBezTo>
                  <a:close/>
                </a:path>
              </a:pathLst>
            </a:custGeom>
            <a:solidFill>
              <a:schemeClr val="accent2">
                <a:alpha val="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2453773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-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2"/>
            <a:ext cx="5190996" cy="402176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000"/>
              </a:lnSpc>
              <a:buNone/>
              <a:defRPr sz="3600" b="1" spc="300">
                <a:solidFill>
                  <a:schemeClr val="accent3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 err="1"/>
              <a:t>Lipsum</a:t>
            </a:r>
            <a:r>
              <a:rPr lang="en-IE" dirty="0"/>
              <a:t>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consectetuer</a:t>
            </a:r>
            <a:r>
              <a:rPr lang="en-IE" dirty="0"/>
              <a:t> </a:t>
            </a:r>
            <a:r>
              <a:rPr lang="en-IE" dirty="0" err="1"/>
              <a:t>adipiscing</a:t>
            </a:r>
            <a:r>
              <a:rPr lang="en-IE" dirty="0"/>
              <a:t> </a:t>
            </a:r>
            <a:r>
              <a:rPr lang="en-IE" dirty="0" err="1"/>
              <a:t>elit</a:t>
            </a:r>
            <a:r>
              <a:rPr lang="en-IE" dirty="0"/>
              <a:t>. Maecenas </a:t>
            </a:r>
            <a:r>
              <a:rPr lang="en-IE" dirty="0" err="1"/>
              <a:t>porttitor</a:t>
            </a:r>
            <a:r>
              <a:rPr lang="en-IE" dirty="0"/>
              <a:t> </a:t>
            </a:r>
            <a:r>
              <a:rPr lang="en-IE" dirty="0" err="1"/>
              <a:t>congue</a:t>
            </a:r>
            <a:r>
              <a:rPr lang="en-IE" dirty="0"/>
              <a:t> </a:t>
            </a:r>
            <a:r>
              <a:rPr lang="en-IE" dirty="0" err="1"/>
              <a:t>massa</a:t>
            </a:r>
            <a:r>
              <a:rPr lang="en-IE" dirty="0"/>
              <a:t>. </a:t>
            </a:r>
            <a:r>
              <a:rPr lang="en-IE" dirty="0" err="1"/>
              <a:t>Fusce</a:t>
            </a:r>
            <a:r>
              <a:rPr lang="en-IE" dirty="0"/>
              <a:t> </a:t>
            </a:r>
            <a:r>
              <a:rPr lang="en-IE" dirty="0" err="1"/>
              <a:t>posuere</a:t>
            </a:r>
            <a:r>
              <a:rPr lang="en-IE" dirty="0"/>
              <a:t>.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080750D-6E37-93C0-A1DC-9BB1779732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634" y="4668253"/>
            <a:ext cx="5190997" cy="163437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8B6520A-636F-FC21-8FA4-593162E28D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219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-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1016" y="538202"/>
            <a:ext cx="5190996" cy="402176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000"/>
              </a:lnSpc>
              <a:buNone/>
              <a:defRPr sz="3600" b="1" spc="300">
                <a:solidFill>
                  <a:schemeClr val="accent2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 err="1"/>
              <a:t>Lipsum</a:t>
            </a:r>
            <a:r>
              <a:rPr lang="en-IE" dirty="0"/>
              <a:t>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consectetuer</a:t>
            </a:r>
            <a:r>
              <a:rPr lang="en-IE" dirty="0"/>
              <a:t> </a:t>
            </a:r>
            <a:r>
              <a:rPr lang="en-IE" dirty="0" err="1"/>
              <a:t>adipiscing</a:t>
            </a:r>
            <a:r>
              <a:rPr lang="en-IE" dirty="0"/>
              <a:t> </a:t>
            </a:r>
            <a:r>
              <a:rPr lang="en-IE" dirty="0" err="1"/>
              <a:t>elit</a:t>
            </a:r>
            <a:r>
              <a:rPr lang="en-IE" dirty="0"/>
              <a:t>. Maecenas </a:t>
            </a:r>
            <a:r>
              <a:rPr lang="en-IE" dirty="0" err="1"/>
              <a:t>porttitor</a:t>
            </a:r>
            <a:r>
              <a:rPr lang="en-IE" dirty="0"/>
              <a:t> </a:t>
            </a:r>
            <a:r>
              <a:rPr lang="en-IE" dirty="0" err="1"/>
              <a:t>congue</a:t>
            </a:r>
            <a:r>
              <a:rPr lang="en-IE" dirty="0"/>
              <a:t> </a:t>
            </a:r>
            <a:r>
              <a:rPr lang="en-IE" dirty="0" err="1"/>
              <a:t>massa</a:t>
            </a:r>
            <a:r>
              <a:rPr lang="en-IE" dirty="0"/>
              <a:t>. </a:t>
            </a:r>
            <a:r>
              <a:rPr lang="en-IE" dirty="0" err="1"/>
              <a:t>Fusce</a:t>
            </a:r>
            <a:r>
              <a:rPr lang="en-IE" dirty="0"/>
              <a:t> </a:t>
            </a:r>
            <a:r>
              <a:rPr lang="en-IE" dirty="0" err="1"/>
              <a:t>posuere</a:t>
            </a:r>
            <a:r>
              <a:rPr lang="en-IE" dirty="0"/>
              <a:t>.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080750D-6E37-93C0-A1DC-9BB1779732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1015" y="4668253"/>
            <a:ext cx="5190997" cy="163437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DB1354-8F9B-C39F-968E-ADBD530D08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74459" cy="6858000"/>
          </a:xfrm>
          <a:custGeom>
            <a:avLst/>
            <a:gdLst>
              <a:gd name="connsiteX0" fmla="*/ 0 w 5974459"/>
              <a:gd name="connsiteY0" fmla="*/ 0 h 6858000"/>
              <a:gd name="connsiteX1" fmla="*/ 3249273 w 5974459"/>
              <a:gd name="connsiteY1" fmla="*/ 0 h 6858000"/>
              <a:gd name="connsiteX2" fmla="*/ 3470493 w 5974459"/>
              <a:gd name="connsiteY2" fmla="*/ 231964 h 6858000"/>
              <a:gd name="connsiteX3" fmla="*/ 5974459 w 5974459"/>
              <a:gd name="connsiteY3" fmla="*/ 6670187 h 6858000"/>
              <a:gd name="connsiteX4" fmla="*/ 5971475 w 5974459"/>
              <a:gd name="connsiteY4" fmla="*/ 6858000 h 6858000"/>
              <a:gd name="connsiteX5" fmla="*/ 0 w 597445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8000">
                <a:moveTo>
                  <a:pt x="0" y="0"/>
                </a:moveTo>
                <a:lnTo>
                  <a:pt x="3249273" y="0"/>
                </a:lnTo>
                <a:lnTo>
                  <a:pt x="3470493" y="231964"/>
                </a:lnTo>
                <a:cubicBezTo>
                  <a:pt x="5020362" y="1936171"/>
                  <a:pt x="5968801" y="4196010"/>
                  <a:pt x="5974459" y="6670187"/>
                </a:cubicBezTo>
                <a:lnTo>
                  <a:pt x="597147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30373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 - Oppacity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C84045F-5840-5CB4-0113-2D9FEDCBAA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3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81374F8-10E2-1F57-763E-BA112564C7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8684" y="1"/>
            <a:ext cx="8883315" cy="6857999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E2A3F7B-233C-D8F2-E5C1-09E04C6AEB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810203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432E21BD-37E3-E691-10DF-5013596B73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810203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138793C-6CB8-AA3F-C2BB-902CF61930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810203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42830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CD5F92-91D6-85FE-642D-A69AF6EF893D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C6BE00-3E76-93EA-F348-A58A02161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6429" y="5137405"/>
            <a:ext cx="2732875" cy="938438"/>
          </a:xfrm>
          <a:prstGeom prst="rect">
            <a:avLst/>
          </a:prstGeom>
        </p:spPr>
      </p:pic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635" y="1211971"/>
            <a:ext cx="9653018" cy="148310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9600" b="1" spc="600">
                <a:solidFill>
                  <a:schemeClr val="tx2"/>
                </a:solidFill>
                <a:latin typeface="DM Serif Display" pitchFamily="2" charset="0"/>
              </a:defRPr>
            </a:lvl1pPr>
          </a:lstStyle>
          <a:p>
            <a:pPr lvl="0"/>
            <a:endParaRPr lang="en-IE" dirty="0"/>
          </a:p>
          <a:p>
            <a:pPr lvl="0"/>
            <a:r>
              <a:rPr lang="en-IE" dirty="0"/>
              <a:t>Thank You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3C2BFCC-A8AB-A8E9-4D75-72B75B555B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3051420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To learn more about our work visit volunteer.ie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6513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3 -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7383A4-3E1D-F9B1-1F37-D03FD2AF9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3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23B1976F-92F0-650A-A0DA-57BDA01440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635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DFF540C-2B6F-3D97-1955-358CA55F5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1266146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E7742EE-26B5-03D0-B9FD-7F7C869D84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24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3 - Oppacity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7383A4-3E1D-F9B1-1F37-D03FD2AF9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3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1295B15-B919-FB33-5B0C-309F0F76AF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7257"/>
            <a:ext cx="6109648" cy="6857999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F7C92A05-C55A-7B35-DD8D-D185AAE160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D8F023B6-66E7-7EF8-8F2B-5C17BF623C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EC10E39-10D5-D3EA-06B1-19A62AFD9C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9868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1 - No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CBB5D1-1FC7-A9E1-671C-7A87E7DD861C}"/>
              </a:ext>
            </a:extLst>
          </p:cNvPr>
          <p:cNvSpPr/>
          <p:nvPr userDrawn="1"/>
        </p:nvSpPr>
        <p:spPr>
          <a:xfrm>
            <a:off x="0" y="0"/>
            <a:ext cx="4659624" cy="6858000"/>
          </a:xfrm>
          <a:custGeom>
            <a:avLst/>
            <a:gdLst>
              <a:gd name="connsiteX0" fmla="*/ 2714225 w 4659624"/>
              <a:gd name="connsiteY0" fmla="*/ 1842681 h 6858000"/>
              <a:gd name="connsiteX1" fmla="*/ 4659611 w 4659624"/>
              <a:gd name="connsiteY1" fmla="*/ 4798729 h 6858000"/>
              <a:gd name="connsiteX2" fmla="*/ 3925295 w 4659624"/>
              <a:gd name="connsiteY2" fmla="*/ 6829957 h 6858000"/>
              <a:gd name="connsiteX3" fmla="*/ 3899793 w 4659624"/>
              <a:gd name="connsiteY3" fmla="*/ 6858000 h 6858000"/>
              <a:gd name="connsiteX4" fmla="*/ 0 w 4659624"/>
              <a:gd name="connsiteY4" fmla="*/ 6858000 h 6858000"/>
              <a:gd name="connsiteX5" fmla="*/ 0 w 4659624"/>
              <a:gd name="connsiteY5" fmla="*/ 5919777 h 6858000"/>
              <a:gd name="connsiteX6" fmla="*/ 62830 w 4659624"/>
              <a:gd name="connsiteY6" fmla="*/ 5901572 h 6858000"/>
              <a:gd name="connsiteX7" fmla="*/ 1647045 w 4659624"/>
              <a:gd name="connsiteY7" fmla="*/ 4917188 h 6858000"/>
              <a:gd name="connsiteX8" fmla="*/ 2736972 w 4659624"/>
              <a:gd name="connsiteY8" fmla="*/ 2194733 h 6858000"/>
              <a:gd name="connsiteX9" fmla="*/ 2714225 w 4659624"/>
              <a:gd name="connsiteY9" fmla="*/ 1842681 h 6858000"/>
              <a:gd name="connsiteX10" fmla="*/ 0 w 4659624"/>
              <a:gd name="connsiteY10" fmla="*/ 0 h 6858000"/>
              <a:gd name="connsiteX11" fmla="*/ 1069609 w 4659624"/>
              <a:gd name="connsiteY11" fmla="*/ 0 h 6858000"/>
              <a:gd name="connsiteX12" fmla="*/ 1144470 w 4659624"/>
              <a:gd name="connsiteY12" fmla="*/ 82318 h 6858000"/>
              <a:gd name="connsiteX13" fmla="*/ 1878714 w 4659624"/>
              <a:gd name="connsiteY13" fmla="*/ 2113546 h 6858000"/>
              <a:gd name="connsiteX14" fmla="*/ 149723 w 4659624"/>
              <a:gd name="connsiteY14" fmla="*/ 4967606 h 6858000"/>
              <a:gd name="connsiteX15" fmla="*/ 0 w 4659624"/>
              <a:gd name="connsiteY15" fmla="*/ 503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59624" h="6858000">
                <a:moveTo>
                  <a:pt x="2714225" y="1842681"/>
                </a:moveTo>
                <a:cubicBezTo>
                  <a:pt x="3897310" y="2348152"/>
                  <a:pt x="4663373" y="3512199"/>
                  <a:pt x="4659611" y="4798729"/>
                </a:cubicBezTo>
                <a:cubicBezTo>
                  <a:pt x="4657927" y="5568920"/>
                  <a:pt x="4382282" y="6276883"/>
                  <a:pt x="3925295" y="6829957"/>
                </a:cubicBezTo>
                <a:lnTo>
                  <a:pt x="3899793" y="6858000"/>
                </a:lnTo>
                <a:lnTo>
                  <a:pt x="0" y="6858000"/>
                </a:lnTo>
                <a:lnTo>
                  <a:pt x="0" y="5919777"/>
                </a:lnTo>
                <a:lnTo>
                  <a:pt x="62830" y="5901572"/>
                </a:lnTo>
                <a:cubicBezTo>
                  <a:pt x="653385" y="5714342"/>
                  <a:pt x="1195497" y="5380220"/>
                  <a:pt x="1647045" y="4917188"/>
                </a:cubicBezTo>
                <a:cubicBezTo>
                  <a:pt x="2369522" y="4176339"/>
                  <a:pt x="2756045" y="3209595"/>
                  <a:pt x="2736972" y="2194733"/>
                </a:cubicBezTo>
                <a:cubicBezTo>
                  <a:pt x="2734749" y="2076677"/>
                  <a:pt x="2727173" y="1959337"/>
                  <a:pt x="2714225" y="1842681"/>
                </a:cubicBezTo>
                <a:close/>
                <a:moveTo>
                  <a:pt x="0" y="0"/>
                </a:moveTo>
                <a:lnTo>
                  <a:pt x="1069609" y="0"/>
                </a:lnTo>
                <a:lnTo>
                  <a:pt x="1144470" y="82318"/>
                </a:lnTo>
                <a:cubicBezTo>
                  <a:pt x="1601471" y="635392"/>
                  <a:pt x="1877106" y="1343355"/>
                  <a:pt x="1878714" y="2113546"/>
                </a:cubicBezTo>
                <a:cubicBezTo>
                  <a:pt x="1882339" y="3319931"/>
                  <a:pt x="1209022" y="4418617"/>
                  <a:pt x="149723" y="4967606"/>
                </a:cubicBezTo>
                <a:lnTo>
                  <a:pt x="0" y="5038241"/>
                </a:lnTo>
                <a:close/>
              </a:path>
            </a:pathLst>
          </a:custGeom>
          <a:solidFill>
            <a:srgbClr val="9FD8EE"/>
          </a:solidFill>
          <a:ln w="17491" cap="flat">
            <a:noFill/>
            <a:prstDash val="solid"/>
            <a:miter/>
          </a:ln>
        </p:spPr>
        <p:txBody>
          <a:bodyPr rtlCol="0" anchor="ctr"/>
          <a:lstStyle/>
          <a:p>
            <a:endParaRPr lang="en-IE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0D2694E-ED7E-4E61-2325-05C067D0B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E5B0843-56E8-27C3-2760-C0740D4E33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31BBC9B-EC81-8D09-CAEA-B4528C709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167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Right 1 -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3749C-23E7-F240-E6B3-007F9BD59A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9624" cy="6858000"/>
          </a:xfrm>
          <a:custGeom>
            <a:avLst/>
            <a:gdLst>
              <a:gd name="connsiteX0" fmla="*/ 2714225 w 4659624"/>
              <a:gd name="connsiteY0" fmla="*/ 1842681 h 6858000"/>
              <a:gd name="connsiteX1" fmla="*/ 4659611 w 4659624"/>
              <a:gd name="connsiteY1" fmla="*/ 4798729 h 6858000"/>
              <a:gd name="connsiteX2" fmla="*/ 3925295 w 4659624"/>
              <a:gd name="connsiteY2" fmla="*/ 6829957 h 6858000"/>
              <a:gd name="connsiteX3" fmla="*/ 3899793 w 4659624"/>
              <a:gd name="connsiteY3" fmla="*/ 6858000 h 6858000"/>
              <a:gd name="connsiteX4" fmla="*/ 0 w 4659624"/>
              <a:gd name="connsiteY4" fmla="*/ 6858000 h 6858000"/>
              <a:gd name="connsiteX5" fmla="*/ 0 w 4659624"/>
              <a:gd name="connsiteY5" fmla="*/ 5919777 h 6858000"/>
              <a:gd name="connsiteX6" fmla="*/ 62830 w 4659624"/>
              <a:gd name="connsiteY6" fmla="*/ 5901572 h 6858000"/>
              <a:gd name="connsiteX7" fmla="*/ 1647045 w 4659624"/>
              <a:gd name="connsiteY7" fmla="*/ 4917188 h 6858000"/>
              <a:gd name="connsiteX8" fmla="*/ 2736972 w 4659624"/>
              <a:gd name="connsiteY8" fmla="*/ 2194733 h 6858000"/>
              <a:gd name="connsiteX9" fmla="*/ 2714225 w 4659624"/>
              <a:gd name="connsiteY9" fmla="*/ 1842681 h 6858000"/>
              <a:gd name="connsiteX10" fmla="*/ 0 w 4659624"/>
              <a:gd name="connsiteY10" fmla="*/ 0 h 6858000"/>
              <a:gd name="connsiteX11" fmla="*/ 1069609 w 4659624"/>
              <a:gd name="connsiteY11" fmla="*/ 0 h 6858000"/>
              <a:gd name="connsiteX12" fmla="*/ 1144470 w 4659624"/>
              <a:gd name="connsiteY12" fmla="*/ 82318 h 6858000"/>
              <a:gd name="connsiteX13" fmla="*/ 1878714 w 4659624"/>
              <a:gd name="connsiteY13" fmla="*/ 2113546 h 6858000"/>
              <a:gd name="connsiteX14" fmla="*/ 149723 w 4659624"/>
              <a:gd name="connsiteY14" fmla="*/ 4967606 h 6858000"/>
              <a:gd name="connsiteX15" fmla="*/ 0 w 4659624"/>
              <a:gd name="connsiteY15" fmla="*/ 503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59624" h="6858000">
                <a:moveTo>
                  <a:pt x="2714225" y="1842681"/>
                </a:moveTo>
                <a:cubicBezTo>
                  <a:pt x="3897310" y="2348152"/>
                  <a:pt x="4663373" y="3512199"/>
                  <a:pt x="4659611" y="4798729"/>
                </a:cubicBezTo>
                <a:cubicBezTo>
                  <a:pt x="4657927" y="5568920"/>
                  <a:pt x="4382282" y="6276883"/>
                  <a:pt x="3925295" y="6829957"/>
                </a:cubicBezTo>
                <a:lnTo>
                  <a:pt x="3899793" y="6858000"/>
                </a:lnTo>
                <a:lnTo>
                  <a:pt x="0" y="6858000"/>
                </a:lnTo>
                <a:lnTo>
                  <a:pt x="0" y="5919777"/>
                </a:lnTo>
                <a:lnTo>
                  <a:pt x="62830" y="5901572"/>
                </a:lnTo>
                <a:cubicBezTo>
                  <a:pt x="653385" y="5714342"/>
                  <a:pt x="1195497" y="5380220"/>
                  <a:pt x="1647045" y="4917188"/>
                </a:cubicBezTo>
                <a:cubicBezTo>
                  <a:pt x="2369522" y="4176339"/>
                  <a:pt x="2756045" y="3209595"/>
                  <a:pt x="2736972" y="2194733"/>
                </a:cubicBezTo>
                <a:cubicBezTo>
                  <a:pt x="2734749" y="2076677"/>
                  <a:pt x="2727173" y="1959337"/>
                  <a:pt x="2714225" y="1842681"/>
                </a:cubicBezTo>
                <a:close/>
                <a:moveTo>
                  <a:pt x="0" y="0"/>
                </a:moveTo>
                <a:lnTo>
                  <a:pt x="1069609" y="0"/>
                </a:lnTo>
                <a:lnTo>
                  <a:pt x="1144470" y="82318"/>
                </a:lnTo>
                <a:cubicBezTo>
                  <a:pt x="1601471" y="635392"/>
                  <a:pt x="1877106" y="1343355"/>
                  <a:pt x="1878714" y="2113546"/>
                </a:cubicBezTo>
                <a:cubicBezTo>
                  <a:pt x="1882339" y="3319931"/>
                  <a:pt x="1209022" y="4418617"/>
                  <a:pt x="149723" y="4967606"/>
                </a:cubicBezTo>
                <a:lnTo>
                  <a:pt x="0" y="503824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3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0D2694E-ED7E-4E61-2325-05C067D0B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E5B0843-56E8-27C3-2760-C0740D4E33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31BBC9B-EC81-8D09-CAEA-B4528C709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0952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Right 1 - Oppacity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3749C-23E7-F240-E6B3-007F9BD59A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9624" cy="6858000"/>
          </a:xfrm>
          <a:custGeom>
            <a:avLst/>
            <a:gdLst>
              <a:gd name="connsiteX0" fmla="*/ 2714225 w 4659624"/>
              <a:gd name="connsiteY0" fmla="*/ 1842681 h 6858000"/>
              <a:gd name="connsiteX1" fmla="*/ 4659611 w 4659624"/>
              <a:gd name="connsiteY1" fmla="*/ 4798729 h 6858000"/>
              <a:gd name="connsiteX2" fmla="*/ 3925295 w 4659624"/>
              <a:gd name="connsiteY2" fmla="*/ 6829957 h 6858000"/>
              <a:gd name="connsiteX3" fmla="*/ 3899793 w 4659624"/>
              <a:gd name="connsiteY3" fmla="*/ 6858000 h 6858000"/>
              <a:gd name="connsiteX4" fmla="*/ 0 w 4659624"/>
              <a:gd name="connsiteY4" fmla="*/ 6858000 h 6858000"/>
              <a:gd name="connsiteX5" fmla="*/ 0 w 4659624"/>
              <a:gd name="connsiteY5" fmla="*/ 5919777 h 6858000"/>
              <a:gd name="connsiteX6" fmla="*/ 62830 w 4659624"/>
              <a:gd name="connsiteY6" fmla="*/ 5901572 h 6858000"/>
              <a:gd name="connsiteX7" fmla="*/ 1647045 w 4659624"/>
              <a:gd name="connsiteY7" fmla="*/ 4917188 h 6858000"/>
              <a:gd name="connsiteX8" fmla="*/ 2736972 w 4659624"/>
              <a:gd name="connsiteY8" fmla="*/ 2194733 h 6858000"/>
              <a:gd name="connsiteX9" fmla="*/ 2714225 w 4659624"/>
              <a:gd name="connsiteY9" fmla="*/ 1842681 h 6858000"/>
              <a:gd name="connsiteX10" fmla="*/ 0 w 4659624"/>
              <a:gd name="connsiteY10" fmla="*/ 0 h 6858000"/>
              <a:gd name="connsiteX11" fmla="*/ 1069609 w 4659624"/>
              <a:gd name="connsiteY11" fmla="*/ 0 h 6858000"/>
              <a:gd name="connsiteX12" fmla="*/ 1144470 w 4659624"/>
              <a:gd name="connsiteY12" fmla="*/ 82318 h 6858000"/>
              <a:gd name="connsiteX13" fmla="*/ 1878714 w 4659624"/>
              <a:gd name="connsiteY13" fmla="*/ 2113546 h 6858000"/>
              <a:gd name="connsiteX14" fmla="*/ 149723 w 4659624"/>
              <a:gd name="connsiteY14" fmla="*/ 4967606 h 6858000"/>
              <a:gd name="connsiteX15" fmla="*/ 0 w 4659624"/>
              <a:gd name="connsiteY15" fmla="*/ 503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59624" h="6858000">
                <a:moveTo>
                  <a:pt x="2714225" y="1842681"/>
                </a:moveTo>
                <a:cubicBezTo>
                  <a:pt x="3897310" y="2348152"/>
                  <a:pt x="4663373" y="3512199"/>
                  <a:pt x="4659611" y="4798729"/>
                </a:cubicBezTo>
                <a:cubicBezTo>
                  <a:pt x="4657927" y="5568920"/>
                  <a:pt x="4382282" y="6276883"/>
                  <a:pt x="3925295" y="6829957"/>
                </a:cubicBezTo>
                <a:lnTo>
                  <a:pt x="3899793" y="6858000"/>
                </a:lnTo>
                <a:lnTo>
                  <a:pt x="0" y="6858000"/>
                </a:lnTo>
                <a:lnTo>
                  <a:pt x="0" y="5919777"/>
                </a:lnTo>
                <a:lnTo>
                  <a:pt x="62830" y="5901572"/>
                </a:lnTo>
                <a:cubicBezTo>
                  <a:pt x="653385" y="5714342"/>
                  <a:pt x="1195497" y="5380220"/>
                  <a:pt x="1647045" y="4917188"/>
                </a:cubicBezTo>
                <a:cubicBezTo>
                  <a:pt x="2369522" y="4176339"/>
                  <a:pt x="2756045" y="3209595"/>
                  <a:pt x="2736972" y="2194733"/>
                </a:cubicBezTo>
                <a:cubicBezTo>
                  <a:pt x="2734749" y="2076677"/>
                  <a:pt x="2727173" y="1959337"/>
                  <a:pt x="2714225" y="1842681"/>
                </a:cubicBezTo>
                <a:close/>
                <a:moveTo>
                  <a:pt x="0" y="0"/>
                </a:moveTo>
                <a:lnTo>
                  <a:pt x="1069609" y="0"/>
                </a:lnTo>
                <a:lnTo>
                  <a:pt x="1144470" y="82318"/>
                </a:lnTo>
                <a:cubicBezTo>
                  <a:pt x="1601471" y="635392"/>
                  <a:pt x="1877106" y="1343355"/>
                  <a:pt x="1878714" y="2113546"/>
                </a:cubicBezTo>
                <a:cubicBezTo>
                  <a:pt x="1882339" y="3319931"/>
                  <a:pt x="1209022" y="4418617"/>
                  <a:pt x="149723" y="4967606"/>
                </a:cubicBezTo>
                <a:lnTo>
                  <a:pt x="0" y="503824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3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0D2694E-ED7E-4E61-2325-05C067D0B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E5B0843-56E8-27C3-2760-C0740D4E33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31BBC9B-EC81-8D09-CAEA-B4528C709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E5D8C72-70BB-5DF9-76C7-D283CEFFF4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-1" y="1"/>
            <a:ext cx="4884821" cy="6857999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3115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2 -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02FC30-9202-4103-40D9-FFAB5631BE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74459" cy="6858000"/>
          </a:xfrm>
          <a:custGeom>
            <a:avLst/>
            <a:gdLst>
              <a:gd name="connsiteX0" fmla="*/ 0 w 5974459"/>
              <a:gd name="connsiteY0" fmla="*/ 0 h 6858000"/>
              <a:gd name="connsiteX1" fmla="*/ 3249273 w 5974459"/>
              <a:gd name="connsiteY1" fmla="*/ 0 h 6858000"/>
              <a:gd name="connsiteX2" fmla="*/ 3470493 w 5974459"/>
              <a:gd name="connsiteY2" fmla="*/ 231964 h 6858000"/>
              <a:gd name="connsiteX3" fmla="*/ 5974459 w 5974459"/>
              <a:gd name="connsiteY3" fmla="*/ 6670187 h 6858000"/>
              <a:gd name="connsiteX4" fmla="*/ 5971475 w 5974459"/>
              <a:gd name="connsiteY4" fmla="*/ 6858000 h 6858000"/>
              <a:gd name="connsiteX5" fmla="*/ 0 w 597445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8000">
                <a:moveTo>
                  <a:pt x="0" y="0"/>
                </a:moveTo>
                <a:lnTo>
                  <a:pt x="3249273" y="0"/>
                </a:lnTo>
                <a:lnTo>
                  <a:pt x="3470493" y="231964"/>
                </a:lnTo>
                <a:cubicBezTo>
                  <a:pt x="5020362" y="1936171"/>
                  <a:pt x="5968801" y="4196010"/>
                  <a:pt x="5974459" y="6670187"/>
                </a:cubicBezTo>
                <a:lnTo>
                  <a:pt x="597147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3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120D7FA-3AEC-F5FD-4D4D-5F3F8326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39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2 - Oppacity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02FC30-9202-4103-40D9-FFAB5631BE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74459" cy="6858000"/>
          </a:xfrm>
          <a:custGeom>
            <a:avLst/>
            <a:gdLst>
              <a:gd name="connsiteX0" fmla="*/ 0 w 5974459"/>
              <a:gd name="connsiteY0" fmla="*/ 0 h 6858000"/>
              <a:gd name="connsiteX1" fmla="*/ 3249273 w 5974459"/>
              <a:gd name="connsiteY1" fmla="*/ 0 h 6858000"/>
              <a:gd name="connsiteX2" fmla="*/ 3470493 w 5974459"/>
              <a:gd name="connsiteY2" fmla="*/ 231964 h 6858000"/>
              <a:gd name="connsiteX3" fmla="*/ 5974459 w 5974459"/>
              <a:gd name="connsiteY3" fmla="*/ 6670187 h 6858000"/>
              <a:gd name="connsiteX4" fmla="*/ 5971475 w 5974459"/>
              <a:gd name="connsiteY4" fmla="*/ 6858000 h 6858000"/>
              <a:gd name="connsiteX5" fmla="*/ 0 w 597445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8000">
                <a:moveTo>
                  <a:pt x="0" y="0"/>
                </a:moveTo>
                <a:lnTo>
                  <a:pt x="3249273" y="0"/>
                </a:lnTo>
                <a:lnTo>
                  <a:pt x="3470493" y="231964"/>
                </a:lnTo>
                <a:cubicBezTo>
                  <a:pt x="5020362" y="1936171"/>
                  <a:pt x="5968801" y="4196010"/>
                  <a:pt x="5974459" y="6670187"/>
                </a:cubicBezTo>
                <a:lnTo>
                  <a:pt x="597147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3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120D7FA-3AEC-F5FD-4D4D-5F3F8326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A6D0AC-B7BA-E00D-4020-1C85A37045C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148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-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10B313F-1A85-BB71-FB3A-EB8AB55EF4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3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D0293E5-06E4-7C77-764C-DEB745B80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699A89A-7B3E-65C2-BEDB-A74180DE4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754742"/>
            <a:ext cx="5518317" cy="15696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4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44C5E36E-5EBB-A673-A94B-E98FB221FA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683" y="2365852"/>
            <a:ext cx="5518317" cy="165646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80616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3 - No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0784BC9-F683-DB37-24F3-03C7D7ABE4BA}"/>
              </a:ext>
            </a:extLst>
          </p:cNvPr>
          <p:cNvSpPr/>
          <p:nvPr userDrawn="1"/>
        </p:nvSpPr>
        <p:spPr>
          <a:xfrm rot="10800000">
            <a:off x="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rgbClr val="9FD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120D7FA-3AEC-F5FD-4D4D-5F3F8326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620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3 - Oppacity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24060D-C390-B124-5410-2BA24B52F0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3492869 w 8686430"/>
              <a:gd name="connsiteY1" fmla="*/ 0 h 6858000"/>
              <a:gd name="connsiteX2" fmla="*/ 3818981 w 8686430"/>
              <a:gd name="connsiteY2" fmla="*/ 167824 h 6858000"/>
              <a:gd name="connsiteX3" fmla="*/ 8651829 w 8686430"/>
              <a:gd name="connsiteY3" fmla="*/ 6667093 h 6858000"/>
              <a:gd name="connsiteX4" fmla="*/ 8686430 w 8686430"/>
              <a:gd name="connsiteY4" fmla="*/ 6858000 h 6858000"/>
              <a:gd name="connsiteX5" fmla="*/ 0 w 868643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3492869" y="0"/>
                </a:lnTo>
                <a:lnTo>
                  <a:pt x="3818981" y="167824"/>
                </a:lnTo>
                <a:cubicBezTo>
                  <a:pt x="6263221" y="1501371"/>
                  <a:pt x="8070788" y="3864381"/>
                  <a:pt x="8651829" y="6667093"/>
                </a:cubicBezTo>
                <a:lnTo>
                  <a:pt x="868643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3"/>
            </a:bgClr>
          </a:pattFill>
        </p:spPr>
        <p:txBody>
          <a:bodyPr wrap="square">
            <a:noAutofit/>
          </a:bodyPr>
          <a:lstStyle>
            <a:lvl1pPr>
              <a:defRPr>
                <a:pattFill prst="pct10">
                  <a:fgClr>
                    <a:schemeClr val="accent1"/>
                  </a:fgClr>
                  <a:bgClr>
                    <a:schemeClr val="bg1"/>
                  </a:bgClr>
                </a:patt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86BAEAC-4B4C-7BC6-3039-99907659AE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-1" y="1"/>
            <a:ext cx="9131969" cy="6857999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120D7FA-3AEC-F5FD-4D4D-5F3F8326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9069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CD5F92-91D6-85FE-642D-A69AF6EF893D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rgbClr val="9FD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965301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3C2BFCC-A8AB-A8E9-4D75-72B75B555B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968D0AA-8B5C-5E34-A19D-ED8B65D6D5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0893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3A4ECC-2724-D96A-593C-06331566580B}"/>
              </a:ext>
            </a:extLst>
          </p:cNvPr>
          <p:cNvSpPr/>
          <p:nvPr userDrawn="1"/>
        </p:nvSpPr>
        <p:spPr>
          <a:xfrm rot="10800000">
            <a:off x="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rgbClr val="9FD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2058" y="1594994"/>
            <a:ext cx="3204091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2058" y="2502567"/>
            <a:ext cx="3204091" cy="392229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965301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3C2BFCC-A8AB-A8E9-4D75-72B75B555B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594995"/>
            <a:ext cx="3204091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968D0AA-8B5C-5E34-A19D-ED8B65D6D5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502567"/>
            <a:ext cx="3204091" cy="392229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8E532F45-5F7D-4B2B-B69C-C839359D56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86274" y="1594994"/>
            <a:ext cx="3204091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76AAEB2-076C-5C8B-300C-A29A64898E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86274" y="2502567"/>
            <a:ext cx="3204091" cy="392229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</a:p>
        </p:txBody>
      </p:sp>
    </p:spTree>
    <p:extLst>
      <p:ext uri="{BB962C8B-B14F-4D97-AF65-F5344CB8AC3E}">
        <p14:creationId xmlns:p14="http://schemas.microsoft.com/office/powerpoint/2010/main" val="3087887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-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037597-11B1-1431-0D8E-EE488BE31122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965301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466539-AEE2-075D-16BD-0EA97E94113A}"/>
              </a:ext>
            </a:extLst>
          </p:cNvPr>
          <p:cNvSpPr/>
          <p:nvPr userDrawn="1"/>
        </p:nvSpPr>
        <p:spPr>
          <a:xfrm>
            <a:off x="501635" y="1793984"/>
            <a:ext cx="2594874" cy="449942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5C3BA5-2D2C-6F2B-9746-508480DD9E47}"/>
              </a:ext>
            </a:extLst>
          </p:cNvPr>
          <p:cNvSpPr/>
          <p:nvPr userDrawn="1"/>
        </p:nvSpPr>
        <p:spPr>
          <a:xfrm>
            <a:off x="3333744" y="1793984"/>
            <a:ext cx="2594874" cy="449942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A4500C-3D1C-D5A0-2B68-D693278F500D}"/>
              </a:ext>
            </a:extLst>
          </p:cNvPr>
          <p:cNvSpPr/>
          <p:nvPr userDrawn="1"/>
        </p:nvSpPr>
        <p:spPr>
          <a:xfrm>
            <a:off x="6165853" y="1793984"/>
            <a:ext cx="2594874" cy="449942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53C371-EFD0-C34D-3D48-9B947FAAE0C6}"/>
              </a:ext>
            </a:extLst>
          </p:cNvPr>
          <p:cNvSpPr/>
          <p:nvPr userDrawn="1"/>
        </p:nvSpPr>
        <p:spPr>
          <a:xfrm>
            <a:off x="8997962" y="1793984"/>
            <a:ext cx="2594874" cy="449942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92A886B-4DCA-13A3-DFF9-380B7B25EF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164" y="2983833"/>
            <a:ext cx="2411082" cy="29958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E8E95519-4C52-29AC-4D12-62D7381C6D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0596" y="2983833"/>
            <a:ext cx="2411082" cy="29958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</a:p>
          <a:p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03F44342-5B51-5C91-7808-8CFDD2798C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2028" y="2983833"/>
            <a:ext cx="2411082" cy="29958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B87D8E88-158E-461F-95BF-6CA6EE9F7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3459" y="2983833"/>
            <a:ext cx="2411082" cy="29958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AD3761-6A3D-4A36-CB2A-5812A0555B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56167" y="1926654"/>
            <a:ext cx="877888" cy="87788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32273FE-E26B-885A-3C3A-8FDD2893759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59525" y="1926654"/>
            <a:ext cx="877888" cy="87788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9A80987A-D8B6-FCBC-CAC9-B18023B806D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98978" y="1926654"/>
            <a:ext cx="877888" cy="87788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7F5C497-B6EF-5B0F-DB10-0AFF9254F1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74525" y="1926654"/>
            <a:ext cx="877888" cy="87788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7975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- with 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037597-11B1-1431-0D8E-EE488BE31122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8E1C0B-068D-6D49-95F6-7A04FE99A790}"/>
              </a:ext>
            </a:extLst>
          </p:cNvPr>
          <p:cNvCxnSpPr>
            <a:cxnSpLocks/>
          </p:cNvCxnSpPr>
          <p:nvPr userDrawn="1"/>
        </p:nvCxnSpPr>
        <p:spPr>
          <a:xfrm flipH="1">
            <a:off x="965979" y="3447143"/>
            <a:ext cx="10213826" cy="0"/>
          </a:xfrm>
          <a:prstGeom prst="line">
            <a:avLst/>
          </a:prstGeom>
          <a:ln w="41275" cap="rnd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5CC12C-0360-3D35-32FC-810967EF544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2892" y="641350"/>
            <a:ext cx="0" cy="5575299"/>
          </a:xfrm>
          <a:prstGeom prst="line">
            <a:avLst/>
          </a:prstGeom>
          <a:ln w="41275" cap="rnd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91C9BF1-CD16-4313-DB8F-64A4A5A239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3602" y="641350"/>
            <a:ext cx="4715772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02AADB01-B43C-0FEA-A669-C5DC49FAB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3602" y="1548924"/>
            <a:ext cx="4715772" cy="17458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128D2B-B198-855D-4676-41C5010B0D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7182" y="641350"/>
            <a:ext cx="4715772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E2DEA99E-4D68-2517-E7CB-C24E1808ED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7182" y="1548924"/>
            <a:ext cx="4715772" cy="17458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sit.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31E27D76-7033-0FC1-E521-96D2118387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3602" y="3649245"/>
            <a:ext cx="4715772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4BD2EA62-A703-4322-904F-A3B4E36C3D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3602" y="4556819"/>
            <a:ext cx="4715772" cy="17458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4E859450-4D63-E2D5-2E3D-6649536BE1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17182" y="3649245"/>
            <a:ext cx="4715772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3626EEBB-9BEE-E195-84FF-2981548BD7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17182" y="4556819"/>
            <a:ext cx="4715772" cy="17458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704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image - with text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2287663-79D1-FF84-CF33-35BE1AE4641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53C371-EFD0-C34D-3D48-9B947FAAE0C6}"/>
              </a:ext>
            </a:extLst>
          </p:cNvPr>
          <p:cNvSpPr/>
          <p:nvPr userDrawn="1"/>
        </p:nvSpPr>
        <p:spPr>
          <a:xfrm>
            <a:off x="7579895" y="1793984"/>
            <a:ext cx="4012941" cy="449942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B87D8E88-158E-461F-95BF-6CA6EE9F7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20294" y="3291676"/>
            <a:ext cx="3732141" cy="257973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EEA83685-23BF-4031-96AB-41504EE62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20294" y="2136644"/>
            <a:ext cx="3732141" cy="10276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764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- no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3A4ECC-2724-D96A-593C-06331566580B}"/>
              </a:ext>
            </a:extLst>
          </p:cNvPr>
          <p:cNvSpPr/>
          <p:nvPr userDrawn="1"/>
        </p:nvSpPr>
        <p:spPr>
          <a:xfrm rot="10800000">
            <a:off x="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rgbClr val="9FD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2"/>
            <a:ext cx="9653018" cy="402176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800"/>
              </a:lnSpc>
              <a:buNone/>
              <a:defRPr sz="4800" b="1" spc="30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 err="1"/>
              <a:t>Lipsum</a:t>
            </a:r>
            <a:r>
              <a:rPr lang="en-IE" dirty="0"/>
              <a:t>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consectetuer</a:t>
            </a:r>
            <a:r>
              <a:rPr lang="en-IE" dirty="0"/>
              <a:t> </a:t>
            </a:r>
            <a:r>
              <a:rPr lang="en-IE" dirty="0" err="1"/>
              <a:t>adipiscing</a:t>
            </a:r>
            <a:r>
              <a:rPr lang="en-IE" dirty="0"/>
              <a:t> </a:t>
            </a:r>
            <a:r>
              <a:rPr lang="en-IE" dirty="0" err="1"/>
              <a:t>elit</a:t>
            </a:r>
            <a:r>
              <a:rPr lang="en-IE" dirty="0"/>
              <a:t>. Maecenas </a:t>
            </a:r>
            <a:r>
              <a:rPr lang="en-IE" dirty="0" err="1"/>
              <a:t>porttitor</a:t>
            </a:r>
            <a:r>
              <a:rPr lang="en-IE" dirty="0"/>
              <a:t> </a:t>
            </a:r>
            <a:r>
              <a:rPr lang="en-IE" dirty="0" err="1"/>
              <a:t>congue</a:t>
            </a:r>
            <a:r>
              <a:rPr lang="en-IE" dirty="0"/>
              <a:t> </a:t>
            </a:r>
            <a:r>
              <a:rPr lang="en-IE" dirty="0" err="1"/>
              <a:t>massa</a:t>
            </a:r>
            <a:r>
              <a:rPr lang="en-IE" dirty="0"/>
              <a:t>. </a:t>
            </a:r>
            <a:r>
              <a:rPr lang="en-IE" dirty="0" err="1"/>
              <a:t>Fusce</a:t>
            </a:r>
            <a:r>
              <a:rPr lang="en-IE" dirty="0"/>
              <a:t> </a:t>
            </a:r>
            <a:r>
              <a:rPr lang="en-IE" dirty="0" err="1"/>
              <a:t>posuere</a:t>
            </a:r>
            <a:r>
              <a:rPr lang="en-IE" dirty="0"/>
              <a:t>.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080750D-6E37-93C0-A1DC-9BB1779732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635" y="4668253"/>
            <a:ext cx="5190998" cy="163437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</p:spTree>
    <p:extLst>
      <p:ext uri="{BB962C8B-B14F-4D97-AF65-F5344CB8AC3E}">
        <p14:creationId xmlns:p14="http://schemas.microsoft.com/office/powerpoint/2010/main" val="87162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- Image r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2"/>
            <a:ext cx="5190996" cy="402176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000"/>
              </a:lnSpc>
              <a:buNone/>
              <a:defRPr sz="3600" b="1" spc="30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 err="1"/>
              <a:t>Lipsum</a:t>
            </a:r>
            <a:r>
              <a:rPr lang="en-IE" dirty="0"/>
              <a:t>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consectetuer</a:t>
            </a:r>
            <a:r>
              <a:rPr lang="en-IE" dirty="0"/>
              <a:t> </a:t>
            </a:r>
            <a:r>
              <a:rPr lang="en-IE" dirty="0" err="1"/>
              <a:t>adipiscing</a:t>
            </a:r>
            <a:r>
              <a:rPr lang="en-IE" dirty="0"/>
              <a:t> </a:t>
            </a:r>
            <a:r>
              <a:rPr lang="en-IE" dirty="0" err="1"/>
              <a:t>elit</a:t>
            </a:r>
            <a:r>
              <a:rPr lang="en-IE" dirty="0"/>
              <a:t>. Maecenas </a:t>
            </a:r>
            <a:r>
              <a:rPr lang="en-IE" dirty="0" err="1"/>
              <a:t>porttitor</a:t>
            </a:r>
            <a:r>
              <a:rPr lang="en-IE" dirty="0"/>
              <a:t> </a:t>
            </a:r>
            <a:r>
              <a:rPr lang="en-IE" dirty="0" err="1"/>
              <a:t>congue</a:t>
            </a:r>
            <a:r>
              <a:rPr lang="en-IE" dirty="0"/>
              <a:t> </a:t>
            </a:r>
            <a:r>
              <a:rPr lang="en-IE" dirty="0" err="1"/>
              <a:t>massa</a:t>
            </a:r>
            <a:r>
              <a:rPr lang="en-IE" dirty="0"/>
              <a:t>. </a:t>
            </a:r>
            <a:r>
              <a:rPr lang="en-IE" dirty="0" err="1"/>
              <a:t>Fusce</a:t>
            </a:r>
            <a:r>
              <a:rPr lang="en-IE" dirty="0"/>
              <a:t> </a:t>
            </a:r>
            <a:r>
              <a:rPr lang="en-IE" dirty="0" err="1"/>
              <a:t>posuere</a:t>
            </a:r>
            <a:r>
              <a:rPr lang="en-IE" dirty="0"/>
              <a:t>.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080750D-6E37-93C0-A1DC-9BB1779732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634" y="4668253"/>
            <a:ext cx="5190997" cy="163437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8B6520A-636F-FC21-8FA4-593162E28D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3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37859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- Image left">
    <p:bg>
      <p:bgPr>
        <a:solidFill>
          <a:srgbClr val="9FD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1016" y="538202"/>
            <a:ext cx="5190996" cy="402176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000"/>
              </a:lnSpc>
              <a:buNone/>
              <a:defRPr sz="3600" b="1" spc="300">
                <a:solidFill>
                  <a:schemeClr val="tx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 err="1"/>
              <a:t>Lipsum</a:t>
            </a:r>
            <a:r>
              <a:rPr lang="en-IE" dirty="0"/>
              <a:t>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consectetuer</a:t>
            </a:r>
            <a:r>
              <a:rPr lang="en-IE" dirty="0"/>
              <a:t> </a:t>
            </a:r>
            <a:r>
              <a:rPr lang="en-IE" dirty="0" err="1"/>
              <a:t>adipiscing</a:t>
            </a:r>
            <a:r>
              <a:rPr lang="en-IE" dirty="0"/>
              <a:t> </a:t>
            </a:r>
            <a:r>
              <a:rPr lang="en-IE" dirty="0" err="1"/>
              <a:t>elit</a:t>
            </a:r>
            <a:r>
              <a:rPr lang="en-IE" dirty="0"/>
              <a:t>. Maecenas </a:t>
            </a:r>
            <a:r>
              <a:rPr lang="en-IE" dirty="0" err="1"/>
              <a:t>porttitor</a:t>
            </a:r>
            <a:r>
              <a:rPr lang="en-IE" dirty="0"/>
              <a:t> </a:t>
            </a:r>
            <a:r>
              <a:rPr lang="en-IE" dirty="0" err="1"/>
              <a:t>congue</a:t>
            </a:r>
            <a:r>
              <a:rPr lang="en-IE" dirty="0"/>
              <a:t> </a:t>
            </a:r>
            <a:r>
              <a:rPr lang="en-IE" dirty="0" err="1"/>
              <a:t>massa</a:t>
            </a:r>
            <a:r>
              <a:rPr lang="en-IE" dirty="0"/>
              <a:t>. </a:t>
            </a:r>
            <a:r>
              <a:rPr lang="en-IE" dirty="0" err="1"/>
              <a:t>Fusce</a:t>
            </a:r>
            <a:r>
              <a:rPr lang="en-IE" dirty="0"/>
              <a:t> </a:t>
            </a:r>
            <a:r>
              <a:rPr lang="en-IE" dirty="0" err="1"/>
              <a:t>posuere</a:t>
            </a:r>
            <a:r>
              <a:rPr lang="en-IE" dirty="0"/>
              <a:t>.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080750D-6E37-93C0-A1DC-9BB1779732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1015" y="4668253"/>
            <a:ext cx="5190997" cy="163437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DB1354-8F9B-C39F-968E-ADBD530D08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74459" cy="6858000"/>
          </a:xfrm>
          <a:custGeom>
            <a:avLst/>
            <a:gdLst>
              <a:gd name="connsiteX0" fmla="*/ 0 w 5974459"/>
              <a:gd name="connsiteY0" fmla="*/ 0 h 6858000"/>
              <a:gd name="connsiteX1" fmla="*/ 3249273 w 5974459"/>
              <a:gd name="connsiteY1" fmla="*/ 0 h 6858000"/>
              <a:gd name="connsiteX2" fmla="*/ 3470493 w 5974459"/>
              <a:gd name="connsiteY2" fmla="*/ 231964 h 6858000"/>
              <a:gd name="connsiteX3" fmla="*/ 5974459 w 5974459"/>
              <a:gd name="connsiteY3" fmla="*/ 6670187 h 6858000"/>
              <a:gd name="connsiteX4" fmla="*/ 5971475 w 5974459"/>
              <a:gd name="connsiteY4" fmla="*/ 6858000 h 6858000"/>
              <a:gd name="connsiteX5" fmla="*/ 0 w 597445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8000">
                <a:moveTo>
                  <a:pt x="0" y="0"/>
                </a:moveTo>
                <a:lnTo>
                  <a:pt x="3249273" y="0"/>
                </a:lnTo>
                <a:lnTo>
                  <a:pt x="3470493" y="231964"/>
                </a:lnTo>
                <a:cubicBezTo>
                  <a:pt x="5020362" y="1936171"/>
                  <a:pt x="5968801" y="4196010"/>
                  <a:pt x="5974459" y="6670187"/>
                </a:cubicBezTo>
                <a:lnTo>
                  <a:pt x="597147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rgbClr val="9FD8EE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90766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- Oppacity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D0293E5-06E4-7C77-764C-DEB745B80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73F48E4-FED1-4524-13F5-BB8EB52941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3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F456CF6-7B5A-5978-6843-205A3D24BB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754742"/>
            <a:ext cx="5518317" cy="15696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4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095B08CA-C510-9EBD-56E9-11BAC49801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683" y="2365852"/>
            <a:ext cx="5518317" cy="165646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5BD49-F450-EBFB-312C-6E4A7664D0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4460" y="0"/>
            <a:ext cx="6217539" cy="6857999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843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9FD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CD5F92-91D6-85FE-642D-A69AF6EF893D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635" y="1211971"/>
            <a:ext cx="9653018" cy="148310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9600" b="1" spc="600">
                <a:solidFill>
                  <a:schemeClr val="tx2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3C2BFCC-A8AB-A8E9-4D75-72B75B555B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3051420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To learn more about our work visit volunteer.ie</a:t>
            </a:r>
            <a:endParaRPr lang="en-I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8A026E0-E59E-1E65-0B1A-97195D9FD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6430" y="5135651"/>
            <a:ext cx="2732875" cy="9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8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25E39D0-BA95-3688-A425-0C7AA452FBDB}"/>
              </a:ext>
            </a:extLst>
          </p:cNvPr>
          <p:cNvSpPr/>
          <p:nvPr userDrawn="1"/>
        </p:nvSpPr>
        <p:spPr>
          <a:xfrm>
            <a:off x="6953191" y="0"/>
            <a:ext cx="5238809" cy="6858000"/>
          </a:xfrm>
          <a:custGeom>
            <a:avLst/>
            <a:gdLst>
              <a:gd name="connsiteX0" fmla="*/ 5238809 w 5238809"/>
              <a:gd name="connsiteY0" fmla="*/ 3430072 h 6858000"/>
              <a:gd name="connsiteX1" fmla="*/ 5238809 w 5238809"/>
              <a:gd name="connsiteY1" fmla="*/ 6858000 h 6858000"/>
              <a:gd name="connsiteX2" fmla="*/ 3374031 w 5238809"/>
              <a:gd name="connsiteY2" fmla="*/ 6858000 h 6858000"/>
              <a:gd name="connsiteX3" fmla="*/ 3371314 w 5238809"/>
              <a:gd name="connsiteY3" fmla="*/ 6759732 h 6858000"/>
              <a:gd name="connsiteX4" fmla="*/ 5217085 w 5238809"/>
              <a:gd name="connsiteY4" fmla="*/ 3442371 h 6858000"/>
              <a:gd name="connsiteX5" fmla="*/ 2228186 w 5238809"/>
              <a:gd name="connsiteY5" fmla="*/ 0 h 6858000"/>
              <a:gd name="connsiteX6" fmla="*/ 5238809 w 5238809"/>
              <a:gd name="connsiteY6" fmla="*/ 0 h 6858000"/>
              <a:gd name="connsiteX7" fmla="*/ 5238809 w 5238809"/>
              <a:gd name="connsiteY7" fmla="*/ 2289729 h 6858000"/>
              <a:gd name="connsiteX8" fmla="*/ 5149968 w 5238809"/>
              <a:gd name="connsiteY8" fmla="*/ 2325403 h 6858000"/>
              <a:gd name="connsiteX9" fmla="*/ 3651708 w 5238809"/>
              <a:gd name="connsiteY9" fmla="*/ 3361289 h 6858000"/>
              <a:gd name="connsiteX10" fmla="*/ 2330550 w 5238809"/>
              <a:gd name="connsiteY10" fmla="*/ 6661320 h 6858000"/>
              <a:gd name="connsiteX11" fmla="*/ 2338694 w 5238809"/>
              <a:gd name="connsiteY11" fmla="*/ 6858000 h 6858000"/>
              <a:gd name="connsiteX12" fmla="*/ 1908070 w 5238809"/>
              <a:gd name="connsiteY12" fmla="*/ 6858000 h 6858000"/>
              <a:gd name="connsiteX13" fmla="*/ 1844808 w 5238809"/>
              <a:gd name="connsiteY13" fmla="*/ 6822171 h 6858000"/>
              <a:gd name="connsiteX14" fmla="*/ 19 w 5238809"/>
              <a:gd name="connsiteY14" fmla="*/ 3504667 h 6858000"/>
              <a:gd name="connsiteX15" fmla="*/ 2200984 w 5238809"/>
              <a:gd name="connsiteY15" fmla="*/ 123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8809" h="6858000">
                <a:moveTo>
                  <a:pt x="5238809" y="3430072"/>
                </a:moveTo>
                <a:lnTo>
                  <a:pt x="5238809" y="6858000"/>
                </a:lnTo>
                <a:lnTo>
                  <a:pt x="3374031" y="6858000"/>
                </a:lnTo>
                <a:lnTo>
                  <a:pt x="3371314" y="6759732"/>
                </a:lnTo>
                <a:cubicBezTo>
                  <a:pt x="3367528" y="5394973"/>
                  <a:pt x="4078345" y="4144046"/>
                  <a:pt x="5217085" y="3442371"/>
                </a:cubicBezTo>
                <a:close/>
                <a:moveTo>
                  <a:pt x="2228186" y="0"/>
                </a:moveTo>
                <a:lnTo>
                  <a:pt x="5238809" y="0"/>
                </a:lnTo>
                <a:lnTo>
                  <a:pt x="5238809" y="2289729"/>
                </a:lnTo>
                <a:lnTo>
                  <a:pt x="5149968" y="2325403"/>
                </a:lnTo>
                <a:cubicBezTo>
                  <a:pt x="4597718" y="2563271"/>
                  <a:pt x="4089584" y="2912278"/>
                  <a:pt x="3651708" y="3361289"/>
                </a:cubicBezTo>
                <a:cubicBezTo>
                  <a:pt x="2775955" y="4259311"/>
                  <a:pt x="2307431" y="5431152"/>
                  <a:pt x="2330550" y="6661320"/>
                </a:cubicBezTo>
                <a:lnTo>
                  <a:pt x="2338694" y="6858000"/>
                </a:lnTo>
                <a:lnTo>
                  <a:pt x="1908070" y="6858000"/>
                </a:lnTo>
                <a:lnTo>
                  <a:pt x="1844808" y="6822171"/>
                </a:lnTo>
                <a:cubicBezTo>
                  <a:pt x="706275" y="6120342"/>
                  <a:pt x="-4199" y="4869316"/>
                  <a:pt x="19" y="3504667"/>
                </a:cubicBezTo>
                <a:cubicBezTo>
                  <a:pt x="2763" y="1970914"/>
                  <a:pt x="902667" y="640852"/>
                  <a:pt x="2200984" y="12361"/>
                </a:cubicBezTo>
                <a:close/>
              </a:path>
            </a:pathLst>
          </a:custGeom>
          <a:solidFill>
            <a:srgbClr val="E7567D"/>
          </a:solidFill>
          <a:ln w="21199" cap="flat">
            <a:noFill/>
            <a:prstDash val="solid"/>
            <a:miter/>
          </a:ln>
        </p:spPr>
        <p:txBody>
          <a:bodyPr rtlCol="0" anchor="ctr"/>
          <a:lstStyle/>
          <a:p>
            <a:endParaRPr lang="en-I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F391DA1-FEB4-3D73-79D8-E4815845D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42B455-65B6-A796-06D8-6C1E90F1FE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683" y="754742"/>
            <a:ext cx="6342742" cy="15696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800"/>
              </a:lnSpc>
              <a:buNone/>
              <a:defRPr sz="4800">
                <a:solidFill>
                  <a:schemeClr val="tx2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9DCE2E65-AFF6-A1A1-A723-DA5B223F4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2365852"/>
            <a:ext cx="6342742" cy="165646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1726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-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10B313F-1A85-BB71-FB3A-EB8AB55EF4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D0293E5-06E4-7C77-764C-DEB745B80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699A89A-7B3E-65C2-BEDB-A74180DE4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754742"/>
            <a:ext cx="5518317" cy="15696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4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44C5E36E-5EBB-A673-A94B-E98FB221FA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683" y="2365852"/>
            <a:ext cx="5518317" cy="165646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2064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- Oppacity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D0293E5-06E4-7C77-764C-DEB745B80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73F48E4-FED1-4524-13F5-BB8EB52941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F456CF6-7B5A-5978-6843-205A3D24BB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754742"/>
            <a:ext cx="5518317" cy="15696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400"/>
              </a:lnSpc>
              <a:buNone/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095B08CA-C510-9EBD-56E9-11BAC49801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683" y="2365852"/>
            <a:ext cx="5518317" cy="165646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5BD49-F450-EBFB-312C-6E4A7664D0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0"/>
            <a:ext cx="6095999" cy="685799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27964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Title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1EB941F-68FF-0446-C7DD-7BE0591BD137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rgbClr val="E75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653A409-07AD-1AE1-B9BE-A9735BA3B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5A086B9-BD72-48FF-AFC2-3B3A91797D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4629" y="754742"/>
            <a:ext cx="6342742" cy="156965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4800"/>
              </a:lnSpc>
              <a:buNone/>
              <a:defRPr sz="480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AB5C60B-8972-31C5-54E3-A87FAD11FF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24629" y="2365852"/>
            <a:ext cx="6342742" cy="165646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12559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Title - Oppacity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16A4EE3-A8DC-7B28-0DD7-96DD08710B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3492869 w 8686430"/>
              <a:gd name="connsiteY1" fmla="*/ 0 h 6858000"/>
              <a:gd name="connsiteX2" fmla="*/ 3818981 w 8686430"/>
              <a:gd name="connsiteY2" fmla="*/ 167824 h 6858000"/>
              <a:gd name="connsiteX3" fmla="*/ 8651829 w 8686430"/>
              <a:gd name="connsiteY3" fmla="*/ 6667093 h 6858000"/>
              <a:gd name="connsiteX4" fmla="*/ 8686430 w 8686430"/>
              <a:gd name="connsiteY4" fmla="*/ 6858000 h 6858000"/>
              <a:gd name="connsiteX5" fmla="*/ 0 w 868643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3492869" y="0"/>
                </a:lnTo>
                <a:lnTo>
                  <a:pt x="3818981" y="167824"/>
                </a:lnTo>
                <a:cubicBezTo>
                  <a:pt x="6263221" y="1501371"/>
                  <a:pt x="8070788" y="3864381"/>
                  <a:pt x="8651829" y="6667093"/>
                </a:cubicBezTo>
                <a:lnTo>
                  <a:pt x="868643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3"/>
            </a:fgClr>
            <a:bgClr>
              <a:schemeClr val="accent1"/>
            </a:bgClr>
          </a:pattFill>
        </p:spPr>
        <p:txBody>
          <a:bodyPr wrap="square">
            <a:noAutofit/>
          </a:bodyPr>
          <a:lstStyle>
            <a:lvl1pPr>
              <a:defRPr>
                <a:pattFill prst="pct10">
                  <a:fgClr>
                    <a:schemeClr val="accent1"/>
                  </a:fgClr>
                  <a:bgClr>
                    <a:schemeClr val="bg1"/>
                  </a:bgClr>
                </a:pattFill>
              </a:defRPr>
            </a:lvl1pPr>
          </a:lstStyle>
          <a:p>
            <a:endParaRPr lang="en-IE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9DD774C-0650-0122-F193-D4BC43767A2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"/>
            <a:ext cx="9841832" cy="685799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653A409-07AD-1AE1-B9BE-A9735BA3B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5587B8C-D96A-0C7F-319C-34D356D393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8113" y="754742"/>
            <a:ext cx="5518317" cy="156965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4400"/>
              </a:lnSpc>
              <a:buNone/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2EF4DB2-8902-2F34-CE2A-1BC9BD287B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68113" y="2365852"/>
            <a:ext cx="5518317" cy="165646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49437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4F571A-81BA-95D6-1AA2-79A6DEC3F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E7F89BF-61B2-285F-2588-359BE625A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1253505"/>
            <a:ext cx="5518317" cy="32457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4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Section </a:t>
            </a:r>
          </a:p>
          <a:p>
            <a:pPr lvl="0"/>
            <a:r>
              <a:rPr lang="en-IE" dirty="0"/>
              <a:t>Name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14F1412-AAD9-BD63-5451-2D593EE743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683" y="754741"/>
            <a:ext cx="5518317" cy="40904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897612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ion Title - Oppacity Imag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C84045F-5840-5CB4-0113-2D9FEDCBAA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81374F8-10E2-1F57-763E-BA112564C7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96653" y="1"/>
            <a:ext cx="8895347" cy="685799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5F24F2BE-88B5-0AFA-420D-3C4135713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1253505"/>
            <a:ext cx="6592044" cy="32457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400"/>
              </a:lnSpc>
              <a:buNone/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Section </a:t>
            </a:r>
          </a:p>
          <a:p>
            <a:pPr lvl="0"/>
            <a:r>
              <a:rPr lang="en-IE" dirty="0"/>
              <a:t>Name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DB559C21-3BEE-947B-69BE-0D8C975C3B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683" y="754741"/>
            <a:ext cx="6592044" cy="40904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506223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25E39D0-BA95-3688-A425-0C7AA452FBDB}"/>
              </a:ext>
            </a:extLst>
          </p:cNvPr>
          <p:cNvSpPr/>
          <p:nvPr userDrawn="1"/>
        </p:nvSpPr>
        <p:spPr>
          <a:xfrm>
            <a:off x="6953191" y="0"/>
            <a:ext cx="5238809" cy="6858000"/>
          </a:xfrm>
          <a:custGeom>
            <a:avLst/>
            <a:gdLst>
              <a:gd name="connsiteX0" fmla="*/ 5238809 w 5238809"/>
              <a:gd name="connsiteY0" fmla="*/ 3430072 h 6858000"/>
              <a:gd name="connsiteX1" fmla="*/ 5238809 w 5238809"/>
              <a:gd name="connsiteY1" fmla="*/ 6858000 h 6858000"/>
              <a:gd name="connsiteX2" fmla="*/ 3374031 w 5238809"/>
              <a:gd name="connsiteY2" fmla="*/ 6858000 h 6858000"/>
              <a:gd name="connsiteX3" fmla="*/ 3371314 w 5238809"/>
              <a:gd name="connsiteY3" fmla="*/ 6759732 h 6858000"/>
              <a:gd name="connsiteX4" fmla="*/ 5217085 w 5238809"/>
              <a:gd name="connsiteY4" fmla="*/ 3442371 h 6858000"/>
              <a:gd name="connsiteX5" fmla="*/ 2228186 w 5238809"/>
              <a:gd name="connsiteY5" fmla="*/ 0 h 6858000"/>
              <a:gd name="connsiteX6" fmla="*/ 5238809 w 5238809"/>
              <a:gd name="connsiteY6" fmla="*/ 0 h 6858000"/>
              <a:gd name="connsiteX7" fmla="*/ 5238809 w 5238809"/>
              <a:gd name="connsiteY7" fmla="*/ 2289729 h 6858000"/>
              <a:gd name="connsiteX8" fmla="*/ 5149968 w 5238809"/>
              <a:gd name="connsiteY8" fmla="*/ 2325403 h 6858000"/>
              <a:gd name="connsiteX9" fmla="*/ 3651708 w 5238809"/>
              <a:gd name="connsiteY9" fmla="*/ 3361289 h 6858000"/>
              <a:gd name="connsiteX10" fmla="*/ 2330550 w 5238809"/>
              <a:gd name="connsiteY10" fmla="*/ 6661320 h 6858000"/>
              <a:gd name="connsiteX11" fmla="*/ 2338694 w 5238809"/>
              <a:gd name="connsiteY11" fmla="*/ 6858000 h 6858000"/>
              <a:gd name="connsiteX12" fmla="*/ 1908070 w 5238809"/>
              <a:gd name="connsiteY12" fmla="*/ 6858000 h 6858000"/>
              <a:gd name="connsiteX13" fmla="*/ 1844808 w 5238809"/>
              <a:gd name="connsiteY13" fmla="*/ 6822171 h 6858000"/>
              <a:gd name="connsiteX14" fmla="*/ 19 w 5238809"/>
              <a:gd name="connsiteY14" fmla="*/ 3504667 h 6858000"/>
              <a:gd name="connsiteX15" fmla="*/ 2200984 w 5238809"/>
              <a:gd name="connsiteY15" fmla="*/ 123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8809" h="6858000">
                <a:moveTo>
                  <a:pt x="5238809" y="3430072"/>
                </a:moveTo>
                <a:lnTo>
                  <a:pt x="5238809" y="6858000"/>
                </a:lnTo>
                <a:lnTo>
                  <a:pt x="3374031" y="6858000"/>
                </a:lnTo>
                <a:lnTo>
                  <a:pt x="3371314" y="6759732"/>
                </a:lnTo>
                <a:cubicBezTo>
                  <a:pt x="3367528" y="5394973"/>
                  <a:pt x="4078345" y="4144046"/>
                  <a:pt x="5217085" y="3442371"/>
                </a:cubicBezTo>
                <a:close/>
                <a:moveTo>
                  <a:pt x="2228186" y="0"/>
                </a:moveTo>
                <a:lnTo>
                  <a:pt x="5238809" y="0"/>
                </a:lnTo>
                <a:lnTo>
                  <a:pt x="5238809" y="2289729"/>
                </a:lnTo>
                <a:lnTo>
                  <a:pt x="5149968" y="2325403"/>
                </a:lnTo>
                <a:cubicBezTo>
                  <a:pt x="4597718" y="2563271"/>
                  <a:pt x="4089584" y="2912278"/>
                  <a:pt x="3651708" y="3361289"/>
                </a:cubicBezTo>
                <a:cubicBezTo>
                  <a:pt x="2775955" y="4259311"/>
                  <a:pt x="2307431" y="5431152"/>
                  <a:pt x="2330550" y="6661320"/>
                </a:cubicBezTo>
                <a:lnTo>
                  <a:pt x="2338694" y="6858000"/>
                </a:lnTo>
                <a:lnTo>
                  <a:pt x="1908070" y="6858000"/>
                </a:lnTo>
                <a:lnTo>
                  <a:pt x="1844808" y="6822171"/>
                </a:lnTo>
                <a:cubicBezTo>
                  <a:pt x="706275" y="6120342"/>
                  <a:pt x="-4199" y="4869316"/>
                  <a:pt x="19" y="3504667"/>
                </a:cubicBezTo>
                <a:cubicBezTo>
                  <a:pt x="2763" y="1970914"/>
                  <a:pt x="902667" y="640852"/>
                  <a:pt x="2200984" y="12361"/>
                </a:cubicBezTo>
                <a:close/>
              </a:path>
            </a:pathLst>
          </a:custGeom>
          <a:solidFill>
            <a:srgbClr val="E7567D"/>
          </a:solidFill>
          <a:ln w="21199" cap="flat">
            <a:noFill/>
            <a:prstDash val="solid"/>
            <a:miter/>
          </a:ln>
        </p:spPr>
        <p:txBody>
          <a:bodyPr rtlCol="0" anchor="ctr"/>
          <a:lstStyle/>
          <a:p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CA519DD-2B63-5415-0F31-167456D768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810203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6C06F4F8-25B7-34C8-C5BE-4003CD25BD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810203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DEC24368-55A2-ED78-972B-FA12F7A49D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810203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4165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 -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80F6B45-E982-9059-DB5C-AD78DF577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191" y="0"/>
            <a:ext cx="5238809" cy="6858000"/>
          </a:xfrm>
          <a:custGeom>
            <a:avLst/>
            <a:gdLst>
              <a:gd name="connsiteX0" fmla="*/ 5238809 w 5238809"/>
              <a:gd name="connsiteY0" fmla="*/ 3430072 h 6858000"/>
              <a:gd name="connsiteX1" fmla="*/ 5238809 w 5238809"/>
              <a:gd name="connsiteY1" fmla="*/ 6858000 h 6858000"/>
              <a:gd name="connsiteX2" fmla="*/ 3374031 w 5238809"/>
              <a:gd name="connsiteY2" fmla="*/ 6858000 h 6858000"/>
              <a:gd name="connsiteX3" fmla="*/ 3371314 w 5238809"/>
              <a:gd name="connsiteY3" fmla="*/ 6759732 h 6858000"/>
              <a:gd name="connsiteX4" fmla="*/ 5217085 w 5238809"/>
              <a:gd name="connsiteY4" fmla="*/ 3442371 h 6858000"/>
              <a:gd name="connsiteX5" fmla="*/ 2228186 w 5238809"/>
              <a:gd name="connsiteY5" fmla="*/ 0 h 6858000"/>
              <a:gd name="connsiteX6" fmla="*/ 5238809 w 5238809"/>
              <a:gd name="connsiteY6" fmla="*/ 0 h 6858000"/>
              <a:gd name="connsiteX7" fmla="*/ 5238809 w 5238809"/>
              <a:gd name="connsiteY7" fmla="*/ 2289729 h 6858000"/>
              <a:gd name="connsiteX8" fmla="*/ 5149968 w 5238809"/>
              <a:gd name="connsiteY8" fmla="*/ 2325403 h 6858000"/>
              <a:gd name="connsiteX9" fmla="*/ 3651708 w 5238809"/>
              <a:gd name="connsiteY9" fmla="*/ 3361289 h 6858000"/>
              <a:gd name="connsiteX10" fmla="*/ 2330550 w 5238809"/>
              <a:gd name="connsiteY10" fmla="*/ 6661320 h 6858000"/>
              <a:gd name="connsiteX11" fmla="*/ 2338694 w 5238809"/>
              <a:gd name="connsiteY11" fmla="*/ 6858000 h 6858000"/>
              <a:gd name="connsiteX12" fmla="*/ 1908070 w 5238809"/>
              <a:gd name="connsiteY12" fmla="*/ 6858000 h 6858000"/>
              <a:gd name="connsiteX13" fmla="*/ 1844808 w 5238809"/>
              <a:gd name="connsiteY13" fmla="*/ 6822171 h 6858000"/>
              <a:gd name="connsiteX14" fmla="*/ 19 w 5238809"/>
              <a:gd name="connsiteY14" fmla="*/ 3504667 h 6858000"/>
              <a:gd name="connsiteX15" fmla="*/ 2200984 w 5238809"/>
              <a:gd name="connsiteY15" fmla="*/ 123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8809" h="6858000">
                <a:moveTo>
                  <a:pt x="5238809" y="3430072"/>
                </a:moveTo>
                <a:lnTo>
                  <a:pt x="5238809" y="6858000"/>
                </a:lnTo>
                <a:lnTo>
                  <a:pt x="3374031" y="6858000"/>
                </a:lnTo>
                <a:lnTo>
                  <a:pt x="3371314" y="6759732"/>
                </a:lnTo>
                <a:cubicBezTo>
                  <a:pt x="3367528" y="5394973"/>
                  <a:pt x="4078345" y="4144046"/>
                  <a:pt x="5217085" y="3442371"/>
                </a:cubicBezTo>
                <a:close/>
                <a:moveTo>
                  <a:pt x="2228186" y="0"/>
                </a:moveTo>
                <a:lnTo>
                  <a:pt x="5238809" y="0"/>
                </a:lnTo>
                <a:lnTo>
                  <a:pt x="5238809" y="2289729"/>
                </a:lnTo>
                <a:lnTo>
                  <a:pt x="5149968" y="2325403"/>
                </a:lnTo>
                <a:cubicBezTo>
                  <a:pt x="4597718" y="2563271"/>
                  <a:pt x="4089584" y="2912278"/>
                  <a:pt x="3651708" y="3361289"/>
                </a:cubicBezTo>
                <a:cubicBezTo>
                  <a:pt x="2775955" y="4259311"/>
                  <a:pt x="2307431" y="5431152"/>
                  <a:pt x="2330550" y="6661320"/>
                </a:cubicBezTo>
                <a:lnTo>
                  <a:pt x="2338694" y="6858000"/>
                </a:lnTo>
                <a:lnTo>
                  <a:pt x="1908070" y="6858000"/>
                </a:lnTo>
                <a:lnTo>
                  <a:pt x="1844808" y="6822171"/>
                </a:lnTo>
                <a:cubicBezTo>
                  <a:pt x="706275" y="6120342"/>
                  <a:pt x="-4199" y="4869316"/>
                  <a:pt x="19" y="3504667"/>
                </a:cubicBezTo>
                <a:cubicBezTo>
                  <a:pt x="2763" y="1970914"/>
                  <a:pt x="902667" y="640852"/>
                  <a:pt x="2200984" y="12361"/>
                </a:cubicBezTo>
                <a:close/>
              </a:path>
            </a:pathLst>
          </a:custGeom>
          <a:pattFill prst="pct5">
            <a:fgClr>
              <a:schemeClr val="accent3"/>
            </a:fgClr>
            <a:bgClr>
              <a:schemeClr val="accent1"/>
            </a:bgClr>
          </a:pattFill>
        </p:spPr>
        <p:txBody>
          <a:bodyPr wrap="square">
            <a:noAutofit/>
          </a:bodyPr>
          <a:lstStyle/>
          <a:p>
            <a:endParaRPr lang="en-IE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D9B79762-EBC4-5AED-AD84-0BCFA72331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635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9562F1D-9E64-E8D0-AFAE-53DA186E8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1266146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E751F5A7-561F-40A2-7C03-13E2276FE5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59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Title - No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1EB941F-68FF-0446-C7DD-7BE0591BD137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rgbClr val="9FD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653A409-07AD-1AE1-B9BE-A9735BA3B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5A086B9-BD72-48FF-AFC2-3B3A91797D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4629" y="754742"/>
            <a:ext cx="6342742" cy="156965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4800"/>
              </a:lnSpc>
              <a:buNone/>
              <a:defRPr sz="4800">
                <a:solidFill>
                  <a:schemeClr val="tx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AB5C60B-8972-31C5-54E3-A87FAD11FF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24629" y="2365852"/>
            <a:ext cx="6342742" cy="165646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47921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 - Oppacity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80F6B45-E982-9059-DB5C-AD78DF577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191" y="0"/>
            <a:ext cx="5238809" cy="6858000"/>
          </a:xfrm>
          <a:custGeom>
            <a:avLst/>
            <a:gdLst>
              <a:gd name="connsiteX0" fmla="*/ 5238809 w 5238809"/>
              <a:gd name="connsiteY0" fmla="*/ 3430072 h 6858000"/>
              <a:gd name="connsiteX1" fmla="*/ 5238809 w 5238809"/>
              <a:gd name="connsiteY1" fmla="*/ 6858000 h 6858000"/>
              <a:gd name="connsiteX2" fmla="*/ 3374031 w 5238809"/>
              <a:gd name="connsiteY2" fmla="*/ 6858000 h 6858000"/>
              <a:gd name="connsiteX3" fmla="*/ 3371314 w 5238809"/>
              <a:gd name="connsiteY3" fmla="*/ 6759732 h 6858000"/>
              <a:gd name="connsiteX4" fmla="*/ 5217085 w 5238809"/>
              <a:gd name="connsiteY4" fmla="*/ 3442371 h 6858000"/>
              <a:gd name="connsiteX5" fmla="*/ 2228186 w 5238809"/>
              <a:gd name="connsiteY5" fmla="*/ 0 h 6858000"/>
              <a:gd name="connsiteX6" fmla="*/ 5238809 w 5238809"/>
              <a:gd name="connsiteY6" fmla="*/ 0 h 6858000"/>
              <a:gd name="connsiteX7" fmla="*/ 5238809 w 5238809"/>
              <a:gd name="connsiteY7" fmla="*/ 2289729 h 6858000"/>
              <a:gd name="connsiteX8" fmla="*/ 5149968 w 5238809"/>
              <a:gd name="connsiteY8" fmla="*/ 2325403 h 6858000"/>
              <a:gd name="connsiteX9" fmla="*/ 3651708 w 5238809"/>
              <a:gd name="connsiteY9" fmla="*/ 3361289 h 6858000"/>
              <a:gd name="connsiteX10" fmla="*/ 2330550 w 5238809"/>
              <a:gd name="connsiteY10" fmla="*/ 6661320 h 6858000"/>
              <a:gd name="connsiteX11" fmla="*/ 2338694 w 5238809"/>
              <a:gd name="connsiteY11" fmla="*/ 6858000 h 6858000"/>
              <a:gd name="connsiteX12" fmla="*/ 1908070 w 5238809"/>
              <a:gd name="connsiteY12" fmla="*/ 6858000 h 6858000"/>
              <a:gd name="connsiteX13" fmla="*/ 1844808 w 5238809"/>
              <a:gd name="connsiteY13" fmla="*/ 6822171 h 6858000"/>
              <a:gd name="connsiteX14" fmla="*/ 19 w 5238809"/>
              <a:gd name="connsiteY14" fmla="*/ 3504667 h 6858000"/>
              <a:gd name="connsiteX15" fmla="*/ 2200984 w 5238809"/>
              <a:gd name="connsiteY15" fmla="*/ 123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8809" h="6858000">
                <a:moveTo>
                  <a:pt x="5238809" y="3430072"/>
                </a:moveTo>
                <a:lnTo>
                  <a:pt x="5238809" y="6858000"/>
                </a:lnTo>
                <a:lnTo>
                  <a:pt x="3374031" y="6858000"/>
                </a:lnTo>
                <a:lnTo>
                  <a:pt x="3371314" y="6759732"/>
                </a:lnTo>
                <a:cubicBezTo>
                  <a:pt x="3367528" y="5394973"/>
                  <a:pt x="4078345" y="4144046"/>
                  <a:pt x="5217085" y="3442371"/>
                </a:cubicBezTo>
                <a:close/>
                <a:moveTo>
                  <a:pt x="2228186" y="0"/>
                </a:moveTo>
                <a:lnTo>
                  <a:pt x="5238809" y="0"/>
                </a:lnTo>
                <a:lnTo>
                  <a:pt x="5238809" y="2289729"/>
                </a:lnTo>
                <a:lnTo>
                  <a:pt x="5149968" y="2325403"/>
                </a:lnTo>
                <a:cubicBezTo>
                  <a:pt x="4597718" y="2563271"/>
                  <a:pt x="4089584" y="2912278"/>
                  <a:pt x="3651708" y="3361289"/>
                </a:cubicBezTo>
                <a:cubicBezTo>
                  <a:pt x="2775955" y="4259311"/>
                  <a:pt x="2307431" y="5431152"/>
                  <a:pt x="2330550" y="6661320"/>
                </a:cubicBezTo>
                <a:lnTo>
                  <a:pt x="2338694" y="6858000"/>
                </a:lnTo>
                <a:lnTo>
                  <a:pt x="1908070" y="6858000"/>
                </a:lnTo>
                <a:lnTo>
                  <a:pt x="1844808" y="6822171"/>
                </a:lnTo>
                <a:cubicBezTo>
                  <a:pt x="706275" y="6120342"/>
                  <a:pt x="-4199" y="4869316"/>
                  <a:pt x="19" y="3504667"/>
                </a:cubicBezTo>
                <a:cubicBezTo>
                  <a:pt x="2763" y="1970914"/>
                  <a:pt x="902667" y="640852"/>
                  <a:pt x="2200984" y="12361"/>
                </a:cubicBezTo>
                <a:close/>
              </a:path>
            </a:pathLst>
          </a:custGeom>
          <a:pattFill prst="pct5">
            <a:fgClr>
              <a:schemeClr val="accent3"/>
            </a:fgClr>
            <a:bgClr>
              <a:schemeClr val="accent1"/>
            </a:bgClr>
          </a:pattFill>
        </p:spPr>
        <p:txBody>
          <a:bodyPr wrap="square">
            <a:noAutofit/>
          </a:bodyPr>
          <a:lstStyle/>
          <a:p>
            <a:endParaRPr lang="en-IE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9733263-02BB-F5CD-E688-BF660E888F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9874" y="0"/>
            <a:ext cx="5382125" cy="685799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C02C54C9-56E3-2140-FB59-94702F59B6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810203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E6C9A2D-DF0D-A2B5-1E82-D6FCD91B81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810203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82965DF8-F5AC-7562-699A-CEDE2B5C76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810203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4633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 -  No Imag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4B3EAFC-036E-58B1-9A3F-E453B812AD7A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rgbClr val="E75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D710A0C-3636-941C-C68B-A0C12C93B7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810203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4639763A-FF79-9943-A41A-16566466D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810203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B343103-1114-5C05-7B4A-23135A3637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810203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1785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 - Oppacity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C84045F-5840-5CB4-0113-2D9FEDCBAA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81374F8-10E2-1F57-763E-BA112564C7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96654" y="1"/>
            <a:ext cx="8895346" cy="685799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E2A3F7B-233C-D8F2-E5C1-09E04C6AEB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810203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432E21BD-37E3-E691-10DF-5013596B73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810203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138793C-6CB8-AA3F-C2BB-902CF61930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810203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6209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3 -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7383A4-3E1D-F9B1-1F37-D03FD2AF9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23B1976F-92F0-650A-A0DA-57BDA01440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635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DFF540C-2B6F-3D97-1955-358CA55F5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1266146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E7742EE-26B5-03D0-B9FD-7F7C869D84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9855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3 - Oppacity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7383A4-3E1D-F9B1-1F37-D03FD2AF9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1295B15-B919-FB33-5B0C-309F0F76AF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74460" y="7257"/>
            <a:ext cx="6231187" cy="685799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F7C92A05-C55A-7B35-DD8D-D185AAE160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D8F023B6-66E7-7EF8-8F2B-5C17BF623C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EC10E39-10D5-D3EA-06B1-19A62AFD9C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01193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1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CBB5D1-1FC7-A9E1-671C-7A87E7DD861C}"/>
              </a:ext>
            </a:extLst>
          </p:cNvPr>
          <p:cNvSpPr/>
          <p:nvPr userDrawn="1"/>
        </p:nvSpPr>
        <p:spPr>
          <a:xfrm>
            <a:off x="0" y="0"/>
            <a:ext cx="4659624" cy="6858000"/>
          </a:xfrm>
          <a:custGeom>
            <a:avLst/>
            <a:gdLst>
              <a:gd name="connsiteX0" fmla="*/ 2714225 w 4659624"/>
              <a:gd name="connsiteY0" fmla="*/ 1842681 h 6858000"/>
              <a:gd name="connsiteX1" fmla="*/ 4659611 w 4659624"/>
              <a:gd name="connsiteY1" fmla="*/ 4798729 h 6858000"/>
              <a:gd name="connsiteX2" fmla="*/ 3925295 w 4659624"/>
              <a:gd name="connsiteY2" fmla="*/ 6829957 h 6858000"/>
              <a:gd name="connsiteX3" fmla="*/ 3899793 w 4659624"/>
              <a:gd name="connsiteY3" fmla="*/ 6858000 h 6858000"/>
              <a:gd name="connsiteX4" fmla="*/ 0 w 4659624"/>
              <a:gd name="connsiteY4" fmla="*/ 6858000 h 6858000"/>
              <a:gd name="connsiteX5" fmla="*/ 0 w 4659624"/>
              <a:gd name="connsiteY5" fmla="*/ 5919777 h 6858000"/>
              <a:gd name="connsiteX6" fmla="*/ 62830 w 4659624"/>
              <a:gd name="connsiteY6" fmla="*/ 5901572 h 6858000"/>
              <a:gd name="connsiteX7" fmla="*/ 1647045 w 4659624"/>
              <a:gd name="connsiteY7" fmla="*/ 4917188 h 6858000"/>
              <a:gd name="connsiteX8" fmla="*/ 2736972 w 4659624"/>
              <a:gd name="connsiteY8" fmla="*/ 2194733 h 6858000"/>
              <a:gd name="connsiteX9" fmla="*/ 2714225 w 4659624"/>
              <a:gd name="connsiteY9" fmla="*/ 1842681 h 6858000"/>
              <a:gd name="connsiteX10" fmla="*/ 0 w 4659624"/>
              <a:gd name="connsiteY10" fmla="*/ 0 h 6858000"/>
              <a:gd name="connsiteX11" fmla="*/ 1069609 w 4659624"/>
              <a:gd name="connsiteY11" fmla="*/ 0 h 6858000"/>
              <a:gd name="connsiteX12" fmla="*/ 1144470 w 4659624"/>
              <a:gd name="connsiteY12" fmla="*/ 82318 h 6858000"/>
              <a:gd name="connsiteX13" fmla="*/ 1878714 w 4659624"/>
              <a:gd name="connsiteY13" fmla="*/ 2113546 h 6858000"/>
              <a:gd name="connsiteX14" fmla="*/ 149723 w 4659624"/>
              <a:gd name="connsiteY14" fmla="*/ 4967606 h 6858000"/>
              <a:gd name="connsiteX15" fmla="*/ 0 w 4659624"/>
              <a:gd name="connsiteY15" fmla="*/ 503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59624" h="6858000">
                <a:moveTo>
                  <a:pt x="2714225" y="1842681"/>
                </a:moveTo>
                <a:cubicBezTo>
                  <a:pt x="3897310" y="2348152"/>
                  <a:pt x="4663373" y="3512199"/>
                  <a:pt x="4659611" y="4798729"/>
                </a:cubicBezTo>
                <a:cubicBezTo>
                  <a:pt x="4657927" y="5568920"/>
                  <a:pt x="4382282" y="6276883"/>
                  <a:pt x="3925295" y="6829957"/>
                </a:cubicBezTo>
                <a:lnTo>
                  <a:pt x="3899793" y="6858000"/>
                </a:lnTo>
                <a:lnTo>
                  <a:pt x="0" y="6858000"/>
                </a:lnTo>
                <a:lnTo>
                  <a:pt x="0" y="5919777"/>
                </a:lnTo>
                <a:lnTo>
                  <a:pt x="62830" y="5901572"/>
                </a:lnTo>
                <a:cubicBezTo>
                  <a:pt x="653385" y="5714342"/>
                  <a:pt x="1195497" y="5380220"/>
                  <a:pt x="1647045" y="4917188"/>
                </a:cubicBezTo>
                <a:cubicBezTo>
                  <a:pt x="2369522" y="4176339"/>
                  <a:pt x="2756045" y="3209595"/>
                  <a:pt x="2736972" y="2194733"/>
                </a:cubicBezTo>
                <a:cubicBezTo>
                  <a:pt x="2734749" y="2076677"/>
                  <a:pt x="2727173" y="1959337"/>
                  <a:pt x="2714225" y="1842681"/>
                </a:cubicBezTo>
                <a:close/>
                <a:moveTo>
                  <a:pt x="0" y="0"/>
                </a:moveTo>
                <a:lnTo>
                  <a:pt x="1069609" y="0"/>
                </a:lnTo>
                <a:lnTo>
                  <a:pt x="1144470" y="82318"/>
                </a:lnTo>
                <a:cubicBezTo>
                  <a:pt x="1601471" y="635392"/>
                  <a:pt x="1877106" y="1343355"/>
                  <a:pt x="1878714" y="2113546"/>
                </a:cubicBezTo>
                <a:cubicBezTo>
                  <a:pt x="1882339" y="3319931"/>
                  <a:pt x="1209022" y="4418617"/>
                  <a:pt x="149723" y="4967606"/>
                </a:cubicBezTo>
                <a:lnTo>
                  <a:pt x="0" y="5038241"/>
                </a:lnTo>
                <a:close/>
              </a:path>
            </a:pathLst>
          </a:custGeom>
          <a:solidFill>
            <a:srgbClr val="E7567D"/>
          </a:solidFill>
          <a:ln w="17491" cap="flat">
            <a:noFill/>
            <a:prstDash val="solid"/>
            <a:miter/>
          </a:ln>
        </p:spPr>
        <p:txBody>
          <a:bodyPr rtlCol="0" anchor="ctr"/>
          <a:lstStyle/>
          <a:p>
            <a:endParaRPr lang="en-IE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0D2694E-ED7E-4E61-2325-05C067D0B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E5B0843-56E8-27C3-2760-C0740D4E33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31BBC9B-EC81-8D09-CAEA-B4528C709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271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Right 1 -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3749C-23E7-F240-E6B3-007F9BD59A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9624" cy="6858000"/>
          </a:xfrm>
          <a:custGeom>
            <a:avLst/>
            <a:gdLst>
              <a:gd name="connsiteX0" fmla="*/ 2714225 w 4659624"/>
              <a:gd name="connsiteY0" fmla="*/ 1842681 h 6858000"/>
              <a:gd name="connsiteX1" fmla="*/ 4659611 w 4659624"/>
              <a:gd name="connsiteY1" fmla="*/ 4798729 h 6858000"/>
              <a:gd name="connsiteX2" fmla="*/ 3925295 w 4659624"/>
              <a:gd name="connsiteY2" fmla="*/ 6829957 h 6858000"/>
              <a:gd name="connsiteX3" fmla="*/ 3899793 w 4659624"/>
              <a:gd name="connsiteY3" fmla="*/ 6858000 h 6858000"/>
              <a:gd name="connsiteX4" fmla="*/ 0 w 4659624"/>
              <a:gd name="connsiteY4" fmla="*/ 6858000 h 6858000"/>
              <a:gd name="connsiteX5" fmla="*/ 0 w 4659624"/>
              <a:gd name="connsiteY5" fmla="*/ 5919777 h 6858000"/>
              <a:gd name="connsiteX6" fmla="*/ 62830 w 4659624"/>
              <a:gd name="connsiteY6" fmla="*/ 5901572 h 6858000"/>
              <a:gd name="connsiteX7" fmla="*/ 1647045 w 4659624"/>
              <a:gd name="connsiteY7" fmla="*/ 4917188 h 6858000"/>
              <a:gd name="connsiteX8" fmla="*/ 2736972 w 4659624"/>
              <a:gd name="connsiteY8" fmla="*/ 2194733 h 6858000"/>
              <a:gd name="connsiteX9" fmla="*/ 2714225 w 4659624"/>
              <a:gd name="connsiteY9" fmla="*/ 1842681 h 6858000"/>
              <a:gd name="connsiteX10" fmla="*/ 0 w 4659624"/>
              <a:gd name="connsiteY10" fmla="*/ 0 h 6858000"/>
              <a:gd name="connsiteX11" fmla="*/ 1069609 w 4659624"/>
              <a:gd name="connsiteY11" fmla="*/ 0 h 6858000"/>
              <a:gd name="connsiteX12" fmla="*/ 1144470 w 4659624"/>
              <a:gd name="connsiteY12" fmla="*/ 82318 h 6858000"/>
              <a:gd name="connsiteX13" fmla="*/ 1878714 w 4659624"/>
              <a:gd name="connsiteY13" fmla="*/ 2113546 h 6858000"/>
              <a:gd name="connsiteX14" fmla="*/ 149723 w 4659624"/>
              <a:gd name="connsiteY14" fmla="*/ 4967606 h 6858000"/>
              <a:gd name="connsiteX15" fmla="*/ 0 w 4659624"/>
              <a:gd name="connsiteY15" fmla="*/ 503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59624" h="6858000">
                <a:moveTo>
                  <a:pt x="2714225" y="1842681"/>
                </a:moveTo>
                <a:cubicBezTo>
                  <a:pt x="3897310" y="2348152"/>
                  <a:pt x="4663373" y="3512199"/>
                  <a:pt x="4659611" y="4798729"/>
                </a:cubicBezTo>
                <a:cubicBezTo>
                  <a:pt x="4657927" y="5568920"/>
                  <a:pt x="4382282" y="6276883"/>
                  <a:pt x="3925295" y="6829957"/>
                </a:cubicBezTo>
                <a:lnTo>
                  <a:pt x="3899793" y="6858000"/>
                </a:lnTo>
                <a:lnTo>
                  <a:pt x="0" y="6858000"/>
                </a:lnTo>
                <a:lnTo>
                  <a:pt x="0" y="5919777"/>
                </a:lnTo>
                <a:lnTo>
                  <a:pt x="62830" y="5901572"/>
                </a:lnTo>
                <a:cubicBezTo>
                  <a:pt x="653385" y="5714342"/>
                  <a:pt x="1195497" y="5380220"/>
                  <a:pt x="1647045" y="4917188"/>
                </a:cubicBezTo>
                <a:cubicBezTo>
                  <a:pt x="2369522" y="4176339"/>
                  <a:pt x="2756045" y="3209595"/>
                  <a:pt x="2736972" y="2194733"/>
                </a:cubicBezTo>
                <a:cubicBezTo>
                  <a:pt x="2734749" y="2076677"/>
                  <a:pt x="2727173" y="1959337"/>
                  <a:pt x="2714225" y="1842681"/>
                </a:cubicBezTo>
                <a:close/>
                <a:moveTo>
                  <a:pt x="0" y="0"/>
                </a:moveTo>
                <a:lnTo>
                  <a:pt x="1069609" y="0"/>
                </a:lnTo>
                <a:lnTo>
                  <a:pt x="1144470" y="82318"/>
                </a:lnTo>
                <a:cubicBezTo>
                  <a:pt x="1601471" y="635392"/>
                  <a:pt x="1877106" y="1343355"/>
                  <a:pt x="1878714" y="2113546"/>
                </a:cubicBezTo>
                <a:cubicBezTo>
                  <a:pt x="1882339" y="3319931"/>
                  <a:pt x="1209022" y="4418617"/>
                  <a:pt x="149723" y="4967606"/>
                </a:cubicBezTo>
                <a:lnTo>
                  <a:pt x="0" y="5038241"/>
                </a:lnTo>
                <a:close/>
              </a:path>
            </a:pathLst>
          </a:custGeom>
          <a:pattFill prst="pct5">
            <a:fgClr>
              <a:schemeClr val="accent3"/>
            </a:fgClr>
            <a:bgClr>
              <a:schemeClr val="accent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0D2694E-ED7E-4E61-2325-05C067D0B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E5B0843-56E8-27C3-2760-C0740D4E33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31BBC9B-EC81-8D09-CAEA-B4528C709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983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Right 1 - Oppacity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3749C-23E7-F240-E6B3-007F9BD59A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9624" cy="6858000"/>
          </a:xfrm>
          <a:custGeom>
            <a:avLst/>
            <a:gdLst>
              <a:gd name="connsiteX0" fmla="*/ 2714225 w 4659624"/>
              <a:gd name="connsiteY0" fmla="*/ 1842681 h 6858000"/>
              <a:gd name="connsiteX1" fmla="*/ 4659611 w 4659624"/>
              <a:gd name="connsiteY1" fmla="*/ 4798729 h 6858000"/>
              <a:gd name="connsiteX2" fmla="*/ 3925295 w 4659624"/>
              <a:gd name="connsiteY2" fmla="*/ 6829957 h 6858000"/>
              <a:gd name="connsiteX3" fmla="*/ 3899793 w 4659624"/>
              <a:gd name="connsiteY3" fmla="*/ 6858000 h 6858000"/>
              <a:gd name="connsiteX4" fmla="*/ 0 w 4659624"/>
              <a:gd name="connsiteY4" fmla="*/ 6858000 h 6858000"/>
              <a:gd name="connsiteX5" fmla="*/ 0 w 4659624"/>
              <a:gd name="connsiteY5" fmla="*/ 5919777 h 6858000"/>
              <a:gd name="connsiteX6" fmla="*/ 62830 w 4659624"/>
              <a:gd name="connsiteY6" fmla="*/ 5901572 h 6858000"/>
              <a:gd name="connsiteX7" fmla="*/ 1647045 w 4659624"/>
              <a:gd name="connsiteY7" fmla="*/ 4917188 h 6858000"/>
              <a:gd name="connsiteX8" fmla="*/ 2736972 w 4659624"/>
              <a:gd name="connsiteY8" fmla="*/ 2194733 h 6858000"/>
              <a:gd name="connsiteX9" fmla="*/ 2714225 w 4659624"/>
              <a:gd name="connsiteY9" fmla="*/ 1842681 h 6858000"/>
              <a:gd name="connsiteX10" fmla="*/ 0 w 4659624"/>
              <a:gd name="connsiteY10" fmla="*/ 0 h 6858000"/>
              <a:gd name="connsiteX11" fmla="*/ 1069609 w 4659624"/>
              <a:gd name="connsiteY11" fmla="*/ 0 h 6858000"/>
              <a:gd name="connsiteX12" fmla="*/ 1144470 w 4659624"/>
              <a:gd name="connsiteY12" fmla="*/ 82318 h 6858000"/>
              <a:gd name="connsiteX13" fmla="*/ 1878714 w 4659624"/>
              <a:gd name="connsiteY13" fmla="*/ 2113546 h 6858000"/>
              <a:gd name="connsiteX14" fmla="*/ 149723 w 4659624"/>
              <a:gd name="connsiteY14" fmla="*/ 4967606 h 6858000"/>
              <a:gd name="connsiteX15" fmla="*/ 0 w 4659624"/>
              <a:gd name="connsiteY15" fmla="*/ 503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59624" h="6858000">
                <a:moveTo>
                  <a:pt x="2714225" y="1842681"/>
                </a:moveTo>
                <a:cubicBezTo>
                  <a:pt x="3897310" y="2348152"/>
                  <a:pt x="4663373" y="3512199"/>
                  <a:pt x="4659611" y="4798729"/>
                </a:cubicBezTo>
                <a:cubicBezTo>
                  <a:pt x="4657927" y="5568920"/>
                  <a:pt x="4382282" y="6276883"/>
                  <a:pt x="3925295" y="6829957"/>
                </a:cubicBezTo>
                <a:lnTo>
                  <a:pt x="3899793" y="6858000"/>
                </a:lnTo>
                <a:lnTo>
                  <a:pt x="0" y="6858000"/>
                </a:lnTo>
                <a:lnTo>
                  <a:pt x="0" y="5919777"/>
                </a:lnTo>
                <a:lnTo>
                  <a:pt x="62830" y="5901572"/>
                </a:lnTo>
                <a:cubicBezTo>
                  <a:pt x="653385" y="5714342"/>
                  <a:pt x="1195497" y="5380220"/>
                  <a:pt x="1647045" y="4917188"/>
                </a:cubicBezTo>
                <a:cubicBezTo>
                  <a:pt x="2369522" y="4176339"/>
                  <a:pt x="2756045" y="3209595"/>
                  <a:pt x="2736972" y="2194733"/>
                </a:cubicBezTo>
                <a:cubicBezTo>
                  <a:pt x="2734749" y="2076677"/>
                  <a:pt x="2727173" y="1959337"/>
                  <a:pt x="2714225" y="1842681"/>
                </a:cubicBezTo>
                <a:close/>
                <a:moveTo>
                  <a:pt x="0" y="0"/>
                </a:moveTo>
                <a:lnTo>
                  <a:pt x="1069609" y="0"/>
                </a:lnTo>
                <a:lnTo>
                  <a:pt x="1144470" y="82318"/>
                </a:lnTo>
                <a:cubicBezTo>
                  <a:pt x="1601471" y="635392"/>
                  <a:pt x="1877106" y="1343355"/>
                  <a:pt x="1878714" y="2113546"/>
                </a:cubicBezTo>
                <a:cubicBezTo>
                  <a:pt x="1882339" y="3319931"/>
                  <a:pt x="1209022" y="4418617"/>
                  <a:pt x="149723" y="4967606"/>
                </a:cubicBezTo>
                <a:lnTo>
                  <a:pt x="0" y="5038241"/>
                </a:lnTo>
                <a:close/>
              </a:path>
            </a:pathLst>
          </a:custGeom>
          <a:pattFill prst="pct5">
            <a:fgClr>
              <a:schemeClr val="accent3"/>
            </a:fgClr>
            <a:bgClr>
              <a:schemeClr val="accent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0D2694E-ED7E-4E61-2325-05C067D0B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E5B0843-56E8-27C3-2760-C0740D4E33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31BBC9B-EC81-8D09-CAEA-B4528C709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E5D8C72-70BB-5DF9-76C7-D283CEFFF4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"/>
            <a:ext cx="5354053" cy="685799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37701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2 -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02FC30-9202-4103-40D9-FFAB5631BE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74459" cy="6858000"/>
          </a:xfrm>
          <a:custGeom>
            <a:avLst/>
            <a:gdLst>
              <a:gd name="connsiteX0" fmla="*/ 0 w 5974459"/>
              <a:gd name="connsiteY0" fmla="*/ 0 h 6858000"/>
              <a:gd name="connsiteX1" fmla="*/ 3249273 w 5974459"/>
              <a:gd name="connsiteY1" fmla="*/ 0 h 6858000"/>
              <a:gd name="connsiteX2" fmla="*/ 3470493 w 5974459"/>
              <a:gd name="connsiteY2" fmla="*/ 231964 h 6858000"/>
              <a:gd name="connsiteX3" fmla="*/ 5974459 w 5974459"/>
              <a:gd name="connsiteY3" fmla="*/ 6670187 h 6858000"/>
              <a:gd name="connsiteX4" fmla="*/ 5971475 w 5974459"/>
              <a:gd name="connsiteY4" fmla="*/ 6858000 h 6858000"/>
              <a:gd name="connsiteX5" fmla="*/ 0 w 597445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8000">
                <a:moveTo>
                  <a:pt x="0" y="0"/>
                </a:moveTo>
                <a:lnTo>
                  <a:pt x="3249273" y="0"/>
                </a:lnTo>
                <a:lnTo>
                  <a:pt x="3470493" y="231964"/>
                </a:lnTo>
                <a:cubicBezTo>
                  <a:pt x="5020362" y="1936171"/>
                  <a:pt x="5968801" y="4196010"/>
                  <a:pt x="5974459" y="6670187"/>
                </a:cubicBezTo>
                <a:lnTo>
                  <a:pt x="597147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3"/>
            </a:fgClr>
            <a:bgClr>
              <a:schemeClr val="accent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120D7FA-3AEC-F5FD-4D4D-5F3F8326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1015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2 - Oppacity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02FC30-9202-4103-40D9-FFAB5631BE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74459" cy="6858000"/>
          </a:xfrm>
          <a:custGeom>
            <a:avLst/>
            <a:gdLst>
              <a:gd name="connsiteX0" fmla="*/ 0 w 5974459"/>
              <a:gd name="connsiteY0" fmla="*/ 0 h 6858000"/>
              <a:gd name="connsiteX1" fmla="*/ 3249273 w 5974459"/>
              <a:gd name="connsiteY1" fmla="*/ 0 h 6858000"/>
              <a:gd name="connsiteX2" fmla="*/ 3470493 w 5974459"/>
              <a:gd name="connsiteY2" fmla="*/ 231964 h 6858000"/>
              <a:gd name="connsiteX3" fmla="*/ 5974459 w 5974459"/>
              <a:gd name="connsiteY3" fmla="*/ 6670187 h 6858000"/>
              <a:gd name="connsiteX4" fmla="*/ 5971475 w 5974459"/>
              <a:gd name="connsiteY4" fmla="*/ 6858000 h 6858000"/>
              <a:gd name="connsiteX5" fmla="*/ 0 w 597445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8000">
                <a:moveTo>
                  <a:pt x="0" y="0"/>
                </a:moveTo>
                <a:lnTo>
                  <a:pt x="3249273" y="0"/>
                </a:lnTo>
                <a:lnTo>
                  <a:pt x="3470493" y="231964"/>
                </a:lnTo>
                <a:cubicBezTo>
                  <a:pt x="5020362" y="1936171"/>
                  <a:pt x="5968801" y="4196010"/>
                  <a:pt x="5974459" y="6670187"/>
                </a:cubicBezTo>
                <a:lnTo>
                  <a:pt x="597147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3"/>
            </a:fgClr>
            <a:bgClr>
              <a:schemeClr val="accent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120D7FA-3AEC-F5FD-4D4D-5F3F8326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A6D0AC-B7BA-E00D-4020-1C85A37045C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44025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Title - Oppacity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16A4EE3-A8DC-7B28-0DD7-96DD08710B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3492869 w 8686430"/>
              <a:gd name="connsiteY1" fmla="*/ 0 h 6858000"/>
              <a:gd name="connsiteX2" fmla="*/ 3818981 w 8686430"/>
              <a:gd name="connsiteY2" fmla="*/ 167824 h 6858000"/>
              <a:gd name="connsiteX3" fmla="*/ 8651829 w 8686430"/>
              <a:gd name="connsiteY3" fmla="*/ 6667093 h 6858000"/>
              <a:gd name="connsiteX4" fmla="*/ 8686430 w 8686430"/>
              <a:gd name="connsiteY4" fmla="*/ 6858000 h 6858000"/>
              <a:gd name="connsiteX5" fmla="*/ 0 w 868643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3492869" y="0"/>
                </a:lnTo>
                <a:lnTo>
                  <a:pt x="3818981" y="167824"/>
                </a:lnTo>
                <a:cubicBezTo>
                  <a:pt x="6263221" y="1501371"/>
                  <a:pt x="8070788" y="3864381"/>
                  <a:pt x="8651829" y="6667093"/>
                </a:cubicBezTo>
                <a:lnTo>
                  <a:pt x="868643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accent3"/>
            </a:bgClr>
          </a:pattFill>
        </p:spPr>
        <p:txBody>
          <a:bodyPr wrap="square">
            <a:noAutofit/>
          </a:bodyPr>
          <a:lstStyle>
            <a:lvl1pPr>
              <a:defRPr>
                <a:pattFill prst="pct10">
                  <a:fgClr>
                    <a:schemeClr val="accent1"/>
                  </a:fgClr>
                  <a:bgClr>
                    <a:schemeClr val="bg1"/>
                  </a:bgClr>
                </a:patt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9DD774C-0650-0122-F193-D4BC43767A2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-1" y="1"/>
            <a:ext cx="8843211" cy="6857999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653A409-07AD-1AE1-B9BE-A9735BA3B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5587B8C-D96A-0C7F-319C-34D356D393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8113" y="754742"/>
            <a:ext cx="5518317" cy="156965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44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2EF4DB2-8902-2F34-CE2A-1BC9BD287B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68113" y="2365852"/>
            <a:ext cx="5518317" cy="165646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46281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3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0784BC9-F683-DB37-24F3-03C7D7ABE4BA}"/>
              </a:ext>
            </a:extLst>
          </p:cNvPr>
          <p:cNvSpPr/>
          <p:nvPr userDrawn="1"/>
        </p:nvSpPr>
        <p:spPr>
          <a:xfrm rot="10800000">
            <a:off x="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rgbClr val="E75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120D7FA-3AEC-F5FD-4D4D-5F3F8326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357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3 - Oppacity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24060D-C390-B124-5410-2BA24B52F0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3492869 w 8686430"/>
              <a:gd name="connsiteY1" fmla="*/ 0 h 6858000"/>
              <a:gd name="connsiteX2" fmla="*/ 3818981 w 8686430"/>
              <a:gd name="connsiteY2" fmla="*/ 167824 h 6858000"/>
              <a:gd name="connsiteX3" fmla="*/ 8651829 w 8686430"/>
              <a:gd name="connsiteY3" fmla="*/ 6667093 h 6858000"/>
              <a:gd name="connsiteX4" fmla="*/ 8686430 w 8686430"/>
              <a:gd name="connsiteY4" fmla="*/ 6858000 h 6858000"/>
              <a:gd name="connsiteX5" fmla="*/ 0 w 868643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3492869" y="0"/>
                </a:lnTo>
                <a:lnTo>
                  <a:pt x="3818981" y="167824"/>
                </a:lnTo>
                <a:cubicBezTo>
                  <a:pt x="6263221" y="1501371"/>
                  <a:pt x="8070788" y="3864381"/>
                  <a:pt x="8651829" y="6667093"/>
                </a:cubicBezTo>
                <a:lnTo>
                  <a:pt x="868643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3"/>
            </a:fgClr>
            <a:bgClr>
              <a:schemeClr val="accent1"/>
            </a:bgClr>
          </a:pattFill>
        </p:spPr>
        <p:txBody>
          <a:bodyPr wrap="square">
            <a:noAutofit/>
          </a:bodyPr>
          <a:lstStyle>
            <a:lvl1pPr>
              <a:defRPr>
                <a:pattFill prst="pct10">
                  <a:fgClr>
                    <a:schemeClr val="accent1"/>
                  </a:fgClr>
                  <a:bgClr>
                    <a:schemeClr val="bg1"/>
                  </a:bgClr>
                </a:pattFill>
              </a:defRPr>
            </a:lvl1pPr>
          </a:lstStyle>
          <a:p>
            <a:endParaRPr lang="en-IE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86BAEAC-4B4C-7BC6-3039-99907659AE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"/>
            <a:ext cx="9035716" cy="685799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120D7FA-3AEC-F5FD-4D4D-5F3F8326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977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rgbClr val="E75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CD5F92-91D6-85FE-642D-A69AF6EF893D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965301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3C2BFCC-A8AB-A8E9-4D75-72B75B555B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968D0AA-8B5C-5E34-A19D-ED8B65D6D5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894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bg>
      <p:bgPr>
        <a:solidFill>
          <a:srgbClr val="E75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3A4ECC-2724-D96A-593C-06331566580B}"/>
              </a:ext>
            </a:extLst>
          </p:cNvPr>
          <p:cNvSpPr/>
          <p:nvPr userDrawn="1"/>
        </p:nvSpPr>
        <p:spPr>
          <a:xfrm rot="10800000">
            <a:off x="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2058" y="1594994"/>
            <a:ext cx="3204091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2058" y="2502567"/>
            <a:ext cx="3204091" cy="392229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965301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3C2BFCC-A8AB-A8E9-4D75-72B75B555B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594995"/>
            <a:ext cx="3204091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968D0AA-8B5C-5E34-A19D-ED8B65D6D5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502567"/>
            <a:ext cx="3204091" cy="392229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8E532F45-5F7D-4B2B-B69C-C839359D56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86274" y="1594994"/>
            <a:ext cx="3204091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76AAEB2-076C-5C8B-300C-A29A64898E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86274" y="2502567"/>
            <a:ext cx="3204091" cy="392229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</a:p>
        </p:txBody>
      </p:sp>
    </p:spTree>
    <p:extLst>
      <p:ext uri="{BB962C8B-B14F-4D97-AF65-F5344CB8AC3E}">
        <p14:creationId xmlns:p14="http://schemas.microsoft.com/office/powerpoint/2010/main" val="394966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- with Icons">
    <p:bg>
      <p:bgPr>
        <a:solidFill>
          <a:srgbClr val="E75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037597-11B1-1431-0D8E-EE488BE31122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965301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466539-AEE2-075D-16BD-0EA97E94113A}"/>
              </a:ext>
            </a:extLst>
          </p:cNvPr>
          <p:cNvSpPr/>
          <p:nvPr userDrawn="1"/>
        </p:nvSpPr>
        <p:spPr>
          <a:xfrm>
            <a:off x="501635" y="1793984"/>
            <a:ext cx="2594874" cy="44994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5C3BA5-2D2C-6F2B-9746-508480DD9E47}"/>
              </a:ext>
            </a:extLst>
          </p:cNvPr>
          <p:cNvSpPr/>
          <p:nvPr userDrawn="1"/>
        </p:nvSpPr>
        <p:spPr>
          <a:xfrm>
            <a:off x="3333744" y="1793984"/>
            <a:ext cx="2594874" cy="44994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A4500C-3D1C-D5A0-2B68-D693278F500D}"/>
              </a:ext>
            </a:extLst>
          </p:cNvPr>
          <p:cNvSpPr/>
          <p:nvPr userDrawn="1"/>
        </p:nvSpPr>
        <p:spPr>
          <a:xfrm>
            <a:off x="6165853" y="1793984"/>
            <a:ext cx="2594874" cy="44994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53C371-EFD0-C34D-3D48-9B947FAAE0C6}"/>
              </a:ext>
            </a:extLst>
          </p:cNvPr>
          <p:cNvSpPr/>
          <p:nvPr userDrawn="1"/>
        </p:nvSpPr>
        <p:spPr>
          <a:xfrm>
            <a:off x="8997962" y="1793984"/>
            <a:ext cx="2594874" cy="44994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92A886B-4DCA-13A3-DFF9-380B7B25EF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164" y="2983833"/>
            <a:ext cx="2411082" cy="29958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E8E95519-4C52-29AC-4D12-62D7381C6D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0596" y="2983833"/>
            <a:ext cx="2411082" cy="29958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</a:p>
          <a:p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03F44342-5B51-5C91-7808-8CFDD2798C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2028" y="2983833"/>
            <a:ext cx="2411082" cy="29958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B87D8E88-158E-461F-95BF-6CA6EE9F7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3459" y="2983833"/>
            <a:ext cx="2411082" cy="29958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AD3761-6A3D-4A36-CB2A-5812A0555B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56167" y="1926654"/>
            <a:ext cx="877888" cy="87788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32273FE-E26B-885A-3C3A-8FDD2893759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59525" y="1926654"/>
            <a:ext cx="877888" cy="87788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9A80987A-D8B6-FCBC-CAC9-B18023B806D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98978" y="1926654"/>
            <a:ext cx="877888" cy="87788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7F5C497-B6EF-5B0F-DB10-0AFF9254F1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74525" y="1926654"/>
            <a:ext cx="877888" cy="87788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14735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- with titles">
    <p:bg>
      <p:bgPr>
        <a:solidFill>
          <a:srgbClr val="E75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037597-11B1-1431-0D8E-EE488BE31122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8E1C0B-068D-6D49-95F6-7A04FE99A790}"/>
              </a:ext>
            </a:extLst>
          </p:cNvPr>
          <p:cNvCxnSpPr>
            <a:cxnSpLocks/>
          </p:cNvCxnSpPr>
          <p:nvPr userDrawn="1"/>
        </p:nvCxnSpPr>
        <p:spPr>
          <a:xfrm flipH="1">
            <a:off x="965979" y="3447143"/>
            <a:ext cx="10213826" cy="0"/>
          </a:xfrm>
          <a:prstGeom prst="line">
            <a:avLst/>
          </a:prstGeom>
          <a:ln w="41275" cap="rnd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5CC12C-0360-3D35-32FC-810967EF544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2892" y="641350"/>
            <a:ext cx="0" cy="5575299"/>
          </a:xfrm>
          <a:prstGeom prst="line">
            <a:avLst/>
          </a:prstGeom>
          <a:ln w="41275" cap="rnd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91C9BF1-CD16-4313-DB8F-64A4A5A239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3602" y="641350"/>
            <a:ext cx="4715772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02AADB01-B43C-0FEA-A669-C5DC49FAB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3602" y="1548924"/>
            <a:ext cx="4715772" cy="17458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128D2B-B198-855D-4676-41C5010B0D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7182" y="641350"/>
            <a:ext cx="4715772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E2DEA99E-4D68-2517-E7CB-C24E1808ED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7182" y="1548924"/>
            <a:ext cx="4715772" cy="17458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sit.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31E27D76-7033-0FC1-E521-96D2118387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3602" y="3649245"/>
            <a:ext cx="4715772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4BD2EA62-A703-4322-904F-A3B4E36C3D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3602" y="4556819"/>
            <a:ext cx="4715772" cy="17458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4E859450-4D63-E2D5-2E3D-6649536BE1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17182" y="3649245"/>
            <a:ext cx="4715772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3626EEBB-9BEE-E195-84FF-2981548BD7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17182" y="4556819"/>
            <a:ext cx="4715772" cy="17458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1119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image - with text box">
    <p:bg>
      <p:bgPr>
        <a:solidFill>
          <a:srgbClr val="E75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2287663-79D1-FF84-CF33-35BE1AE4641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53C371-EFD0-C34D-3D48-9B947FAAE0C6}"/>
              </a:ext>
            </a:extLst>
          </p:cNvPr>
          <p:cNvSpPr/>
          <p:nvPr userDrawn="1"/>
        </p:nvSpPr>
        <p:spPr>
          <a:xfrm>
            <a:off x="7579895" y="1793984"/>
            <a:ext cx="4012941" cy="44994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B87D8E88-158E-461F-95BF-6CA6EE9F7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20294" y="3291676"/>
            <a:ext cx="3732141" cy="257973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EEA83685-23BF-4031-96AB-41504EE62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20294" y="2136644"/>
            <a:ext cx="3732141" cy="10276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8905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- no image">
    <p:bg>
      <p:bgPr>
        <a:solidFill>
          <a:srgbClr val="E75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3A4ECC-2724-D96A-593C-06331566580B}"/>
              </a:ext>
            </a:extLst>
          </p:cNvPr>
          <p:cNvSpPr/>
          <p:nvPr userDrawn="1"/>
        </p:nvSpPr>
        <p:spPr>
          <a:xfrm rot="10800000">
            <a:off x="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2"/>
            <a:ext cx="9653018" cy="402176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800"/>
              </a:lnSpc>
              <a:buNone/>
              <a:defRPr sz="4800" b="1" spc="30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 err="1"/>
              <a:t>Lipsum</a:t>
            </a:r>
            <a:r>
              <a:rPr lang="en-IE" dirty="0"/>
              <a:t>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consectetuer</a:t>
            </a:r>
            <a:r>
              <a:rPr lang="en-IE" dirty="0"/>
              <a:t> </a:t>
            </a:r>
            <a:r>
              <a:rPr lang="en-IE" dirty="0" err="1"/>
              <a:t>adipiscing</a:t>
            </a:r>
            <a:r>
              <a:rPr lang="en-IE" dirty="0"/>
              <a:t> </a:t>
            </a:r>
            <a:r>
              <a:rPr lang="en-IE" dirty="0" err="1"/>
              <a:t>elit</a:t>
            </a:r>
            <a:r>
              <a:rPr lang="en-IE" dirty="0"/>
              <a:t>. Maecenas </a:t>
            </a:r>
            <a:r>
              <a:rPr lang="en-IE" dirty="0" err="1"/>
              <a:t>porttitor</a:t>
            </a:r>
            <a:r>
              <a:rPr lang="en-IE" dirty="0"/>
              <a:t> </a:t>
            </a:r>
            <a:r>
              <a:rPr lang="en-IE" dirty="0" err="1"/>
              <a:t>congue</a:t>
            </a:r>
            <a:r>
              <a:rPr lang="en-IE" dirty="0"/>
              <a:t> </a:t>
            </a:r>
            <a:r>
              <a:rPr lang="en-IE" dirty="0" err="1"/>
              <a:t>massa</a:t>
            </a:r>
            <a:r>
              <a:rPr lang="en-IE" dirty="0"/>
              <a:t>. </a:t>
            </a:r>
            <a:r>
              <a:rPr lang="en-IE" dirty="0" err="1"/>
              <a:t>Fusce</a:t>
            </a:r>
            <a:r>
              <a:rPr lang="en-IE" dirty="0"/>
              <a:t> </a:t>
            </a:r>
            <a:r>
              <a:rPr lang="en-IE" dirty="0" err="1"/>
              <a:t>posuere</a:t>
            </a:r>
            <a:r>
              <a:rPr lang="en-IE" dirty="0"/>
              <a:t>.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080750D-6E37-93C0-A1DC-9BB1779732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635" y="4668253"/>
            <a:ext cx="5190998" cy="163437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</p:spTree>
    <p:extLst>
      <p:ext uri="{BB962C8B-B14F-4D97-AF65-F5344CB8AC3E}">
        <p14:creationId xmlns:p14="http://schemas.microsoft.com/office/powerpoint/2010/main" val="854967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- Image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2"/>
            <a:ext cx="5190996" cy="402176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000"/>
              </a:lnSpc>
              <a:buNone/>
              <a:defRPr sz="3600" b="1" spc="30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 err="1"/>
              <a:t>Lipsum</a:t>
            </a:r>
            <a:r>
              <a:rPr lang="en-IE" dirty="0"/>
              <a:t>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consectetuer</a:t>
            </a:r>
            <a:r>
              <a:rPr lang="en-IE" dirty="0"/>
              <a:t> </a:t>
            </a:r>
            <a:r>
              <a:rPr lang="en-IE" dirty="0" err="1"/>
              <a:t>adipiscing</a:t>
            </a:r>
            <a:r>
              <a:rPr lang="en-IE" dirty="0"/>
              <a:t> </a:t>
            </a:r>
            <a:r>
              <a:rPr lang="en-IE" dirty="0" err="1"/>
              <a:t>elit</a:t>
            </a:r>
            <a:r>
              <a:rPr lang="en-IE" dirty="0"/>
              <a:t>. Maecenas </a:t>
            </a:r>
            <a:r>
              <a:rPr lang="en-IE" dirty="0" err="1"/>
              <a:t>porttitor</a:t>
            </a:r>
            <a:r>
              <a:rPr lang="en-IE" dirty="0"/>
              <a:t> </a:t>
            </a:r>
            <a:r>
              <a:rPr lang="en-IE" dirty="0" err="1"/>
              <a:t>congue</a:t>
            </a:r>
            <a:r>
              <a:rPr lang="en-IE" dirty="0"/>
              <a:t> </a:t>
            </a:r>
            <a:r>
              <a:rPr lang="en-IE" dirty="0" err="1"/>
              <a:t>massa</a:t>
            </a:r>
            <a:r>
              <a:rPr lang="en-IE" dirty="0"/>
              <a:t>. </a:t>
            </a:r>
            <a:r>
              <a:rPr lang="en-IE" dirty="0" err="1"/>
              <a:t>Fusce</a:t>
            </a:r>
            <a:r>
              <a:rPr lang="en-IE" dirty="0"/>
              <a:t> </a:t>
            </a:r>
            <a:r>
              <a:rPr lang="en-IE" dirty="0" err="1"/>
              <a:t>posuere</a:t>
            </a:r>
            <a:r>
              <a:rPr lang="en-IE" dirty="0"/>
              <a:t>.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080750D-6E37-93C0-A1DC-9BB1779732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634" y="4668253"/>
            <a:ext cx="5190997" cy="163437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8B6520A-636F-FC21-8FA4-593162E28D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83473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- Image left">
    <p:bg>
      <p:bgPr>
        <a:solidFill>
          <a:srgbClr val="E75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1016" y="538202"/>
            <a:ext cx="5190996" cy="402176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000"/>
              </a:lnSpc>
              <a:buNone/>
              <a:defRPr sz="3600" b="1" spc="30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 err="1"/>
              <a:t>Lipsum</a:t>
            </a:r>
            <a:r>
              <a:rPr lang="en-IE" dirty="0"/>
              <a:t>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consectetuer</a:t>
            </a:r>
            <a:r>
              <a:rPr lang="en-IE" dirty="0"/>
              <a:t> </a:t>
            </a:r>
            <a:r>
              <a:rPr lang="en-IE" dirty="0" err="1"/>
              <a:t>adipiscing</a:t>
            </a:r>
            <a:r>
              <a:rPr lang="en-IE" dirty="0"/>
              <a:t> </a:t>
            </a:r>
            <a:r>
              <a:rPr lang="en-IE" dirty="0" err="1"/>
              <a:t>elit</a:t>
            </a:r>
            <a:r>
              <a:rPr lang="en-IE" dirty="0"/>
              <a:t>. Maecenas </a:t>
            </a:r>
            <a:r>
              <a:rPr lang="en-IE" dirty="0" err="1"/>
              <a:t>porttitor</a:t>
            </a:r>
            <a:r>
              <a:rPr lang="en-IE" dirty="0"/>
              <a:t> </a:t>
            </a:r>
            <a:r>
              <a:rPr lang="en-IE" dirty="0" err="1"/>
              <a:t>congue</a:t>
            </a:r>
            <a:r>
              <a:rPr lang="en-IE" dirty="0"/>
              <a:t> </a:t>
            </a:r>
            <a:r>
              <a:rPr lang="en-IE" dirty="0" err="1"/>
              <a:t>massa</a:t>
            </a:r>
            <a:r>
              <a:rPr lang="en-IE" dirty="0"/>
              <a:t>. </a:t>
            </a:r>
            <a:r>
              <a:rPr lang="en-IE" dirty="0" err="1"/>
              <a:t>Fusce</a:t>
            </a:r>
            <a:r>
              <a:rPr lang="en-IE" dirty="0"/>
              <a:t> </a:t>
            </a:r>
            <a:r>
              <a:rPr lang="en-IE" dirty="0" err="1"/>
              <a:t>posuere</a:t>
            </a:r>
            <a:r>
              <a:rPr lang="en-IE" dirty="0"/>
              <a:t>.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080750D-6E37-93C0-A1DC-9BB1779732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1015" y="4668253"/>
            <a:ext cx="5190997" cy="163437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DB1354-8F9B-C39F-968E-ADBD530D08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74459" cy="6858000"/>
          </a:xfrm>
          <a:custGeom>
            <a:avLst/>
            <a:gdLst>
              <a:gd name="connsiteX0" fmla="*/ 0 w 5974459"/>
              <a:gd name="connsiteY0" fmla="*/ 0 h 6858000"/>
              <a:gd name="connsiteX1" fmla="*/ 3249273 w 5974459"/>
              <a:gd name="connsiteY1" fmla="*/ 0 h 6858000"/>
              <a:gd name="connsiteX2" fmla="*/ 3470493 w 5974459"/>
              <a:gd name="connsiteY2" fmla="*/ 231964 h 6858000"/>
              <a:gd name="connsiteX3" fmla="*/ 5974459 w 5974459"/>
              <a:gd name="connsiteY3" fmla="*/ 6670187 h 6858000"/>
              <a:gd name="connsiteX4" fmla="*/ 5971475 w 5974459"/>
              <a:gd name="connsiteY4" fmla="*/ 6858000 h 6858000"/>
              <a:gd name="connsiteX5" fmla="*/ 0 w 597445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8000">
                <a:moveTo>
                  <a:pt x="0" y="0"/>
                </a:moveTo>
                <a:lnTo>
                  <a:pt x="3249273" y="0"/>
                </a:lnTo>
                <a:lnTo>
                  <a:pt x="3470493" y="231964"/>
                </a:lnTo>
                <a:cubicBezTo>
                  <a:pt x="5020362" y="1936171"/>
                  <a:pt x="5968801" y="4196010"/>
                  <a:pt x="5974459" y="6670187"/>
                </a:cubicBezTo>
                <a:lnTo>
                  <a:pt x="597147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3"/>
            </a:fgClr>
            <a:bgClr>
              <a:srgbClr val="E7567D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7699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4F571A-81BA-95D6-1AA2-79A6DEC3F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3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E7F89BF-61B2-285F-2588-359BE625A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1253505"/>
            <a:ext cx="5518317" cy="32457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4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Section </a:t>
            </a:r>
          </a:p>
          <a:p>
            <a:pPr lvl="0"/>
            <a:r>
              <a:rPr lang="en-IE" dirty="0"/>
              <a:t>Name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14F1412-AAD9-BD63-5451-2D593EE743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683" y="754741"/>
            <a:ext cx="5518317" cy="40904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2727765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CD5F92-91D6-85FE-642D-A69AF6EF893D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rgbClr val="E75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635" y="1211971"/>
            <a:ext cx="9653018" cy="148310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9600" b="1" spc="60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endParaRPr lang="en-IE" dirty="0"/>
          </a:p>
          <a:p>
            <a:pPr lvl="0"/>
            <a:r>
              <a:rPr lang="en-IE" dirty="0"/>
              <a:t>Thank You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3C2BFCC-A8AB-A8E9-4D75-72B75B555B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3051420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To learn more about our work visit volunteer.ie</a:t>
            </a:r>
            <a:endParaRPr lang="en-I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A2CA89D-1884-460F-DE71-10001F3EC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6430" y="5135651"/>
            <a:ext cx="2732875" cy="9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57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- No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25E39D0-BA95-3688-A425-0C7AA452FBDB}"/>
              </a:ext>
            </a:extLst>
          </p:cNvPr>
          <p:cNvSpPr/>
          <p:nvPr userDrawn="1"/>
        </p:nvSpPr>
        <p:spPr>
          <a:xfrm>
            <a:off x="6953191" y="0"/>
            <a:ext cx="5238809" cy="6858000"/>
          </a:xfrm>
          <a:custGeom>
            <a:avLst/>
            <a:gdLst>
              <a:gd name="connsiteX0" fmla="*/ 5238809 w 5238809"/>
              <a:gd name="connsiteY0" fmla="*/ 3430072 h 6858000"/>
              <a:gd name="connsiteX1" fmla="*/ 5238809 w 5238809"/>
              <a:gd name="connsiteY1" fmla="*/ 6858000 h 6858000"/>
              <a:gd name="connsiteX2" fmla="*/ 3374031 w 5238809"/>
              <a:gd name="connsiteY2" fmla="*/ 6858000 h 6858000"/>
              <a:gd name="connsiteX3" fmla="*/ 3371314 w 5238809"/>
              <a:gd name="connsiteY3" fmla="*/ 6759732 h 6858000"/>
              <a:gd name="connsiteX4" fmla="*/ 5217085 w 5238809"/>
              <a:gd name="connsiteY4" fmla="*/ 3442371 h 6858000"/>
              <a:gd name="connsiteX5" fmla="*/ 2228186 w 5238809"/>
              <a:gd name="connsiteY5" fmla="*/ 0 h 6858000"/>
              <a:gd name="connsiteX6" fmla="*/ 5238809 w 5238809"/>
              <a:gd name="connsiteY6" fmla="*/ 0 h 6858000"/>
              <a:gd name="connsiteX7" fmla="*/ 5238809 w 5238809"/>
              <a:gd name="connsiteY7" fmla="*/ 2289729 h 6858000"/>
              <a:gd name="connsiteX8" fmla="*/ 5149968 w 5238809"/>
              <a:gd name="connsiteY8" fmla="*/ 2325403 h 6858000"/>
              <a:gd name="connsiteX9" fmla="*/ 3651708 w 5238809"/>
              <a:gd name="connsiteY9" fmla="*/ 3361289 h 6858000"/>
              <a:gd name="connsiteX10" fmla="*/ 2330550 w 5238809"/>
              <a:gd name="connsiteY10" fmla="*/ 6661320 h 6858000"/>
              <a:gd name="connsiteX11" fmla="*/ 2338694 w 5238809"/>
              <a:gd name="connsiteY11" fmla="*/ 6858000 h 6858000"/>
              <a:gd name="connsiteX12" fmla="*/ 1908070 w 5238809"/>
              <a:gd name="connsiteY12" fmla="*/ 6858000 h 6858000"/>
              <a:gd name="connsiteX13" fmla="*/ 1844808 w 5238809"/>
              <a:gd name="connsiteY13" fmla="*/ 6822171 h 6858000"/>
              <a:gd name="connsiteX14" fmla="*/ 19 w 5238809"/>
              <a:gd name="connsiteY14" fmla="*/ 3504667 h 6858000"/>
              <a:gd name="connsiteX15" fmla="*/ 2200984 w 5238809"/>
              <a:gd name="connsiteY15" fmla="*/ 123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8809" h="6858000">
                <a:moveTo>
                  <a:pt x="5238809" y="3430072"/>
                </a:moveTo>
                <a:lnTo>
                  <a:pt x="5238809" y="6858000"/>
                </a:lnTo>
                <a:lnTo>
                  <a:pt x="3374031" y="6858000"/>
                </a:lnTo>
                <a:lnTo>
                  <a:pt x="3371314" y="6759732"/>
                </a:lnTo>
                <a:cubicBezTo>
                  <a:pt x="3367528" y="5394973"/>
                  <a:pt x="4078345" y="4144046"/>
                  <a:pt x="5217085" y="3442371"/>
                </a:cubicBezTo>
                <a:close/>
                <a:moveTo>
                  <a:pt x="2228186" y="0"/>
                </a:moveTo>
                <a:lnTo>
                  <a:pt x="5238809" y="0"/>
                </a:lnTo>
                <a:lnTo>
                  <a:pt x="5238809" y="2289729"/>
                </a:lnTo>
                <a:lnTo>
                  <a:pt x="5149968" y="2325403"/>
                </a:lnTo>
                <a:cubicBezTo>
                  <a:pt x="4597718" y="2563271"/>
                  <a:pt x="4089584" y="2912278"/>
                  <a:pt x="3651708" y="3361289"/>
                </a:cubicBezTo>
                <a:cubicBezTo>
                  <a:pt x="2775955" y="4259311"/>
                  <a:pt x="2307431" y="5431152"/>
                  <a:pt x="2330550" y="6661320"/>
                </a:cubicBezTo>
                <a:lnTo>
                  <a:pt x="2338694" y="6858000"/>
                </a:lnTo>
                <a:lnTo>
                  <a:pt x="1908070" y="6858000"/>
                </a:lnTo>
                <a:lnTo>
                  <a:pt x="1844808" y="6822171"/>
                </a:lnTo>
                <a:cubicBezTo>
                  <a:pt x="706275" y="6120342"/>
                  <a:pt x="-4199" y="4869316"/>
                  <a:pt x="19" y="3504667"/>
                </a:cubicBezTo>
                <a:cubicBezTo>
                  <a:pt x="2763" y="1970914"/>
                  <a:pt x="902667" y="640852"/>
                  <a:pt x="2200984" y="12361"/>
                </a:cubicBezTo>
                <a:close/>
              </a:path>
            </a:pathLst>
          </a:custGeom>
          <a:solidFill>
            <a:schemeClr val="accent6"/>
          </a:solidFill>
          <a:ln w="21199" cap="flat">
            <a:noFill/>
            <a:prstDash val="solid"/>
            <a:miter/>
          </a:ln>
        </p:spPr>
        <p:txBody>
          <a:bodyPr rtlCol="0" anchor="ctr"/>
          <a:lstStyle/>
          <a:p>
            <a:endParaRPr lang="en-I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F391DA1-FEB4-3D73-79D8-E4815845D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42B455-65B6-A796-06D8-6C1E90F1FE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683" y="754742"/>
            <a:ext cx="6342742" cy="15696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800"/>
              </a:lnSpc>
              <a:buNone/>
              <a:defRPr sz="480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9DCE2E65-AFF6-A1A1-A723-DA5B223F4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2365852"/>
            <a:ext cx="6342742" cy="165646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99795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-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10B313F-1A85-BB71-FB3A-EB8AB55EF4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6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D0293E5-06E4-7C77-764C-DEB745B80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699A89A-7B3E-65C2-BEDB-A74180DE4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754742"/>
            <a:ext cx="5518317" cy="15696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4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44C5E36E-5EBB-A673-A94B-E98FB221FA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683" y="2365852"/>
            <a:ext cx="5518317" cy="165646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249411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- Oppacity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D0293E5-06E4-7C77-764C-DEB745B80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73F48E4-FED1-4524-13F5-BB8EB52941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6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F456CF6-7B5A-5978-6843-205A3D24BB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754742"/>
            <a:ext cx="5518317" cy="15696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400"/>
              </a:lnSpc>
              <a:buNone/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095B08CA-C510-9EBD-56E9-11BAC49801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683" y="2365852"/>
            <a:ext cx="5518317" cy="165646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5BD49-F450-EBFB-312C-6E4A7664D0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7540" y="0"/>
            <a:ext cx="5974459" cy="6857999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50037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Title - No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1EB941F-68FF-0446-C7DD-7BE0591BD137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653A409-07AD-1AE1-B9BE-A9735BA3B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5A086B9-BD72-48FF-AFC2-3B3A91797D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4629" y="754742"/>
            <a:ext cx="6342742" cy="156965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4800"/>
              </a:lnSpc>
              <a:buNone/>
              <a:defRPr sz="480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AB5C60B-8972-31C5-54E3-A87FAD11FF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24629" y="2365852"/>
            <a:ext cx="6342742" cy="165646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23049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Title - Oppacity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16A4EE3-A8DC-7B28-0DD7-96DD08710B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3492869 w 8686430"/>
              <a:gd name="connsiteY1" fmla="*/ 0 h 6858000"/>
              <a:gd name="connsiteX2" fmla="*/ 3818981 w 8686430"/>
              <a:gd name="connsiteY2" fmla="*/ 167824 h 6858000"/>
              <a:gd name="connsiteX3" fmla="*/ 8651829 w 8686430"/>
              <a:gd name="connsiteY3" fmla="*/ 6667093 h 6858000"/>
              <a:gd name="connsiteX4" fmla="*/ 8686430 w 8686430"/>
              <a:gd name="connsiteY4" fmla="*/ 6858000 h 6858000"/>
              <a:gd name="connsiteX5" fmla="*/ 0 w 868643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3492869" y="0"/>
                </a:lnTo>
                <a:lnTo>
                  <a:pt x="3818981" y="167824"/>
                </a:lnTo>
                <a:cubicBezTo>
                  <a:pt x="6263221" y="1501371"/>
                  <a:pt x="8070788" y="3864381"/>
                  <a:pt x="8651829" y="6667093"/>
                </a:cubicBezTo>
                <a:lnTo>
                  <a:pt x="868643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5"/>
            </a:bgClr>
          </a:pattFill>
        </p:spPr>
        <p:txBody>
          <a:bodyPr wrap="square">
            <a:noAutofit/>
          </a:bodyPr>
          <a:lstStyle>
            <a:lvl1pPr>
              <a:defRPr>
                <a:pattFill prst="pct10">
                  <a:fgClr>
                    <a:schemeClr val="accent1"/>
                  </a:fgClr>
                  <a:bgClr>
                    <a:schemeClr val="bg1"/>
                  </a:bgClr>
                </a:pattFill>
              </a:defRPr>
            </a:lvl1pPr>
          </a:lstStyle>
          <a:p>
            <a:endParaRPr lang="en-IE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9DD774C-0650-0122-F193-D4BC43767A2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"/>
            <a:ext cx="10046367" cy="6857999"/>
          </a:xfrm>
          <a:prstGeom prst="rect">
            <a:avLst/>
          </a:prstGeom>
          <a:solidFill>
            <a:schemeClr val="accent6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653A409-07AD-1AE1-B9BE-A9735BA3B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5587B8C-D96A-0C7F-319C-34D356D393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8113" y="754742"/>
            <a:ext cx="5518317" cy="156965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4400"/>
              </a:lnSpc>
              <a:buNone/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2EF4DB2-8902-2F34-CE2A-1BC9BD287B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68113" y="2365852"/>
            <a:ext cx="5518317" cy="165646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913116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4F571A-81BA-95D6-1AA2-79A6DEC3F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6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E7F89BF-61B2-285F-2588-359BE625A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1253505"/>
            <a:ext cx="5518317" cy="32457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4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Section </a:t>
            </a:r>
          </a:p>
          <a:p>
            <a:pPr lvl="0"/>
            <a:r>
              <a:rPr lang="en-IE" dirty="0"/>
              <a:t>Name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14F1412-AAD9-BD63-5451-2D593EE743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683" y="754741"/>
            <a:ext cx="5518317" cy="40904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2687862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ion Title - Oppacity Image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C84045F-5840-5CB4-0113-2D9FEDCBAA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6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81374F8-10E2-1F57-763E-BA112564C7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48527" y="1"/>
            <a:ext cx="8943474" cy="6857999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5F24F2BE-88B5-0AFA-420D-3C4135713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1253505"/>
            <a:ext cx="6592044" cy="32457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400"/>
              </a:lnSpc>
              <a:buNone/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Section </a:t>
            </a:r>
          </a:p>
          <a:p>
            <a:pPr lvl="0"/>
            <a:r>
              <a:rPr lang="en-IE" dirty="0"/>
              <a:t>Name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DB559C21-3BEE-947B-69BE-0D8C975C3B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683" y="754741"/>
            <a:ext cx="6592044" cy="40904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8337466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 - No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25E39D0-BA95-3688-A425-0C7AA452FBDB}"/>
              </a:ext>
            </a:extLst>
          </p:cNvPr>
          <p:cNvSpPr/>
          <p:nvPr userDrawn="1"/>
        </p:nvSpPr>
        <p:spPr>
          <a:xfrm>
            <a:off x="6953191" y="0"/>
            <a:ext cx="5238809" cy="6858000"/>
          </a:xfrm>
          <a:custGeom>
            <a:avLst/>
            <a:gdLst>
              <a:gd name="connsiteX0" fmla="*/ 5238809 w 5238809"/>
              <a:gd name="connsiteY0" fmla="*/ 3430072 h 6858000"/>
              <a:gd name="connsiteX1" fmla="*/ 5238809 w 5238809"/>
              <a:gd name="connsiteY1" fmla="*/ 6858000 h 6858000"/>
              <a:gd name="connsiteX2" fmla="*/ 3374031 w 5238809"/>
              <a:gd name="connsiteY2" fmla="*/ 6858000 h 6858000"/>
              <a:gd name="connsiteX3" fmla="*/ 3371314 w 5238809"/>
              <a:gd name="connsiteY3" fmla="*/ 6759732 h 6858000"/>
              <a:gd name="connsiteX4" fmla="*/ 5217085 w 5238809"/>
              <a:gd name="connsiteY4" fmla="*/ 3442371 h 6858000"/>
              <a:gd name="connsiteX5" fmla="*/ 2228186 w 5238809"/>
              <a:gd name="connsiteY5" fmla="*/ 0 h 6858000"/>
              <a:gd name="connsiteX6" fmla="*/ 5238809 w 5238809"/>
              <a:gd name="connsiteY6" fmla="*/ 0 h 6858000"/>
              <a:gd name="connsiteX7" fmla="*/ 5238809 w 5238809"/>
              <a:gd name="connsiteY7" fmla="*/ 2289729 h 6858000"/>
              <a:gd name="connsiteX8" fmla="*/ 5149968 w 5238809"/>
              <a:gd name="connsiteY8" fmla="*/ 2325403 h 6858000"/>
              <a:gd name="connsiteX9" fmla="*/ 3651708 w 5238809"/>
              <a:gd name="connsiteY9" fmla="*/ 3361289 h 6858000"/>
              <a:gd name="connsiteX10" fmla="*/ 2330550 w 5238809"/>
              <a:gd name="connsiteY10" fmla="*/ 6661320 h 6858000"/>
              <a:gd name="connsiteX11" fmla="*/ 2338694 w 5238809"/>
              <a:gd name="connsiteY11" fmla="*/ 6858000 h 6858000"/>
              <a:gd name="connsiteX12" fmla="*/ 1908070 w 5238809"/>
              <a:gd name="connsiteY12" fmla="*/ 6858000 h 6858000"/>
              <a:gd name="connsiteX13" fmla="*/ 1844808 w 5238809"/>
              <a:gd name="connsiteY13" fmla="*/ 6822171 h 6858000"/>
              <a:gd name="connsiteX14" fmla="*/ 19 w 5238809"/>
              <a:gd name="connsiteY14" fmla="*/ 3504667 h 6858000"/>
              <a:gd name="connsiteX15" fmla="*/ 2200984 w 5238809"/>
              <a:gd name="connsiteY15" fmla="*/ 123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8809" h="6858000">
                <a:moveTo>
                  <a:pt x="5238809" y="3430072"/>
                </a:moveTo>
                <a:lnTo>
                  <a:pt x="5238809" y="6858000"/>
                </a:lnTo>
                <a:lnTo>
                  <a:pt x="3374031" y="6858000"/>
                </a:lnTo>
                <a:lnTo>
                  <a:pt x="3371314" y="6759732"/>
                </a:lnTo>
                <a:cubicBezTo>
                  <a:pt x="3367528" y="5394973"/>
                  <a:pt x="4078345" y="4144046"/>
                  <a:pt x="5217085" y="3442371"/>
                </a:cubicBezTo>
                <a:close/>
                <a:moveTo>
                  <a:pt x="2228186" y="0"/>
                </a:moveTo>
                <a:lnTo>
                  <a:pt x="5238809" y="0"/>
                </a:lnTo>
                <a:lnTo>
                  <a:pt x="5238809" y="2289729"/>
                </a:lnTo>
                <a:lnTo>
                  <a:pt x="5149968" y="2325403"/>
                </a:lnTo>
                <a:cubicBezTo>
                  <a:pt x="4597718" y="2563271"/>
                  <a:pt x="4089584" y="2912278"/>
                  <a:pt x="3651708" y="3361289"/>
                </a:cubicBezTo>
                <a:cubicBezTo>
                  <a:pt x="2775955" y="4259311"/>
                  <a:pt x="2307431" y="5431152"/>
                  <a:pt x="2330550" y="6661320"/>
                </a:cubicBezTo>
                <a:lnTo>
                  <a:pt x="2338694" y="6858000"/>
                </a:lnTo>
                <a:lnTo>
                  <a:pt x="1908070" y="6858000"/>
                </a:lnTo>
                <a:lnTo>
                  <a:pt x="1844808" y="6822171"/>
                </a:lnTo>
                <a:cubicBezTo>
                  <a:pt x="706275" y="6120342"/>
                  <a:pt x="-4199" y="4869316"/>
                  <a:pt x="19" y="3504667"/>
                </a:cubicBezTo>
                <a:cubicBezTo>
                  <a:pt x="2763" y="1970914"/>
                  <a:pt x="902667" y="640852"/>
                  <a:pt x="2200984" y="12361"/>
                </a:cubicBezTo>
                <a:close/>
              </a:path>
            </a:pathLst>
          </a:custGeom>
          <a:solidFill>
            <a:schemeClr val="accent5"/>
          </a:solidFill>
          <a:ln w="21199" cap="flat">
            <a:noFill/>
            <a:prstDash val="solid"/>
            <a:miter/>
          </a:ln>
        </p:spPr>
        <p:txBody>
          <a:bodyPr rtlCol="0" anchor="ctr"/>
          <a:lstStyle/>
          <a:p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CA519DD-2B63-5415-0F31-167456D768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810203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6C06F4F8-25B7-34C8-C5BE-4003CD25BD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810203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DEC24368-55A2-ED78-972B-FA12F7A49D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810203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3069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 -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80F6B45-E982-9059-DB5C-AD78DF577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191" y="0"/>
            <a:ext cx="5238809" cy="6858000"/>
          </a:xfrm>
          <a:custGeom>
            <a:avLst/>
            <a:gdLst>
              <a:gd name="connsiteX0" fmla="*/ 5238809 w 5238809"/>
              <a:gd name="connsiteY0" fmla="*/ 3430072 h 6858000"/>
              <a:gd name="connsiteX1" fmla="*/ 5238809 w 5238809"/>
              <a:gd name="connsiteY1" fmla="*/ 6858000 h 6858000"/>
              <a:gd name="connsiteX2" fmla="*/ 3374031 w 5238809"/>
              <a:gd name="connsiteY2" fmla="*/ 6858000 h 6858000"/>
              <a:gd name="connsiteX3" fmla="*/ 3371314 w 5238809"/>
              <a:gd name="connsiteY3" fmla="*/ 6759732 h 6858000"/>
              <a:gd name="connsiteX4" fmla="*/ 5217085 w 5238809"/>
              <a:gd name="connsiteY4" fmla="*/ 3442371 h 6858000"/>
              <a:gd name="connsiteX5" fmla="*/ 2228186 w 5238809"/>
              <a:gd name="connsiteY5" fmla="*/ 0 h 6858000"/>
              <a:gd name="connsiteX6" fmla="*/ 5238809 w 5238809"/>
              <a:gd name="connsiteY6" fmla="*/ 0 h 6858000"/>
              <a:gd name="connsiteX7" fmla="*/ 5238809 w 5238809"/>
              <a:gd name="connsiteY7" fmla="*/ 2289729 h 6858000"/>
              <a:gd name="connsiteX8" fmla="*/ 5149968 w 5238809"/>
              <a:gd name="connsiteY8" fmla="*/ 2325403 h 6858000"/>
              <a:gd name="connsiteX9" fmla="*/ 3651708 w 5238809"/>
              <a:gd name="connsiteY9" fmla="*/ 3361289 h 6858000"/>
              <a:gd name="connsiteX10" fmla="*/ 2330550 w 5238809"/>
              <a:gd name="connsiteY10" fmla="*/ 6661320 h 6858000"/>
              <a:gd name="connsiteX11" fmla="*/ 2338694 w 5238809"/>
              <a:gd name="connsiteY11" fmla="*/ 6858000 h 6858000"/>
              <a:gd name="connsiteX12" fmla="*/ 1908070 w 5238809"/>
              <a:gd name="connsiteY12" fmla="*/ 6858000 h 6858000"/>
              <a:gd name="connsiteX13" fmla="*/ 1844808 w 5238809"/>
              <a:gd name="connsiteY13" fmla="*/ 6822171 h 6858000"/>
              <a:gd name="connsiteX14" fmla="*/ 19 w 5238809"/>
              <a:gd name="connsiteY14" fmla="*/ 3504667 h 6858000"/>
              <a:gd name="connsiteX15" fmla="*/ 2200984 w 5238809"/>
              <a:gd name="connsiteY15" fmla="*/ 123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8809" h="6858000">
                <a:moveTo>
                  <a:pt x="5238809" y="3430072"/>
                </a:moveTo>
                <a:lnTo>
                  <a:pt x="5238809" y="6858000"/>
                </a:lnTo>
                <a:lnTo>
                  <a:pt x="3374031" y="6858000"/>
                </a:lnTo>
                <a:lnTo>
                  <a:pt x="3371314" y="6759732"/>
                </a:lnTo>
                <a:cubicBezTo>
                  <a:pt x="3367528" y="5394973"/>
                  <a:pt x="4078345" y="4144046"/>
                  <a:pt x="5217085" y="3442371"/>
                </a:cubicBezTo>
                <a:close/>
                <a:moveTo>
                  <a:pt x="2228186" y="0"/>
                </a:moveTo>
                <a:lnTo>
                  <a:pt x="5238809" y="0"/>
                </a:lnTo>
                <a:lnTo>
                  <a:pt x="5238809" y="2289729"/>
                </a:lnTo>
                <a:lnTo>
                  <a:pt x="5149968" y="2325403"/>
                </a:lnTo>
                <a:cubicBezTo>
                  <a:pt x="4597718" y="2563271"/>
                  <a:pt x="4089584" y="2912278"/>
                  <a:pt x="3651708" y="3361289"/>
                </a:cubicBezTo>
                <a:cubicBezTo>
                  <a:pt x="2775955" y="4259311"/>
                  <a:pt x="2307431" y="5431152"/>
                  <a:pt x="2330550" y="6661320"/>
                </a:cubicBezTo>
                <a:lnTo>
                  <a:pt x="2338694" y="6858000"/>
                </a:lnTo>
                <a:lnTo>
                  <a:pt x="1908070" y="6858000"/>
                </a:lnTo>
                <a:lnTo>
                  <a:pt x="1844808" y="6822171"/>
                </a:lnTo>
                <a:cubicBezTo>
                  <a:pt x="706275" y="6120342"/>
                  <a:pt x="-4199" y="4869316"/>
                  <a:pt x="19" y="3504667"/>
                </a:cubicBezTo>
                <a:cubicBezTo>
                  <a:pt x="2763" y="1970914"/>
                  <a:pt x="902667" y="640852"/>
                  <a:pt x="2200984" y="12361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6"/>
            </a:bgClr>
          </a:pattFill>
        </p:spPr>
        <p:txBody>
          <a:bodyPr wrap="square">
            <a:noAutofit/>
          </a:bodyPr>
          <a:lstStyle/>
          <a:p>
            <a:endParaRPr lang="en-IE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D9B79762-EBC4-5AED-AD84-0BCFA72331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635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9562F1D-9E64-E8D0-AFAE-53DA186E8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1266146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E751F5A7-561F-40A2-7C03-13E2276FE5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721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ion Title - Oppacity Imag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C84045F-5840-5CB4-0113-2D9FEDCBAA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3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81374F8-10E2-1F57-763E-BA112564C7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56812" y="1"/>
            <a:ext cx="8835188" cy="6857999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5F24F2BE-88B5-0AFA-420D-3C4135713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1253505"/>
            <a:ext cx="6592044" cy="32457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4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Section </a:t>
            </a:r>
          </a:p>
          <a:p>
            <a:pPr lvl="0"/>
            <a:r>
              <a:rPr lang="en-IE" dirty="0"/>
              <a:t>Name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DB559C21-3BEE-947B-69BE-0D8C975C3B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683" y="754741"/>
            <a:ext cx="6592044" cy="40904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23619255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 - Oppacity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80F6B45-E982-9059-DB5C-AD78DF577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191" y="0"/>
            <a:ext cx="5238809" cy="6858000"/>
          </a:xfrm>
          <a:custGeom>
            <a:avLst/>
            <a:gdLst>
              <a:gd name="connsiteX0" fmla="*/ 5238809 w 5238809"/>
              <a:gd name="connsiteY0" fmla="*/ 3430072 h 6858000"/>
              <a:gd name="connsiteX1" fmla="*/ 5238809 w 5238809"/>
              <a:gd name="connsiteY1" fmla="*/ 6858000 h 6858000"/>
              <a:gd name="connsiteX2" fmla="*/ 3374031 w 5238809"/>
              <a:gd name="connsiteY2" fmla="*/ 6858000 h 6858000"/>
              <a:gd name="connsiteX3" fmla="*/ 3371314 w 5238809"/>
              <a:gd name="connsiteY3" fmla="*/ 6759732 h 6858000"/>
              <a:gd name="connsiteX4" fmla="*/ 5217085 w 5238809"/>
              <a:gd name="connsiteY4" fmla="*/ 3442371 h 6858000"/>
              <a:gd name="connsiteX5" fmla="*/ 2228186 w 5238809"/>
              <a:gd name="connsiteY5" fmla="*/ 0 h 6858000"/>
              <a:gd name="connsiteX6" fmla="*/ 5238809 w 5238809"/>
              <a:gd name="connsiteY6" fmla="*/ 0 h 6858000"/>
              <a:gd name="connsiteX7" fmla="*/ 5238809 w 5238809"/>
              <a:gd name="connsiteY7" fmla="*/ 2289729 h 6858000"/>
              <a:gd name="connsiteX8" fmla="*/ 5149968 w 5238809"/>
              <a:gd name="connsiteY8" fmla="*/ 2325403 h 6858000"/>
              <a:gd name="connsiteX9" fmla="*/ 3651708 w 5238809"/>
              <a:gd name="connsiteY9" fmla="*/ 3361289 h 6858000"/>
              <a:gd name="connsiteX10" fmla="*/ 2330550 w 5238809"/>
              <a:gd name="connsiteY10" fmla="*/ 6661320 h 6858000"/>
              <a:gd name="connsiteX11" fmla="*/ 2338694 w 5238809"/>
              <a:gd name="connsiteY11" fmla="*/ 6858000 h 6858000"/>
              <a:gd name="connsiteX12" fmla="*/ 1908070 w 5238809"/>
              <a:gd name="connsiteY12" fmla="*/ 6858000 h 6858000"/>
              <a:gd name="connsiteX13" fmla="*/ 1844808 w 5238809"/>
              <a:gd name="connsiteY13" fmla="*/ 6822171 h 6858000"/>
              <a:gd name="connsiteX14" fmla="*/ 19 w 5238809"/>
              <a:gd name="connsiteY14" fmla="*/ 3504667 h 6858000"/>
              <a:gd name="connsiteX15" fmla="*/ 2200984 w 5238809"/>
              <a:gd name="connsiteY15" fmla="*/ 123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8809" h="6858000">
                <a:moveTo>
                  <a:pt x="5238809" y="3430072"/>
                </a:moveTo>
                <a:lnTo>
                  <a:pt x="5238809" y="6858000"/>
                </a:lnTo>
                <a:lnTo>
                  <a:pt x="3374031" y="6858000"/>
                </a:lnTo>
                <a:lnTo>
                  <a:pt x="3371314" y="6759732"/>
                </a:lnTo>
                <a:cubicBezTo>
                  <a:pt x="3367528" y="5394973"/>
                  <a:pt x="4078345" y="4144046"/>
                  <a:pt x="5217085" y="3442371"/>
                </a:cubicBezTo>
                <a:close/>
                <a:moveTo>
                  <a:pt x="2228186" y="0"/>
                </a:moveTo>
                <a:lnTo>
                  <a:pt x="5238809" y="0"/>
                </a:lnTo>
                <a:lnTo>
                  <a:pt x="5238809" y="2289729"/>
                </a:lnTo>
                <a:lnTo>
                  <a:pt x="5149968" y="2325403"/>
                </a:lnTo>
                <a:cubicBezTo>
                  <a:pt x="4597718" y="2563271"/>
                  <a:pt x="4089584" y="2912278"/>
                  <a:pt x="3651708" y="3361289"/>
                </a:cubicBezTo>
                <a:cubicBezTo>
                  <a:pt x="2775955" y="4259311"/>
                  <a:pt x="2307431" y="5431152"/>
                  <a:pt x="2330550" y="6661320"/>
                </a:cubicBezTo>
                <a:lnTo>
                  <a:pt x="2338694" y="6858000"/>
                </a:lnTo>
                <a:lnTo>
                  <a:pt x="1908070" y="6858000"/>
                </a:lnTo>
                <a:lnTo>
                  <a:pt x="1844808" y="6822171"/>
                </a:lnTo>
                <a:cubicBezTo>
                  <a:pt x="706275" y="6120342"/>
                  <a:pt x="-4199" y="4869316"/>
                  <a:pt x="19" y="3504667"/>
                </a:cubicBezTo>
                <a:cubicBezTo>
                  <a:pt x="2763" y="1970914"/>
                  <a:pt x="902667" y="640852"/>
                  <a:pt x="2200984" y="12361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6"/>
            </a:bgClr>
          </a:pattFill>
        </p:spPr>
        <p:txBody>
          <a:bodyPr wrap="square">
            <a:noAutofit/>
          </a:bodyPr>
          <a:lstStyle/>
          <a:p>
            <a:endParaRPr lang="en-IE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9733263-02BB-F5CD-E688-BF660E888F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89558" y="0"/>
            <a:ext cx="5502442" cy="6857999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C02C54C9-56E3-2140-FB59-94702F59B6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810203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E6C9A2D-DF0D-A2B5-1E82-D6FCD91B81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810203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82965DF8-F5AC-7562-699A-CEDE2B5C76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810203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903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 -  No Image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4B3EAFC-036E-58B1-9A3F-E453B812AD7A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D710A0C-3636-941C-C68B-A0C12C93B7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810203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4639763A-FF79-9943-A41A-16566466D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810203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B343103-1114-5C05-7B4A-23135A3637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810203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47792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 - Oppacity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C84045F-5840-5CB4-0113-2D9FEDCBAA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5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81374F8-10E2-1F57-763E-BA112564C7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88368" y="1"/>
            <a:ext cx="9003631" cy="6857999"/>
          </a:xfrm>
          <a:prstGeom prst="rect">
            <a:avLst/>
          </a:prstGeom>
          <a:solidFill>
            <a:schemeClr val="accent6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E2A3F7B-233C-D8F2-E5C1-09E04C6AEB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810203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432E21BD-37E3-E691-10DF-5013596B73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810203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138793C-6CB8-AA3F-C2BB-902CF61930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810203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29671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3 -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7383A4-3E1D-F9B1-1F37-D03FD2AF9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5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23B1976F-92F0-650A-A0DA-57BDA01440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635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DFF540C-2B6F-3D97-1955-358CA55F5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1266146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E7742EE-26B5-03D0-B9FD-7F7C869D84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20388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3 - Oppacity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7383A4-3E1D-F9B1-1F37-D03FD2AF9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6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1295B15-B919-FB33-5B0C-309F0F76AF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74460" y="7257"/>
            <a:ext cx="6231187" cy="6857999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F7C92A05-C55A-7B35-DD8D-D185AAE160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D8F023B6-66E7-7EF8-8F2B-5C17BF623C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EC10E39-10D5-D3EA-06B1-19A62AFD9C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252311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1 - No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CBB5D1-1FC7-A9E1-671C-7A87E7DD861C}"/>
              </a:ext>
            </a:extLst>
          </p:cNvPr>
          <p:cNvSpPr/>
          <p:nvPr userDrawn="1"/>
        </p:nvSpPr>
        <p:spPr>
          <a:xfrm>
            <a:off x="0" y="0"/>
            <a:ext cx="4659624" cy="6858000"/>
          </a:xfrm>
          <a:custGeom>
            <a:avLst/>
            <a:gdLst>
              <a:gd name="connsiteX0" fmla="*/ 2714225 w 4659624"/>
              <a:gd name="connsiteY0" fmla="*/ 1842681 h 6858000"/>
              <a:gd name="connsiteX1" fmla="*/ 4659611 w 4659624"/>
              <a:gd name="connsiteY1" fmla="*/ 4798729 h 6858000"/>
              <a:gd name="connsiteX2" fmla="*/ 3925295 w 4659624"/>
              <a:gd name="connsiteY2" fmla="*/ 6829957 h 6858000"/>
              <a:gd name="connsiteX3" fmla="*/ 3899793 w 4659624"/>
              <a:gd name="connsiteY3" fmla="*/ 6858000 h 6858000"/>
              <a:gd name="connsiteX4" fmla="*/ 0 w 4659624"/>
              <a:gd name="connsiteY4" fmla="*/ 6858000 h 6858000"/>
              <a:gd name="connsiteX5" fmla="*/ 0 w 4659624"/>
              <a:gd name="connsiteY5" fmla="*/ 5919777 h 6858000"/>
              <a:gd name="connsiteX6" fmla="*/ 62830 w 4659624"/>
              <a:gd name="connsiteY6" fmla="*/ 5901572 h 6858000"/>
              <a:gd name="connsiteX7" fmla="*/ 1647045 w 4659624"/>
              <a:gd name="connsiteY7" fmla="*/ 4917188 h 6858000"/>
              <a:gd name="connsiteX8" fmla="*/ 2736972 w 4659624"/>
              <a:gd name="connsiteY8" fmla="*/ 2194733 h 6858000"/>
              <a:gd name="connsiteX9" fmla="*/ 2714225 w 4659624"/>
              <a:gd name="connsiteY9" fmla="*/ 1842681 h 6858000"/>
              <a:gd name="connsiteX10" fmla="*/ 0 w 4659624"/>
              <a:gd name="connsiteY10" fmla="*/ 0 h 6858000"/>
              <a:gd name="connsiteX11" fmla="*/ 1069609 w 4659624"/>
              <a:gd name="connsiteY11" fmla="*/ 0 h 6858000"/>
              <a:gd name="connsiteX12" fmla="*/ 1144470 w 4659624"/>
              <a:gd name="connsiteY12" fmla="*/ 82318 h 6858000"/>
              <a:gd name="connsiteX13" fmla="*/ 1878714 w 4659624"/>
              <a:gd name="connsiteY13" fmla="*/ 2113546 h 6858000"/>
              <a:gd name="connsiteX14" fmla="*/ 149723 w 4659624"/>
              <a:gd name="connsiteY14" fmla="*/ 4967606 h 6858000"/>
              <a:gd name="connsiteX15" fmla="*/ 0 w 4659624"/>
              <a:gd name="connsiteY15" fmla="*/ 503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59624" h="6858000">
                <a:moveTo>
                  <a:pt x="2714225" y="1842681"/>
                </a:moveTo>
                <a:cubicBezTo>
                  <a:pt x="3897310" y="2348152"/>
                  <a:pt x="4663373" y="3512199"/>
                  <a:pt x="4659611" y="4798729"/>
                </a:cubicBezTo>
                <a:cubicBezTo>
                  <a:pt x="4657927" y="5568920"/>
                  <a:pt x="4382282" y="6276883"/>
                  <a:pt x="3925295" y="6829957"/>
                </a:cubicBezTo>
                <a:lnTo>
                  <a:pt x="3899793" y="6858000"/>
                </a:lnTo>
                <a:lnTo>
                  <a:pt x="0" y="6858000"/>
                </a:lnTo>
                <a:lnTo>
                  <a:pt x="0" y="5919777"/>
                </a:lnTo>
                <a:lnTo>
                  <a:pt x="62830" y="5901572"/>
                </a:lnTo>
                <a:cubicBezTo>
                  <a:pt x="653385" y="5714342"/>
                  <a:pt x="1195497" y="5380220"/>
                  <a:pt x="1647045" y="4917188"/>
                </a:cubicBezTo>
                <a:cubicBezTo>
                  <a:pt x="2369522" y="4176339"/>
                  <a:pt x="2756045" y="3209595"/>
                  <a:pt x="2736972" y="2194733"/>
                </a:cubicBezTo>
                <a:cubicBezTo>
                  <a:pt x="2734749" y="2076677"/>
                  <a:pt x="2727173" y="1959337"/>
                  <a:pt x="2714225" y="1842681"/>
                </a:cubicBezTo>
                <a:close/>
                <a:moveTo>
                  <a:pt x="0" y="0"/>
                </a:moveTo>
                <a:lnTo>
                  <a:pt x="1069609" y="0"/>
                </a:lnTo>
                <a:lnTo>
                  <a:pt x="1144470" y="82318"/>
                </a:lnTo>
                <a:cubicBezTo>
                  <a:pt x="1601471" y="635392"/>
                  <a:pt x="1877106" y="1343355"/>
                  <a:pt x="1878714" y="2113546"/>
                </a:cubicBezTo>
                <a:cubicBezTo>
                  <a:pt x="1882339" y="3319931"/>
                  <a:pt x="1209022" y="4418617"/>
                  <a:pt x="149723" y="4967606"/>
                </a:cubicBezTo>
                <a:lnTo>
                  <a:pt x="0" y="5038241"/>
                </a:lnTo>
                <a:close/>
              </a:path>
            </a:pathLst>
          </a:custGeom>
          <a:solidFill>
            <a:schemeClr val="accent6"/>
          </a:solidFill>
          <a:ln w="17491" cap="flat">
            <a:noFill/>
            <a:prstDash val="solid"/>
            <a:miter/>
          </a:ln>
        </p:spPr>
        <p:txBody>
          <a:bodyPr rtlCol="0" anchor="ctr"/>
          <a:lstStyle/>
          <a:p>
            <a:endParaRPr lang="en-IE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0D2694E-ED7E-4E61-2325-05C067D0B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E5B0843-56E8-27C3-2760-C0740D4E33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31BBC9B-EC81-8D09-CAEA-B4528C709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4249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Right 1 -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3749C-23E7-F240-E6B3-007F9BD59A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9624" cy="6858000"/>
          </a:xfrm>
          <a:custGeom>
            <a:avLst/>
            <a:gdLst>
              <a:gd name="connsiteX0" fmla="*/ 2714225 w 4659624"/>
              <a:gd name="connsiteY0" fmla="*/ 1842681 h 6858000"/>
              <a:gd name="connsiteX1" fmla="*/ 4659611 w 4659624"/>
              <a:gd name="connsiteY1" fmla="*/ 4798729 h 6858000"/>
              <a:gd name="connsiteX2" fmla="*/ 3925295 w 4659624"/>
              <a:gd name="connsiteY2" fmla="*/ 6829957 h 6858000"/>
              <a:gd name="connsiteX3" fmla="*/ 3899793 w 4659624"/>
              <a:gd name="connsiteY3" fmla="*/ 6858000 h 6858000"/>
              <a:gd name="connsiteX4" fmla="*/ 0 w 4659624"/>
              <a:gd name="connsiteY4" fmla="*/ 6858000 h 6858000"/>
              <a:gd name="connsiteX5" fmla="*/ 0 w 4659624"/>
              <a:gd name="connsiteY5" fmla="*/ 5919777 h 6858000"/>
              <a:gd name="connsiteX6" fmla="*/ 62830 w 4659624"/>
              <a:gd name="connsiteY6" fmla="*/ 5901572 h 6858000"/>
              <a:gd name="connsiteX7" fmla="*/ 1647045 w 4659624"/>
              <a:gd name="connsiteY7" fmla="*/ 4917188 h 6858000"/>
              <a:gd name="connsiteX8" fmla="*/ 2736972 w 4659624"/>
              <a:gd name="connsiteY8" fmla="*/ 2194733 h 6858000"/>
              <a:gd name="connsiteX9" fmla="*/ 2714225 w 4659624"/>
              <a:gd name="connsiteY9" fmla="*/ 1842681 h 6858000"/>
              <a:gd name="connsiteX10" fmla="*/ 0 w 4659624"/>
              <a:gd name="connsiteY10" fmla="*/ 0 h 6858000"/>
              <a:gd name="connsiteX11" fmla="*/ 1069609 w 4659624"/>
              <a:gd name="connsiteY11" fmla="*/ 0 h 6858000"/>
              <a:gd name="connsiteX12" fmla="*/ 1144470 w 4659624"/>
              <a:gd name="connsiteY12" fmla="*/ 82318 h 6858000"/>
              <a:gd name="connsiteX13" fmla="*/ 1878714 w 4659624"/>
              <a:gd name="connsiteY13" fmla="*/ 2113546 h 6858000"/>
              <a:gd name="connsiteX14" fmla="*/ 149723 w 4659624"/>
              <a:gd name="connsiteY14" fmla="*/ 4967606 h 6858000"/>
              <a:gd name="connsiteX15" fmla="*/ 0 w 4659624"/>
              <a:gd name="connsiteY15" fmla="*/ 503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59624" h="6858000">
                <a:moveTo>
                  <a:pt x="2714225" y="1842681"/>
                </a:moveTo>
                <a:cubicBezTo>
                  <a:pt x="3897310" y="2348152"/>
                  <a:pt x="4663373" y="3512199"/>
                  <a:pt x="4659611" y="4798729"/>
                </a:cubicBezTo>
                <a:cubicBezTo>
                  <a:pt x="4657927" y="5568920"/>
                  <a:pt x="4382282" y="6276883"/>
                  <a:pt x="3925295" y="6829957"/>
                </a:cubicBezTo>
                <a:lnTo>
                  <a:pt x="3899793" y="6858000"/>
                </a:lnTo>
                <a:lnTo>
                  <a:pt x="0" y="6858000"/>
                </a:lnTo>
                <a:lnTo>
                  <a:pt x="0" y="5919777"/>
                </a:lnTo>
                <a:lnTo>
                  <a:pt x="62830" y="5901572"/>
                </a:lnTo>
                <a:cubicBezTo>
                  <a:pt x="653385" y="5714342"/>
                  <a:pt x="1195497" y="5380220"/>
                  <a:pt x="1647045" y="4917188"/>
                </a:cubicBezTo>
                <a:cubicBezTo>
                  <a:pt x="2369522" y="4176339"/>
                  <a:pt x="2756045" y="3209595"/>
                  <a:pt x="2736972" y="2194733"/>
                </a:cubicBezTo>
                <a:cubicBezTo>
                  <a:pt x="2734749" y="2076677"/>
                  <a:pt x="2727173" y="1959337"/>
                  <a:pt x="2714225" y="1842681"/>
                </a:cubicBezTo>
                <a:close/>
                <a:moveTo>
                  <a:pt x="0" y="0"/>
                </a:moveTo>
                <a:lnTo>
                  <a:pt x="1069609" y="0"/>
                </a:lnTo>
                <a:lnTo>
                  <a:pt x="1144470" y="82318"/>
                </a:lnTo>
                <a:cubicBezTo>
                  <a:pt x="1601471" y="635392"/>
                  <a:pt x="1877106" y="1343355"/>
                  <a:pt x="1878714" y="2113546"/>
                </a:cubicBezTo>
                <a:cubicBezTo>
                  <a:pt x="1882339" y="3319931"/>
                  <a:pt x="1209022" y="4418617"/>
                  <a:pt x="149723" y="4967606"/>
                </a:cubicBezTo>
                <a:lnTo>
                  <a:pt x="0" y="5038241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5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0D2694E-ED7E-4E61-2325-05C067D0B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E5B0843-56E8-27C3-2760-C0740D4E33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31BBC9B-EC81-8D09-CAEA-B4528C709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82753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Right 1 - Oppacity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3749C-23E7-F240-E6B3-007F9BD59A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9624" cy="6858000"/>
          </a:xfrm>
          <a:custGeom>
            <a:avLst/>
            <a:gdLst>
              <a:gd name="connsiteX0" fmla="*/ 2714225 w 4659624"/>
              <a:gd name="connsiteY0" fmla="*/ 1842681 h 6858000"/>
              <a:gd name="connsiteX1" fmla="*/ 4659611 w 4659624"/>
              <a:gd name="connsiteY1" fmla="*/ 4798729 h 6858000"/>
              <a:gd name="connsiteX2" fmla="*/ 3925295 w 4659624"/>
              <a:gd name="connsiteY2" fmla="*/ 6829957 h 6858000"/>
              <a:gd name="connsiteX3" fmla="*/ 3899793 w 4659624"/>
              <a:gd name="connsiteY3" fmla="*/ 6858000 h 6858000"/>
              <a:gd name="connsiteX4" fmla="*/ 0 w 4659624"/>
              <a:gd name="connsiteY4" fmla="*/ 6858000 h 6858000"/>
              <a:gd name="connsiteX5" fmla="*/ 0 w 4659624"/>
              <a:gd name="connsiteY5" fmla="*/ 5919777 h 6858000"/>
              <a:gd name="connsiteX6" fmla="*/ 62830 w 4659624"/>
              <a:gd name="connsiteY6" fmla="*/ 5901572 h 6858000"/>
              <a:gd name="connsiteX7" fmla="*/ 1647045 w 4659624"/>
              <a:gd name="connsiteY7" fmla="*/ 4917188 h 6858000"/>
              <a:gd name="connsiteX8" fmla="*/ 2736972 w 4659624"/>
              <a:gd name="connsiteY8" fmla="*/ 2194733 h 6858000"/>
              <a:gd name="connsiteX9" fmla="*/ 2714225 w 4659624"/>
              <a:gd name="connsiteY9" fmla="*/ 1842681 h 6858000"/>
              <a:gd name="connsiteX10" fmla="*/ 0 w 4659624"/>
              <a:gd name="connsiteY10" fmla="*/ 0 h 6858000"/>
              <a:gd name="connsiteX11" fmla="*/ 1069609 w 4659624"/>
              <a:gd name="connsiteY11" fmla="*/ 0 h 6858000"/>
              <a:gd name="connsiteX12" fmla="*/ 1144470 w 4659624"/>
              <a:gd name="connsiteY12" fmla="*/ 82318 h 6858000"/>
              <a:gd name="connsiteX13" fmla="*/ 1878714 w 4659624"/>
              <a:gd name="connsiteY13" fmla="*/ 2113546 h 6858000"/>
              <a:gd name="connsiteX14" fmla="*/ 149723 w 4659624"/>
              <a:gd name="connsiteY14" fmla="*/ 4967606 h 6858000"/>
              <a:gd name="connsiteX15" fmla="*/ 0 w 4659624"/>
              <a:gd name="connsiteY15" fmla="*/ 503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59624" h="6858000">
                <a:moveTo>
                  <a:pt x="2714225" y="1842681"/>
                </a:moveTo>
                <a:cubicBezTo>
                  <a:pt x="3897310" y="2348152"/>
                  <a:pt x="4663373" y="3512199"/>
                  <a:pt x="4659611" y="4798729"/>
                </a:cubicBezTo>
                <a:cubicBezTo>
                  <a:pt x="4657927" y="5568920"/>
                  <a:pt x="4382282" y="6276883"/>
                  <a:pt x="3925295" y="6829957"/>
                </a:cubicBezTo>
                <a:lnTo>
                  <a:pt x="3899793" y="6858000"/>
                </a:lnTo>
                <a:lnTo>
                  <a:pt x="0" y="6858000"/>
                </a:lnTo>
                <a:lnTo>
                  <a:pt x="0" y="5919777"/>
                </a:lnTo>
                <a:lnTo>
                  <a:pt x="62830" y="5901572"/>
                </a:lnTo>
                <a:cubicBezTo>
                  <a:pt x="653385" y="5714342"/>
                  <a:pt x="1195497" y="5380220"/>
                  <a:pt x="1647045" y="4917188"/>
                </a:cubicBezTo>
                <a:cubicBezTo>
                  <a:pt x="2369522" y="4176339"/>
                  <a:pt x="2756045" y="3209595"/>
                  <a:pt x="2736972" y="2194733"/>
                </a:cubicBezTo>
                <a:cubicBezTo>
                  <a:pt x="2734749" y="2076677"/>
                  <a:pt x="2727173" y="1959337"/>
                  <a:pt x="2714225" y="1842681"/>
                </a:cubicBezTo>
                <a:close/>
                <a:moveTo>
                  <a:pt x="0" y="0"/>
                </a:moveTo>
                <a:lnTo>
                  <a:pt x="1069609" y="0"/>
                </a:lnTo>
                <a:lnTo>
                  <a:pt x="1144470" y="82318"/>
                </a:lnTo>
                <a:cubicBezTo>
                  <a:pt x="1601471" y="635392"/>
                  <a:pt x="1877106" y="1343355"/>
                  <a:pt x="1878714" y="2113546"/>
                </a:cubicBezTo>
                <a:cubicBezTo>
                  <a:pt x="1882339" y="3319931"/>
                  <a:pt x="1209022" y="4418617"/>
                  <a:pt x="149723" y="4967606"/>
                </a:cubicBezTo>
                <a:lnTo>
                  <a:pt x="0" y="5038241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6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0D2694E-ED7E-4E61-2325-05C067D0B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E5B0843-56E8-27C3-2760-C0740D4E33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31BBC9B-EC81-8D09-CAEA-B4528C709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E5D8C72-70BB-5DF9-76C7-D283CEFFF4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"/>
            <a:ext cx="5077325" cy="6857999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968516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2 -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02FC30-9202-4103-40D9-FFAB5631BE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74459" cy="6858000"/>
          </a:xfrm>
          <a:custGeom>
            <a:avLst/>
            <a:gdLst>
              <a:gd name="connsiteX0" fmla="*/ 0 w 5974459"/>
              <a:gd name="connsiteY0" fmla="*/ 0 h 6858000"/>
              <a:gd name="connsiteX1" fmla="*/ 3249273 w 5974459"/>
              <a:gd name="connsiteY1" fmla="*/ 0 h 6858000"/>
              <a:gd name="connsiteX2" fmla="*/ 3470493 w 5974459"/>
              <a:gd name="connsiteY2" fmla="*/ 231964 h 6858000"/>
              <a:gd name="connsiteX3" fmla="*/ 5974459 w 5974459"/>
              <a:gd name="connsiteY3" fmla="*/ 6670187 h 6858000"/>
              <a:gd name="connsiteX4" fmla="*/ 5971475 w 5974459"/>
              <a:gd name="connsiteY4" fmla="*/ 6858000 h 6858000"/>
              <a:gd name="connsiteX5" fmla="*/ 0 w 597445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8000">
                <a:moveTo>
                  <a:pt x="0" y="0"/>
                </a:moveTo>
                <a:lnTo>
                  <a:pt x="3249273" y="0"/>
                </a:lnTo>
                <a:lnTo>
                  <a:pt x="3470493" y="231964"/>
                </a:lnTo>
                <a:cubicBezTo>
                  <a:pt x="5020362" y="1936171"/>
                  <a:pt x="5968801" y="4196010"/>
                  <a:pt x="5974459" y="6670187"/>
                </a:cubicBezTo>
                <a:lnTo>
                  <a:pt x="597147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6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120D7FA-3AEC-F5FD-4D4D-5F3F8326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522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2 - Oppacity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02FC30-9202-4103-40D9-FFAB5631BE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74459" cy="6858000"/>
          </a:xfrm>
          <a:custGeom>
            <a:avLst/>
            <a:gdLst>
              <a:gd name="connsiteX0" fmla="*/ 0 w 5974459"/>
              <a:gd name="connsiteY0" fmla="*/ 0 h 6858000"/>
              <a:gd name="connsiteX1" fmla="*/ 3249273 w 5974459"/>
              <a:gd name="connsiteY1" fmla="*/ 0 h 6858000"/>
              <a:gd name="connsiteX2" fmla="*/ 3470493 w 5974459"/>
              <a:gd name="connsiteY2" fmla="*/ 231964 h 6858000"/>
              <a:gd name="connsiteX3" fmla="*/ 5974459 w 5974459"/>
              <a:gd name="connsiteY3" fmla="*/ 6670187 h 6858000"/>
              <a:gd name="connsiteX4" fmla="*/ 5971475 w 5974459"/>
              <a:gd name="connsiteY4" fmla="*/ 6858000 h 6858000"/>
              <a:gd name="connsiteX5" fmla="*/ 0 w 597445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8000">
                <a:moveTo>
                  <a:pt x="0" y="0"/>
                </a:moveTo>
                <a:lnTo>
                  <a:pt x="3249273" y="0"/>
                </a:lnTo>
                <a:lnTo>
                  <a:pt x="3470493" y="231964"/>
                </a:lnTo>
                <a:cubicBezTo>
                  <a:pt x="5020362" y="1936171"/>
                  <a:pt x="5968801" y="4196010"/>
                  <a:pt x="5974459" y="6670187"/>
                </a:cubicBezTo>
                <a:lnTo>
                  <a:pt x="597147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5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120D7FA-3AEC-F5FD-4D4D-5F3F8326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A6D0AC-B7BA-E00D-4020-1C85A37045C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"/>
            <a:ext cx="6217543" cy="6857999"/>
          </a:xfrm>
          <a:prstGeom prst="rect">
            <a:avLst/>
          </a:prstGeom>
          <a:solidFill>
            <a:schemeClr val="accent6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92551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 - No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25E39D0-BA95-3688-A425-0C7AA452FBDB}"/>
              </a:ext>
            </a:extLst>
          </p:cNvPr>
          <p:cNvSpPr/>
          <p:nvPr userDrawn="1"/>
        </p:nvSpPr>
        <p:spPr>
          <a:xfrm>
            <a:off x="6953191" y="0"/>
            <a:ext cx="5238809" cy="6858000"/>
          </a:xfrm>
          <a:custGeom>
            <a:avLst/>
            <a:gdLst>
              <a:gd name="connsiteX0" fmla="*/ 5238809 w 5238809"/>
              <a:gd name="connsiteY0" fmla="*/ 3430072 h 6858000"/>
              <a:gd name="connsiteX1" fmla="*/ 5238809 w 5238809"/>
              <a:gd name="connsiteY1" fmla="*/ 6858000 h 6858000"/>
              <a:gd name="connsiteX2" fmla="*/ 3374031 w 5238809"/>
              <a:gd name="connsiteY2" fmla="*/ 6858000 h 6858000"/>
              <a:gd name="connsiteX3" fmla="*/ 3371314 w 5238809"/>
              <a:gd name="connsiteY3" fmla="*/ 6759732 h 6858000"/>
              <a:gd name="connsiteX4" fmla="*/ 5217085 w 5238809"/>
              <a:gd name="connsiteY4" fmla="*/ 3442371 h 6858000"/>
              <a:gd name="connsiteX5" fmla="*/ 2228186 w 5238809"/>
              <a:gd name="connsiteY5" fmla="*/ 0 h 6858000"/>
              <a:gd name="connsiteX6" fmla="*/ 5238809 w 5238809"/>
              <a:gd name="connsiteY6" fmla="*/ 0 h 6858000"/>
              <a:gd name="connsiteX7" fmla="*/ 5238809 w 5238809"/>
              <a:gd name="connsiteY7" fmla="*/ 2289729 h 6858000"/>
              <a:gd name="connsiteX8" fmla="*/ 5149968 w 5238809"/>
              <a:gd name="connsiteY8" fmla="*/ 2325403 h 6858000"/>
              <a:gd name="connsiteX9" fmla="*/ 3651708 w 5238809"/>
              <a:gd name="connsiteY9" fmla="*/ 3361289 h 6858000"/>
              <a:gd name="connsiteX10" fmla="*/ 2330550 w 5238809"/>
              <a:gd name="connsiteY10" fmla="*/ 6661320 h 6858000"/>
              <a:gd name="connsiteX11" fmla="*/ 2338694 w 5238809"/>
              <a:gd name="connsiteY11" fmla="*/ 6858000 h 6858000"/>
              <a:gd name="connsiteX12" fmla="*/ 1908070 w 5238809"/>
              <a:gd name="connsiteY12" fmla="*/ 6858000 h 6858000"/>
              <a:gd name="connsiteX13" fmla="*/ 1844808 w 5238809"/>
              <a:gd name="connsiteY13" fmla="*/ 6822171 h 6858000"/>
              <a:gd name="connsiteX14" fmla="*/ 19 w 5238809"/>
              <a:gd name="connsiteY14" fmla="*/ 3504667 h 6858000"/>
              <a:gd name="connsiteX15" fmla="*/ 2200984 w 5238809"/>
              <a:gd name="connsiteY15" fmla="*/ 123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8809" h="6858000">
                <a:moveTo>
                  <a:pt x="5238809" y="3430072"/>
                </a:moveTo>
                <a:lnTo>
                  <a:pt x="5238809" y="6858000"/>
                </a:lnTo>
                <a:lnTo>
                  <a:pt x="3374031" y="6858000"/>
                </a:lnTo>
                <a:lnTo>
                  <a:pt x="3371314" y="6759732"/>
                </a:lnTo>
                <a:cubicBezTo>
                  <a:pt x="3367528" y="5394973"/>
                  <a:pt x="4078345" y="4144046"/>
                  <a:pt x="5217085" y="3442371"/>
                </a:cubicBezTo>
                <a:close/>
                <a:moveTo>
                  <a:pt x="2228186" y="0"/>
                </a:moveTo>
                <a:lnTo>
                  <a:pt x="5238809" y="0"/>
                </a:lnTo>
                <a:lnTo>
                  <a:pt x="5238809" y="2289729"/>
                </a:lnTo>
                <a:lnTo>
                  <a:pt x="5149968" y="2325403"/>
                </a:lnTo>
                <a:cubicBezTo>
                  <a:pt x="4597718" y="2563271"/>
                  <a:pt x="4089584" y="2912278"/>
                  <a:pt x="3651708" y="3361289"/>
                </a:cubicBezTo>
                <a:cubicBezTo>
                  <a:pt x="2775955" y="4259311"/>
                  <a:pt x="2307431" y="5431152"/>
                  <a:pt x="2330550" y="6661320"/>
                </a:cubicBezTo>
                <a:lnTo>
                  <a:pt x="2338694" y="6858000"/>
                </a:lnTo>
                <a:lnTo>
                  <a:pt x="1908070" y="6858000"/>
                </a:lnTo>
                <a:lnTo>
                  <a:pt x="1844808" y="6822171"/>
                </a:lnTo>
                <a:cubicBezTo>
                  <a:pt x="706275" y="6120342"/>
                  <a:pt x="-4199" y="4869316"/>
                  <a:pt x="19" y="3504667"/>
                </a:cubicBezTo>
                <a:cubicBezTo>
                  <a:pt x="2763" y="1970914"/>
                  <a:pt x="902667" y="640852"/>
                  <a:pt x="2200984" y="12361"/>
                </a:cubicBezTo>
                <a:close/>
              </a:path>
            </a:pathLst>
          </a:custGeom>
          <a:solidFill>
            <a:srgbClr val="9FD8EE"/>
          </a:solidFill>
          <a:ln w="21199" cap="flat">
            <a:noFill/>
            <a:prstDash val="solid"/>
            <a:miter/>
          </a:ln>
        </p:spPr>
        <p:txBody>
          <a:bodyPr rtlCol="0" anchor="ctr"/>
          <a:lstStyle/>
          <a:p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CA519DD-2B63-5415-0F31-167456D768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810203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6C06F4F8-25B7-34C8-C5BE-4003CD25BD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810203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DEC24368-55A2-ED78-972B-FA12F7A49D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810203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9010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3 - No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0784BC9-F683-DB37-24F3-03C7D7ABE4BA}"/>
              </a:ext>
            </a:extLst>
          </p:cNvPr>
          <p:cNvSpPr/>
          <p:nvPr userDrawn="1"/>
        </p:nvSpPr>
        <p:spPr>
          <a:xfrm rot="10800000">
            <a:off x="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120D7FA-3AEC-F5FD-4D4D-5F3F8326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9420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3 - Oppacity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24060D-C390-B124-5410-2BA24B52F0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3492869 w 8686430"/>
              <a:gd name="connsiteY1" fmla="*/ 0 h 6858000"/>
              <a:gd name="connsiteX2" fmla="*/ 3818981 w 8686430"/>
              <a:gd name="connsiteY2" fmla="*/ 167824 h 6858000"/>
              <a:gd name="connsiteX3" fmla="*/ 8651829 w 8686430"/>
              <a:gd name="connsiteY3" fmla="*/ 6667093 h 6858000"/>
              <a:gd name="connsiteX4" fmla="*/ 8686430 w 8686430"/>
              <a:gd name="connsiteY4" fmla="*/ 6858000 h 6858000"/>
              <a:gd name="connsiteX5" fmla="*/ 0 w 868643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3492869" y="0"/>
                </a:lnTo>
                <a:lnTo>
                  <a:pt x="3818981" y="167824"/>
                </a:lnTo>
                <a:cubicBezTo>
                  <a:pt x="6263221" y="1501371"/>
                  <a:pt x="8070788" y="3864381"/>
                  <a:pt x="8651829" y="6667093"/>
                </a:cubicBezTo>
                <a:lnTo>
                  <a:pt x="868643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6"/>
            </a:bgClr>
          </a:pattFill>
        </p:spPr>
        <p:txBody>
          <a:bodyPr wrap="square">
            <a:noAutofit/>
          </a:bodyPr>
          <a:lstStyle>
            <a:lvl1pPr>
              <a:defRPr>
                <a:pattFill prst="pct10">
                  <a:fgClr>
                    <a:schemeClr val="accent1"/>
                  </a:fgClr>
                  <a:bgClr>
                    <a:schemeClr val="bg1"/>
                  </a:bgClr>
                </a:pattFill>
              </a:defRPr>
            </a:lvl1pPr>
          </a:lstStyle>
          <a:p>
            <a:endParaRPr lang="en-IE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86BAEAC-4B4C-7BC6-3039-99907659AE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"/>
            <a:ext cx="9204157" cy="6857999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120D7FA-3AEC-F5FD-4D4D-5F3F8326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014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992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CD5F92-91D6-85FE-642D-A69AF6EF893D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1014" y="1266145"/>
            <a:ext cx="5190998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1014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965301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3C2BFCC-A8AB-A8E9-4D75-72B75B555B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968D0AA-8B5C-5E34-A19D-ED8B65D6D5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9608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3A4ECC-2724-D96A-593C-06331566580B}"/>
              </a:ext>
            </a:extLst>
          </p:cNvPr>
          <p:cNvSpPr/>
          <p:nvPr userDrawn="1"/>
        </p:nvSpPr>
        <p:spPr>
          <a:xfrm rot="10800000">
            <a:off x="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ADCE3C5-084F-C50B-1B82-7674D0F88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2058" y="1594994"/>
            <a:ext cx="3204091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F828E0C-FDBE-9EAF-FE37-38B5CEE23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2058" y="2502567"/>
            <a:ext cx="3204091" cy="392229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965301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3C2BFCC-A8AB-A8E9-4D75-72B75B555B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594995"/>
            <a:ext cx="3204091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968D0AA-8B5C-5E34-A19D-ED8B65D6D5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502567"/>
            <a:ext cx="3204091" cy="392229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8E532F45-5F7D-4B2B-B69C-C839359D56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86274" y="1594994"/>
            <a:ext cx="3204091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76AAEB2-076C-5C8B-300C-A29A64898E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86274" y="2502567"/>
            <a:ext cx="3204091" cy="392229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</a:p>
        </p:txBody>
      </p:sp>
    </p:spTree>
    <p:extLst>
      <p:ext uri="{BB962C8B-B14F-4D97-AF65-F5344CB8AC3E}">
        <p14:creationId xmlns:p14="http://schemas.microsoft.com/office/powerpoint/2010/main" val="1513221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-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037597-11B1-1431-0D8E-EE488BE31122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accent5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965301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466539-AEE2-075D-16BD-0EA97E94113A}"/>
              </a:ext>
            </a:extLst>
          </p:cNvPr>
          <p:cNvSpPr/>
          <p:nvPr userDrawn="1"/>
        </p:nvSpPr>
        <p:spPr>
          <a:xfrm>
            <a:off x="501635" y="1793984"/>
            <a:ext cx="2594874" cy="449942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5C3BA5-2D2C-6F2B-9746-508480DD9E47}"/>
              </a:ext>
            </a:extLst>
          </p:cNvPr>
          <p:cNvSpPr/>
          <p:nvPr userDrawn="1"/>
        </p:nvSpPr>
        <p:spPr>
          <a:xfrm>
            <a:off x="3333744" y="1793984"/>
            <a:ext cx="2594874" cy="449942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A4500C-3D1C-D5A0-2B68-D693278F500D}"/>
              </a:ext>
            </a:extLst>
          </p:cNvPr>
          <p:cNvSpPr/>
          <p:nvPr userDrawn="1"/>
        </p:nvSpPr>
        <p:spPr>
          <a:xfrm>
            <a:off x="6165853" y="1793984"/>
            <a:ext cx="2594874" cy="449942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53C371-EFD0-C34D-3D48-9B947FAAE0C6}"/>
              </a:ext>
            </a:extLst>
          </p:cNvPr>
          <p:cNvSpPr/>
          <p:nvPr userDrawn="1"/>
        </p:nvSpPr>
        <p:spPr>
          <a:xfrm>
            <a:off x="8997962" y="1793984"/>
            <a:ext cx="2594874" cy="449942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92A886B-4DCA-13A3-DFF9-380B7B25EF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164" y="2983833"/>
            <a:ext cx="2411082" cy="29958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E8E95519-4C52-29AC-4D12-62D7381C6D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0596" y="2983833"/>
            <a:ext cx="2411082" cy="29958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</a:p>
          <a:p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03F44342-5B51-5C91-7808-8CFDD2798C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2028" y="2983833"/>
            <a:ext cx="2411082" cy="29958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B87D8E88-158E-461F-95BF-6CA6EE9F7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3459" y="2983833"/>
            <a:ext cx="2411082" cy="29958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AD3761-6A3D-4A36-CB2A-5812A0555B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56167" y="1926654"/>
            <a:ext cx="877888" cy="87788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32273FE-E26B-885A-3C3A-8FDD2893759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59525" y="1926654"/>
            <a:ext cx="877888" cy="87788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9A80987A-D8B6-FCBC-CAC9-B18023B806D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98978" y="1926654"/>
            <a:ext cx="877888" cy="87788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7F5C497-B6EF-5B0F-DB10-0AFF9254F1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74525" y="1926654"/>
            <a:ext cx="877888" cy="87788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6971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- with 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037597-11B1-1431-0D8E-EE488BE31122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accent5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8E1C0B-068D-6D49-95F6-7A04FE99A790}"/>
              </a:ext>
            </a:extLst>
          </p:cNvPr>
          <p:cNvCxnSpPr>
            <a:cxnSpLocks/>
          </p:cNvCxnSpPr>
          <p:nvPr userDrawn="1"/>
        </p:nvCxnSpPr>
        <p:spPr>
          <a:xfrm flipH="1">
            <a:off x="965979" y="3447143"/>
            <a:ext cx="10213826" cy="0"/>
          </a:xfrm>
          <a:prstGeom prst="line">
            <a:avLst/>
          </a:prstGeom>
          <a:ln w="41275" cap="rnd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5CC12C-0360-3D35-32FC-810967EF544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2892" y="641350"/>
            <a:ext cx="0" cy="5575299"/>
          </a:xfrm>
          <a:prstGeom prst="line">
            <a:avLst/>
          </a:prstGeom>
          <a:ln w="41275" cap="rnd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91C9BF1-CD16-4313-DB8F-64A4A5A239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3602" y="641350"/>
            <a:ext cx="4715772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02AADB01-B43C-0FEA-A669-C5DC49FAB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3602" y="1548924"/>
            <a:ext cx="4715772" cy="17458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128D2B-B198-855D-4676-41C5010B0D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7182" y="641350"/>
            <a:ext cx="4715772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E2DEA99E-4D68-2517-E7CB-C24E1808ED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7182" y="1548924"/>
            <a:ext cx="4715772" cy="17458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sit.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31E27D76-7033-0FC1-E521-96D2118387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3602" y="3649245"/>
            <a:ext cx="4715772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4BD2EA62-A703-4322-904F-A3B4E36C3D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3602" y="4556819"/>
            <a:ext cx="4715772" cy="17458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4E859450-4D63-E2D5-2E3D-6649536BE1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17182" y="3649245"/>
            <a:ext cx="4715772" cy="75516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3626EEBB-9BEE-E195-84FF-2981548BD7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17182" y="4556819"/>
            <a:ext cx="4715772" cy="17458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904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image - with text box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2287663-79D1-FF84-CF33-35BE1AE4641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53C371-EFD0-C34D-3D48-9B947FAAE0C6}"/>
              </a:ext>
            </a:extLst>
          </p:cNvPr>
          <p:cNvSpPr/>
          <p:nvPr userDrawn="1"/>
        </p:nvSpPr>
        <p:spPr>
          <a:xfrm>
            <a:off x="7579895" y="1793984"/>
            <a:ext cx="4012941" cy="449942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B87D8E88-158E-461F-95BF-6CA6EE9F7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20294" y="3291676"/>
            <a:ext cx="3732141" cy="257973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EEA83685-23BF-4031-96AB-41504EE62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20294" y="2136644"/>
            <a:ext cx="3732141" cy="10276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862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- no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3A4ECC-2724-D96A-593C-06331566580B}"/>
              </a:ext>
            </a:extLst>
          </p:cNvPr>
          <p:cNvSpPr/>
          <p:nvPr userDrawn="1"/>
        </p:nvSpPr>
        <p:spPr>
          <a:xfrm rot="10800000">
            <a:off x="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2"/>
            <a:ext cx="9653018" cy="402176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800"/>
              </a:lnSpc>
              <a:buNone/>
              <a:defRPr sz="4800" b="1" spc="30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 err="1"/>
              <a:t>Lipsum</a:t>
            </a:r>
            <a:r>
              <a:rPr lang="en-IE" dirty="0"/>
              <a:t>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consectetuer</a:t>
            </a:r>
            <a:r>
              <a:rPr lang="en-IE" dirty="0"/>
              <a:t> </a:t>
            </a:r>
            <a:r>
              <a:rPr lang="en-IE" dirty="0" err="1"/>
              <a:t>adipiscing</a:t>
            </a:r>
            <a:r>
              <a:rPr lang="en-IE" dirty="0"/>
              <a:t> </a:t>
            </a:r>
            <a:r>
              <a:rPr lang="en-IE" dirty="0" err="1"/>
              <a:t>elit</a:t>
            </a:r>
            <a:r>
              <a:rPr lang="en-IE" dirty="0"/>
              <a:t>. Maecenas </a:t>
            </a:r>
            <a:r>
              <a:rPr lang="en-IE" dirty="0" err="1"/>
              <a:t>porttitor</a:t>
            </a:r>
            <a:r>
              <a:rPr lang="en-IE" dirty="0"/>
              <a:t> </a:t>
            </a:r>
            <a:r>
              <a:rPr lang="en-IE" dirty="0" err="1"/>
              <a:t>congue</a:t>
            </a:r>
            <a:r>
              <a:rPr lang="en-IE" dirty="0"/>
              <a:t> </a:t>
            </a:r>
            <a:r>
              <a:rPr lang="en-IE" dirty="0" err="1"/>
              <a:t>massa</a:t>
            </a:r>
            <a:r>
              <a:rPr lang="en-IE" dirty="0"/>
              <a:t>. </a:t>
            </a:r>
            <a:r>
              <a:rPr lang="en-IE" dirty="0" err="1"/>
              <a:t>Fusce</a:t>
            </a:r>
            <a:r>
              <a:rPr lang="en-IE" dirty="0"/>
              <a:t> </a:t>
            </a:r>
            <a:r>
              <a:rPr lang="en-IE" dirty="0" err="1"/>
              <a:t>posuere</a:t>
            </a:r>
            <a:r>
              <a:rPr lang="en-IE" dirty="0"/>
              <a:t>.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080750D-6E37-93C0-A1DC-9BB1779732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635" y="4668253"/>
            <a:ext cx="5190998" cy="163437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</p:spTree>
    <p:extLst>
      <p:ext uri="{BB962C8B-B14F-4D97-AF65-F5344CB8AC3E}">
        <p14:creationId xmlns:p14="http://schemas.microsoft.com/office/powerpoint/2010/main" val="44937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- Image r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2"/>
            <a:ext cx="5190996" cy="402176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000"/>
              </a:lnSpc>
              <a:buNone/>
              <a:defRPr sz="3600" b="1" spc="300">
                <a:solidFill>
                  <a:schemeClr val="tx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 err="1"/>
              <a:t>Lipsum</a:t>
            </a:r>
            <a:r>
              <a:rPr lang="en-IE" dirty="0"/>
              <a:t>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consectetuer</a:t>
            </a:r>
            <a:r>
              <a:rPr lang="en-IE" dirty="0"/>
              <a:t> </a:t>
            </a:r>
            <a:r>
              <a:rPr lang="en-IE" dirty="0" err="1"/>
              <a:t>adipiscing</a:t>
            </a:r>
            <a:r>
              <a:rPr lang="en-IE" dirty="0"/>
              <a:t> </a:t>
            </a:r>
            <a:r>
              <a:rPr lang="en-IE" dirty="0" err="1"/>
              <a:t>elit</a:t>
            </a:r>
            <a:r>
              <a:rPr lang="en-IE" dirty="0"/>
              <a:t>. Maecenas </a:t>
            </a:r>
            <a:r>
              <a:rPr lang="en-IE" dirty="0" err="1"/>
              <a:t>porttitor</a:t>
            </a:r>
            <a:r>
              <a:rPr lang="en-IE" dirty="0"/>
              <a:t> </a:t>
            </a:r>
            <a:r>
              <a:rPr lang="en-IE" dirty="0" err="1"/>
              <a:t>congue</a:t>
            </a:r>
            <a:r>
              <a:rPr lang="en-IE" dirty="0"/>
              <a:t> </a:t>
            </a:r>
            <a:r>
              <a:rPr lang="en-IE" dirty="0" err="1"/>
              <a:t>massa</a:t>
            </a:r>
            <a:r>
              <a:rPr lang="en-IE" dirty="0"/>
              <a:t>. </a:t>
            </a:r>
            <a:r>
              <a:rPr lang="en-IE" dirty="0" err="1"/>
              <a:t>Fusce</a:t>
            </a:r>
            <a:r>
              <a:rPr lang="en-IE" dirty="0"/>
              <a:t> </a:t>
            </a:r>
            <a:r>
              <a:rPr lang="en-IE" dirty="0" err="1"/>
              <a:t>posuere</a:t>
            </a:r>
            <a:r>
              <a:rPr lang="en-IE" dirty="0"/>
              <a:t>.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080750D-6E37-93C0-A1DC-9BB1779732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634" y="4668253"/>
            <a:ext cx="5190997" cy="163437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8B6520A-636F-FC21-8FA4-593162E28D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6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6913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- Image lef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1016" y="538202"/>
            <a:ext cx="5190996" cy="402176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000"/>
              </a:lnSpc>
              <a:buNone/>
              <a:defRPr sz="3600" b="1" spc="30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 err="1"/>
              <a:t>Lipsum</a:t>
            </a:r>
            <a:r>
              <a:rPr lang="en-IE" dirty="0"/>
              <a:t>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consectetuer</a:t>
            </a:r>
            <a:r>
              <a:rPr lang="en-IE" dirty="0"/>
              <a:t> </a:t>
            </a:r>
            <a:r>
              <a:rPr lang="en-IE" dirty="0" err="1"/>
              <a:t>adipiscing</a:t>
            </a:r>
            <a:r>
              <a:rPr lang="en-IE" dirty="0"/>
              <a:t> </a:t>
            </a:r>
            <a:r>
              <a:rPr lang="en-IE" dirty="0" err="1"/>
              <a:t>elit</a:t>
            </a:r>
            <a:r>
              <a:rPr lang="en-IE" dirty="0"/>
              <a:t>. Maecenas </a:t>
            </a:r>
            <a:r>
              <a:rPr lang="en-IE" dirty="0" err="1"/>
              <a:t>porttitor</a:t>
            </a:r>
            <a:r>
              <a:rPr lang="en-IE" dirty="0"/>
              <a:t> </a:t>
            </a:r>
            <a:r>
              <a:rPr lang="en-IE" dirty="0" err="1"/>
              <a:t>congue</a:t>
            </a:r>
            <a:r>
              <a:rPr lang="en-IE" dirty="0"/>
              <a:t> </a:t>
            </a:r>
            <a:r>
              <a:rPr lang="en-IE" dirty="0" err="1"/>
              <a:t>massa</a:t>
            </a:r>
            <a:r>
              <a:rPr lang="en-IE" dirty="0"/>
              <a:t>. </a:t>
            </a:r>
            <a:r>
              <a:rPr lang="en-IE" dirty="0" err="1"/>
              <a:t>Fusce</a:t>
            </a:r>
            <a:r>
              <a:rPr lang="en-IE" dirty="0"/>
              <a:t> </a:t>
            </a:r>
            <a:r>
              <a:rPr lang="en-IE" dirty="0" err="1"/>
              <a:t>posuere</a:t>
            </a:r>
            <a:r>
              <a:rPr lang="en-IE" dirty="0"/>
              <a:t>.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080750D-6E37-93C0-A1DC-9BB1779732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1015" y="4668253"/>
            <a:ext cx="5190997" cy="163437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,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DB1354-8F9B-C39F-968E-ADBD530D08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74459" cy="6858000"/>
          </a:xfrm>
          <a:custGeom>
            <a:avLst/>
            <a:gdLst>
              <a:gd name="connsiteX0" fmla="*/ 0 w 5974459"/>
              <a:gd name="connsiteY0" fmla="*/ 0 h 6858000"/>
              <a:gd name="connsiteX1" fmla="*/ 3249273 w 5974459"/>
              <a:gd name="connsiteY1" fmla="*/ 0 h 6858000"/>
              <a:gd name="connsiteX2" fmla="*/ 3470493 w 5974459"/>
              <a:gd name="connsiteY2" fmla="*/ 231964 h 6858000"/>
              <a:gd name="connsiteX3" fmla="*/ 5974459 w 5974459"/>
              <a:gd name="connsiteY3" fmla="*/ 6670187 h 6858000"/>
              <a:gd name="connsiteX4" fmla="*/ 5971475 w 5974459"/>
              <a:gd name="connsiteY4" fmla="*/ 6858000 h 6858000"/>
              <a:gd name="connsiteX5" fmla="*/ 0 w 597445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8000">
                <a:moveTo>
                  <a:pt x="0" y="0"/>
                </a:moveTo>
                <a:lnTo>
                  <a:pt x="3249273" y="0"/>
                </a:lnTo>
                <a:lnTo>
                  <a:pt x="3470493" y="231964"/>
                </a:lnTo>
                <a:cubicBezTo>
                  <a:pt x="5020362" y="1936171"/>
                  <a:pt x="5968801" y="4196010"/>
                  <a:pt x="5974459" y="6670187"/>
                </a:cubicBezTo>
                <a:lnTo>
                  <a:pt x="597147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5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36098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 -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80F6B45-E982-9059-DB5C-AD78DF577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191" y="0"/>
            <a:ext cx="5238809" cy="6858000"/>
          </a:xfrm>
          <a:custGeom>
            <a:avLst/>
            <a:gdLst>
              <a:gd name="connsiteX0" fmla="*/ 5238809 w 5238809"/>
              <a:gd name="connsiteY0" fmla="*/ 3430072 h 6858000"/>
              <a:gd name="connsiteX1" fmla="*/ 5238809 w 5238809"/>
              <a:gd name="connsiteY1" fmla="*/ 6858000 h 6858000"/>
              <a:gd name="connsiteX2" fmla="*/ 3374031 w 5238809"/>
              <a:gd name="connsiteY2" fmla="*/ 6858000 h 6858000"/>
              <a:gd name="connsiteX3" fmla="*/ 3371314 w 5238809"/>
              <a:gd name="connsiteY3" fmla="*/ 6759732 h 6858000"/>
              <a:gd name="connsiteX4" fmla="*/ 5217085 w 5238809"/>
              <a:gd name="connsiteY4" fmla="*/ 3442371 h 6858000"/>
              <a:gd name="connsiteX5" fmla="*/ 2228186 w 5238809"/>
              <a:gd name="connsiteY5" fmla="*/ 0 h 6858000"/>
              <a:gd name="connsiteX6" fmla="*/ 5238809 w 5238809"/>
              <a:gd name="connsiteY6" fmla="*/ 0 h 6858000"/>
              <a:gd name="connsiteX7" fmla="*/ 5238809 w 5238809"/>
              <a:gd name="connsiteY7" fmla="*/ 2289729 h 6858000"/>
              <a:gd name="connsiteX8" fmla="*/ 5149968 w 5238809"/>
              <a:gd name="connsiteY8" fmla="*/ 2325403 h 6858000"/>
              <a:gd name="connsiteX9" fmla="*/ 3651708 w 5238809"/>
              <a:gd name="connsiteY9" fmla="*/ 3361289 h 6858000"/>
              <a:gd name="connsiteX10" fmla="*/ 2330550 w 5238809"/>
              <a:gd name="connsiteY10" fmla="*/ 6661320 h 6858000"/>
              <a:gd name="connsiteX11" fmla="*/ 2338694 w 5238809"/>
              <a:gd name="connsiteY11" fmla="*/ 6858000 h 6858000"/>
              <a:gd name="connsiteX12" fmla="*/ 1908070 w 5238809"/>
              <a:gd name="connsiteY12" fmla="*/ 6858000 h 6858000"/>
              <a:gd name="connsiteX13" fmla="*/ 1844808 w 5238809"/>
              <a:gd name="connsiteY13" fmla="*/ 6822171 h 6858000"/>
              <a:gd name="connsiteX14" fmla="*/ 19 w 5238809"/>
              <a:gd name="connsiteY14" fmla="*/ 3504667 h 6858000"/>
              <a:gd name="connsiteX15" fmla="*/ 2200984 w 5238809"/>
              <a:gd name="connsiteY15" fmla="*/ 123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8809" h="6858000">
                <a:moveTo>
                  <a:pt x="5238809" y="3430072"/>
                </a:moveTo>
                <a:lnTo>
                  <a:pt x="5238809" y="6858000"/>
                </a:lnTo>
                <a:lnTo>
                  <a:pt x="3374031" y="6858000"/>
                </a:lnTo>
                <a:lnTo>
                  <a:pt x="3371314" y="6759732"/>
                </a:lnTo>
                <a:cubicBezTo>
                  <a:pt x="3367528" y="5394973"/>
                  <a:pt x="4078345" y="4144046"/>
                  <a:pt x="5217085" y="3442371"/>
                </a:cubicBezTo>
                <a:close/>
                <a:moveTo>
                  <a:pt x="2228186" y="0"/>
                </a:moveTo>
                <a:lnTo>
                  <a:pt x="5238809" y="0"/>
                </a:lnTo>
                <a:lnTo>
                  <a:pt x="5238809" y="2289729"/>
                </a:lnTo>
                <a:lnTo>
                  <a:pt x="5149968" y="2325403"/>
                </a:lnTo>
                <a:cubicBezTo>
                  <a:pt x="4597718" y="2563271"/>
                  <a:pt x="4089584" y="2912278"/>
                  <a:pt x="3651708" y="3361289"/>
                </a:cubicBezTo>
                <a:cubicBezTo>
                  <a:pt x="2775955" y="4259311"/>
                  <a:pt x="2307431" y="5431152"/>
                  <a:pt x="2330550" y="6661320"/>
                </a:cubicBezTo>
                <a:lnTo>
                  <a:pt x="2338694" y="6858000"/>
                </a:lnTo>
                <a:lnTo>
                  <a:pt x="1908070" y="6858000"/>
                </a:lnTo>
                <a:lnTo>
                  <a:pt x="1844808" y="6822171"/>
                </a:lnTo>
                <a:cubicBezTo>
                  <a:pt x="706275" y="6120342"/>
                  <a:pt x="-4199" y="4869316"/>
                  <a:pt x="19" y="3504667"/>
                </a:cubicBezTo>
                <a:cubicBezTo>
                  <a:pt x="2763" y="1970914"/>
                  <a:pt x="902667" y="640852"/>
                  <a:pt x="2200984" y="1236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3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D9B79762-EBC4-5AED-AD84-0BCFA72331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635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9562F1D-9E64-E8D0-AFAE-53DA186E8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1266146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E751F5A7-561F-40A2-7C03-13E2276FE5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13929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CD5F92-91D6-85FE-642D-A69AF6EF893D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0A1F191-81BA-F983-A40C-535D72395D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635" y="1211971"/>
            <a:ext cx="9653018" cy="148310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9600" b="1" spc="600">
                <a:solidFill>
                  <a:schemeClr val="accent6"/>
                </a:solidFill>
                <a:latin typeface="DM Serif Display" pitchFamily="2" charset="0"/>
              </a:defRPr>
            </a:lvl1pPr>
          </a:lstStyle>
          <a:p>
            <a:pPr lvl="0"/>
            <a:endParaRPr lang="en-IE" dirty="0"/>
          </a:p>
          <a:p>
            <a:pPr lvl="0"/>
            <a:r>
              <a:rPr lang="en-IE" dirty="0"/>
              <a:t>Thank You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3C2BFCC-A8AB-A8E9-4D75-72B75B555B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3051420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To learn more about our work visit volunteer.ie</a:t>
            </a:r>
            <a:endParaRPr lang="en-I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A2CA89D-1884-460F-DE71-10001F3EC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6430" y="5135651"/>
            <a:ext cx="2732875" cy="9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75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- 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42B455-65B6-A796-06D8-6C1E90F1FE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683" y="754742"/>
            <a:ext cx="6342742" cy="15696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9DCE2E65-AFF6-A1A1-A723-DA5B223F4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2365852"/>
            <a:ext cx="6342742" cy="165646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C017AD7-F128-E34E-83D3-110A48809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1B303FA-F218-8994-EBA2-0A9F19CEF29F}"/>
              </a:ext>
            </a:extLst>
          </p:cNvPr>
          <p:cNvGrpSpPr/>
          <p:nvPr userDrawn="1"/>
        </p:nvGrpSpPr>
        <p:grpSpPr>
          <a:xfrm>
            <a:off x="6900701" y="0"/>
            <a:ext cx="5291299" cy="6858000"/>
            <a:chOff x="6563818" y="0"/>
            <a:chExt cx="5291299" cy="6858000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E5AB18C-7781-C0B1-852A-7C46F49D40D4}"/>
                </a:ext>
              </a:extLst>
            </p:cNvPr>
            <p:cNvSpPr/>
            <p:nvPr userDrawn="1"/>
          </p:nvSpPr>
          <p:spPr>
            <a:xfrm>
              <a:off x="6563818" y="0"/>
              <a:ext cx="5291298" cy="6858000"/>
            </a:xfrm>
            <a:custGeom>
              <a:avLst/>
              <a:gdLst>
                <a:gd name="connsiteX0" fmla="*/ 2139856 w 5291298"/>
                <a:gd name="connsiteY0" fmla="*/ 0 h 6858000"/>
                <a:gd name="connsiteX1" fmla="*/ 5291298 w 5291298"/>
                <a:gd name="connsiteY1" fmla="*/ 0 h 6858000"/>
                <a:gd name="connsiteX2" fmla="*/ 5291298 w 5291298"/>
                <a:gd name="connsiteY2" fmla="*/ 2264801 h 6858000"/>
                <a:gd name="connsiteX3" fmla="*/ 5211692 w 5291298"/>
                <a:gd name="connsiteY3" fmla="*/ 2296767 h 6858000"/>
                <a:gd name="connsiteX4" fmla="*/ 3695476 w 5291298"/>
                <a:gd name="connsiteY4" fmla="*/ 3345067 h 6858000"/>
                <a:gd name="connsiteX5" fmla="*/ 2358484 w 5291298"/>
                <a:gd name="connsiteY5" fmla="*/ 6684648 h 6858000"/>
                <a:gd name="connsiteX6" fmla="*/ 2365663 w 5291298"/>
                <a:gd name="connsiteY6" fmla="*/ 6858000 h 6858000"/>
                <a:gd name="connsiteX7" fmla="*/ 1885703 w 5291298"/>
                <a:gd name="connsiteY7" fmla="*/ 6858000 h 6858000"/>
                <a:gd name="connsiteX8" fmla="*/ 1866840 w 5291298"/>
                <a:gd name="connsiteY8" fmla="*/ 6847315 h 6858000"/>
                <a:gd name="connsiteX9" fmla="*/ 21 w 5291298"/>
                <a:gd name="connsiteY9" fmla="*/ 3489090 h 6858000"/>
                <a:gd name="connsiteX10" fmla="*/ 2058448 w 5291298"/>
                <a:gd name="connsiteY10" fmla="*/ 4187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1298" h="6858000">
                  <a:moveTo>
                    <a:pt x="2139856" y="0"/>
                  </a:moveTo>
                  <a:lnTo>
                    <a:pt x="5291298" y="0"/>
                  </a:lnTo>
                  <a:lnTo>
                    <a:pt x="5291298" y="2264801"/>
                  </a:lnTo>
                  <a:lnTo>
                    <a:pt x="5211692" y="2296767"/>
                  </a:lnTo>
                  <a:cubicBezTo>
                    <a:pt x="4652824" y="2537485"/>
                    <a:pt x="4138600" y="2890675"/>
                    <a:pt x="3695476" y="3345067"/>
                  </a:cubicBezTo>
                  <a:cubicBezTo>
                    <a:pt x="2809228" y="4253852"/>
                    <a:pt x="2335089" y="5439737"/>
                    <a:pt x="2358484" y="6684648"/>
                  </a:cubicBezTo>
                  <a:lnTo>
                    <a:pt x="2365663" y="6858000"/>
                  </a:lnTo>
                  <a:lnTo>
                    <a:pt x="1885703" y="6858000"/>
                  </a:lnTo>
                  <a:lnTo>
                    <a:pt x="1866840" y="6847315"/>
                  </a:lnTo>
                  <a:cubicBezTo>
                    <a:pt x="714499" y="6136796"/>
                    <a:pt x="-4473" y="4870394"/>
                    <a:pt x="21" y="3489090"/>
                  </a:cubicBezTo>
                  <a:cubicBezTo>
                    <a:pt x="3121" y="2004440"/>
                    <a:pt x="836291" y="708387"/>
                    <a:pt x="2058448" y="418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AA08C78-D0D6-B98E-9604-CA3317F2986B}"/>
                </a:ext>
              </a:extLst>
            </p:cNvPr>
            <p:cNvSpPr/>
            <p:nvPr userDrawn="1"/>
          </p:nvSpPr>
          <p:spPr>
            <a:xfrm>
              <a:off x="9975524" y="3419106"/>
              <a:ext cx="1879593" cy="3438894"/>
            </a:xfrm>
            <a:custGeom>
              <a:avLst/>
              <a:gdLst>
                <a:gd name="connsiteX0" fmla="*/ 1879593 w 1879593"/>
                <a:gd name="connsiteY0" fmla="*/ 0 h 3438894"/>
                <a:gd name="connsiteX1" fmla="*/ 1879593 w 1879593"/>
                <a:gd name="connsiteY1" fmla="*/ 3438894 h 3438894"/>
                <a:gd name="connsiteX2" fmla="*/ 2073 w 1879593"/>
                <a:gd name="connsiteY2" fmla="*/ 3438894 h 3438894"/>
                <a:gd name="connsiteX3" fmla="*/ 17 w 1879593"/>
                <a:gd name="connsiteY3" fmla="*/ 3364060 h 3438894"/>
                <a:gd name="connsiteX4" fmla="*/ 1867179 w 1879593"/>
                <a:gd name="connsiteY4" fmla="*/ 7032 h 343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593" h="3438894">
                  <a:moveTo>
                    <a:pt x="1879593" y="0"/>
                  </a:moveTo>
                  <a:lnTo>
                    <a:pt x="1879593" y="3438894"/>
                  </a:lnTo>
                  <a:lnTo>
                    <a:pt x="2073" y="3438894"/>
                  </a:lnTo>
                  <a:lnTo>
                    <a:pt x="17" y="3364060"/>
                  </a:lnTo>
                  <a:cubicBezTo>
                    <a:pt x="-3946" y="1983133"/>
                    <a:pt x="715094" y="717288"/>
                    <a:pt x="1867179" y="70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2493921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10B313F-1A85-BB71-FB3A-EB8AB55EF4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D0293E5-06E4-7C77-764C-DEB745B80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699A89A-7B3E-65C2-BEDB-A74180DE4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754742"/>
            <a:ext cx="5518317" cy="15696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4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44C5E36E-5EBB-A673-A94B-E98FB221FA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683" y="2365852"/>
            <a:ext cx="5518317" cy="165646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775728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- Oppacity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73F48E4-FED1-4524-13F5-BB8EB52941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F456CF6-7B5A-5978-6843-205A3D24BB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754742"/>
            <a:ext cx="5518317" cy="15696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4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095B08CA-C510-9EBD-56E9-11BAC49801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683" y="2365852"/>
            <a:ext cx="5518317" cy="165646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5BD49-F450-EBFB-312C-6E4A7664D0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7540" y="0"/>
            <a:ext cx="5974459" cy="685799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19ADFA3-5984-37B0-13D1-3DC55BDBF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738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Title - 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1EB941F-68FF-0446-C7DD-7BE0591BD137}"/>
              </a:ext>
            </a:extLst>
          </p:cNvPr>
          <p:cNvSpPr/>
          <p:nvPr userDrawn="1"/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5A086B9-BD72-48FF-AFC2-3B3A91797D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4629" y="754742"/>
            <a:ext cx="6342742" cy="156965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4800"/>
              </a:lnSpc>
              <a:buNone/>
              <a:defRPr sz="4800">
                <a:solidFill>
                  <a:schemeClr val="tx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AB5C60B-8972-31C5-54E3-A87FAD11FF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24629" y="2365852"/>
            <a:ext cx="6342742" cy="165646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0B3179A-56BE-E08C-34BE-BD87941DC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938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Title - Oppacity Image"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16A4EE3-A8DC-7B28-0DD7-96DD08710B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3492869 w 8686430"/>
              <a:gd name="connsiteY1" fmla="*/ 0 h 6858000"/>
              <a:gd name="connsiteX2" fmla="*/ 3818981 w 8686430"/>
              <a:gd name="connsiteY2" fmla="*/ 167824 h 6858000"/>
              <a:gd name="connsiteX3" fmla="*/ 8651829 w 8686430"/>
              <a:gd name="connsiteY3" fmla="*/ 6667093 h 6858000"/>
              <a:gd name="connsiteX4" fmla="*/ 8686430 w 8686430"/>
              <a:gd name="connsiteY4" fmla="*/ 6858000 h 6858000"/>
              <a:gd name="connsiteX5" fmla="*/ 0 w 868643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3492869" y="0"/>
                </a:lnTo>
                <a:lnTo>
                  <a:pt x="3818981" y="167824"/>
                </a:lnTo>
                <a:cubicBezTo>
                  <a:pt x="6263221" y="1501371"/>
                  <a:pt x="8070788" y="3864381"/>
                  <a:pt x="8651829" y="6667093"/>
                </a:cubicBezTo>
                <a:lnTo>
                  <a:pt x="868643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>
            <a:lvl1pPr>
              <a:defRPr>
                <a:pattFill prst="pct10">
                  <a:fgClr>
                    <a:schemeClr val="accent1"/>
                  </a:fgClr>
                  <a:bgClr>
                    <a:schemeClr val="bg1"/>
                  </a:bgClr>
                </a:pattFill>
              </a:defRPr>
            </a:lvl1pPr>
          </a:lstStyle>
          <a:p>
            <a:endParaRPr lang="en-IE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9DD774C-0650-0122-F193-D4BC43767A2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"/>
            <a:ext cx="9240253" cy="685799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653A409-07AD-1AE1-B9BE-A9735BA3B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83" y="5293821"/>
            <a:ext cx="2732875" cy="938438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5587B8C-D96A-0C7F-319C-34D356D393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8113" y="754742"/>
            <a:ext cx="5518317" cy="156965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4400"/>
              </a:lnSpc>
              <a:buNone/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Presentation</a:t>
            </a:r>
          </a:p>
          <a:p>
            <a:pPr lvl="0"/>
            <a:r>
              <a:rPr lang="en-IE" dirty="0"/>
              <a:t>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2EF4DB2-8902-2F34-CE2A-1BC9BD287B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68113" y="2365852"/>
            <a:ext cx="5518317" cy="165646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Presentation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100902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4F571A-81BA-95D6-1AA2-79A6DEC3F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7541" y="1"/>
            <a:ext cx="5974459" cy="6857999"/>
          </a:xfrm>
          <a:custGeom>
            <a:avLst/>
            <a:gdLst>
              <a:gd name="connsiteX0" fmla="*/ 2984 w 5974459"/>
              <a:gd name="connsiteY0" fmla="*/ 0 h 6857999"/>
              <a:gd name="connsiteX1" fmla="*/ 5974459 w 5974459"/>
              <a:gd name="connsiteY1" fmla="*/ 0 h 6857999"/>
              <a:gd name="connsiteX2" fmla="*/ 5974459 w 5974459"/>
              <a:gd name="connsiteY2" fmla="*/ 6857999 h 6857999"/>
              <a:gd name="connsiteX3" fmla="*/ 2725186 w 5974459"/>
              <a:gd name="connsiteY3" fmla="*/ 6857999 h 6857999"/>
              <a:gd name="connsiteX4" fmla="*/ 2503966 w 5974459"/>
              <a:gd name="connsiteY4" fmla="*/ 6626035 h 6857999"/>
              <a:gd name="connsiteX5" fmla="*/ 0 w 5974459"/>
              <a:gd name="connsiteY5" fmla="*/ 1878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459" h="6857999">
                <a:moveTo>
                  <a:pt x="2984" y="0"/>
                </a:moveTo>
                <a:lnTo>
                  <a:pt x="5974459" y="0"/>
                </a:lnTo>
                <a:lnTo>
                  <a:pt x="5974459" y="6857999"/>
                </a:lnTo>
                <a:lnTo>
                  <a:pt x="2725186" y="6857999"/>
                </a:lnTo>
                <a:lnTo>
                  <a:pt x="2503966" y="6626035"/>
                </a:lnTo>
                <a:cubicBezTo>
                  <a:pt x="954097" y="4921828"/>
                  <a:pt x="5658" y="2661989"/>
                  <a:pt x="0" y="187812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E7F89BF-61B2-285F-2588-359BE625A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1253505"/>
            <a:ext cx="5518317" cy="32457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400"/>
              </a:lnSpc>
              <a:buNone/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Section </a:t>
            </a:r>
          </a:p>
          <a:p>
            <a:pPr lvl="0"/>
            <a:r>
              <a:rPr lang="en-IE" dirty="0"/>
              <a:t>Name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14F1412-AAD9-BD63-5451-2D593EE743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683" y="754741"/>
            <a:ext cx="5518317" cy="40904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31367969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ion Title - Oppacity Im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C84045F-5840-5CB4-0113-2D9FEDCBAA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5570" y="0"/>
            <a:ext cx="8686430" cy="6858000"/>
          </a:xfrm>
          <a:custGeom>
            <a:avLst/>
            <a:gdLst>
              <a:gd name="connsiteX0" fmla="*/ 0 w 8686430"/>
              <a:gd name="connsiteY0" fmla="*/ 0 h 6858000"/>
              <a:gd name="connsiteX1" fmla="*/ 8686430 w 8686430"/>
              <a:gd name="connsiteY1" fmla="*/ 0 h 6858000"/>
              <a:gd name="connsiteX2" fmla="*/ 8686430 w 8686430"/>
              <a:gd name="connsiteY2" fmla="*/ 6858000 h 6858000"/>
              <a:gd name="connsiteX3" fmla="*/ 5193561 w 8686430"/>
              <a:gd name="connsiteY3" fmla="*/ 6858000 h 6858000"/>
              <a:gd name="connsiteX4" fmla="*/ 4867449 w 8686430"/>
              <a:gd name="connsiteY4" fmla="*/ 6690176 h 6858000"/>
              <a:gd name="connsiteX5" fmla="*/ 34601 w 8686430"/>
              <a:gd name="connsiteY5" fmla="*/ 1909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430" h="6858000">
                <a:moveTo>
                  <a:pt x="0" y="0"/>
                </a:moveTo>
                <a:lnTo>
                  <a:pt x="8686430" y="0"/>
                </a:lnTo>
                <a:lnTo>
                  <a:pt x="8686430" y="6858000"/>
                </a:lnTo>
                <a:lnTo>
                  <a:pt x="5193561" y="6858000"/>
                </a:lnTo>
                <a:lnTo>
                  <a:pt x="4867449" y="6690176"/>
                </a:lnTo>
                <a:cubicBezTo>
                  <a:pt x="2423209" y="5356629"/>
                  <a:pt x="615642" y="2993619"/>
                  <a:pt x="34601" y="190907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81374F8-10E2-1F57-763E-BA112564C7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92904" y="1"/>
            <a:ext cx="8799095" cy="685799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5F24F2BE-88B5-0AFA-420D-3C4135713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683" y="1253505"/>
            <a:ext cx="6592044" cy="324575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4400"/>
              </a:lnSpc>
              <a:buNone/>
              <a:defRPr sz="4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IE" dirty="0"/>
              <a:t>Section </a:t>
            </a:r>
          </a:p>
          <a:p>
            <a:pPr lvl="0"/>
            <a:r>
              <a:rPr lang="en-IE" dirty="0"/>
              <a:t>Name </a:t>
            </a:r>
          </a:p>
          <a:p>
            <a:pPr lvl="0"/>
            <a:r>
              <a:rPr lang="en-IE" dirty="0"/>
              <a:t>Here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DB559C21-3BEE-947B-69BE-0D8C975C3B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683" y="754741"/>
            <a:ext cx="6592044" cy="40904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41682626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 - 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5B517B-7A19-823C-D177-494D13D1AB8A}"/>
              </a:ext>
            </a:extLst>
          </p:cNvPr>
          <p:cNvGrpSpPr/>
          <p:nvPr userDrawn="1"/>
        </p:nvGrpSpPr>
        <p:grpSpPr>
          <a:xfrm>
            <a:off x="7111955" y="1515661"/>
            <a:ext cx="5080045" cy="5342339"/>
            <a:chOff x="7111955" y="1515661"/>
            <a:chExt cx="5080045" cy="534233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71BA68B-A86B-71A5-2EBA-9C1DC3984EED}"/>
                </a:ext>
              </a:extLst>
            </p:cNvPr>
            <p:cNvSpPr/>
            <p:nvPr/>
          </p:nvSpPr>
          <p:spPr>
            <a:xfrm>
              <a:off x="8917485" y="1515661"/>
              <a:ext cx="3274515" cy="3795187"/>
            </a:xfrm>
            <a:custGeom>
              <a:avLst/>
              <a:gdLst>
                <a:gd name="connsiteX0" fmla="*/ 1818467 w 3274515"/>
                <a:gd name="connsiteY0" fmla="*/ 1 h 3795187"/>
                <a:gd name="connsiteX1" fmla="*/ 1822673 w 3274515"/>
                <a:gd name="connsiteY1" fmla="*/ 1 h 3795187"/>
                <a:gd name="connsiteX2" fmla="*/ 3215083 w 3274515"/>
                <a:gd name="connsiteY2" fmla="*/ 580104 h 3795187"/>
                <a:gd name="connsiteX3" fmla="*/ 3274515 w 3274515"/>
                <a:gd name="connsiteY3" fmla="*/ 645456 h 3795187"/>
                <a:gd name="connsiteX4" fmla="*/ 3274515 w 3274515"/>
                <a:gd name="connsiteY4" fmla="*/ 3313608 h 3795187"/>
                <a:gd name="connsiteX5" fmla="*/ 3197526 w 3274515"/>
                <a:gd name="connsiteY5" fmla="*/ 3394194 h 3795187"/>
                <a:gd name="connsiteX6" fmla="*/ 2595497 w 3274515"/>
                <a:gd name="connsiteY6" fmla="*/ 3795187 h 3795187"/>
                <a:gd name="connsiteX7" fmla="*/ 2609953 w 3274515"/>
                <a:gd name="connsiteY7" fmla="*/ 3516328 h 3795187"/>
                <a:gd name="connsiteX8" fmla="*/ 1895382 w 3274515"/>
                <a:gd name="connsiteY8" fmla="*/ 1857626 h 3795187"/>
                <a:gd name="connsiteX9" fmla="*/ 260952 w 3274515"/>
                <a:gd name="connsiteY9" fmla="*/ 1185235 h 3795187"/>
                <a:gd name="connsiteX10" fmla="*/ 217046 w 3274515"/>
                <a:gd name="connsiteY10" fmla="*/ 1185235 h 3795187"/>
                <a:gd name="connsiteX11" fmla="*/ 0 w 3274515"/>
                <a:gd name="connsiteY11" fmla="*/ 1199366 h 3795187"/>
                <a:gd name="connsiteX12" fmla="*/ 1818467 w 3274515"/>
                <a:gd name="connsiteY12" fmla="*/ 1 h 379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74515" h="3795187">
                  <a:moveTo>
                    <a:pt x="1818467" y="1"/>
                  </a:moveTo>
                  <a:lnTo>
                    <a:pt x="1822673" y="1"/>
                  </a:lnTo>
                  <a:cubicBezTo>
                    <a:pt x="2365344" y="1134"/>
                    <a:pt x="2857906" y="222927"/>
                    <a:pt x="3215083" y="580104"/>
                  </a:cubicBezTo>
                  <a:lnTo>
                    <a:pt x="3274515" y="645456"/>
                  </a:lnTo>
                  <a:lnTo>
                    <a:pt x="3274515" y="3313608"/>
                  </a:lnTo>
                  <a:lnTo>
                    <a:pt x="3197526" y="3394194"/>
                  </a:lnTo>
                  <a:cubicBezTo>
                    <a:pt x="3026390" y="3560804"/>
                    <a:pt x="2823499" y="3697833"/>
                    <a:pt x="2595497" y="3795187"/>
                  </a:cubicBezTo>
                  <a:cubicBezTo>
                    <a:pt x="2605874" y="3702607"/>
                    <a:pt x="2610708" y="3609490"/>
                    <a:pt x="2609953" y="3516328"/>
                  </a:cubicBezTo>
                  <a:cubicBezTo>
                    <a:pt x="2605530" y="2891402"/>
                    <a:pt x="2351805" y="2302291"/>
                    <a:pt x="1895382" y="1857626"/>
                  </a:cubicBezTo>
                  <a:cubicBezTo>
                    <a:pt x="1449422" y="1422563"/>
                    <a:pt x="870560" y="1185235"/>
                    <a:pt x="260952" y="1185235"/>
                  </a:cubicBezTo>
                  <a:lnTo>
                    <a:pt x="217046" y="1185235"/>
                  </a:lnTo>
                  <a:cubicBezTo>
                    <a:pt x="144262" y="1186669"/>
                    <a:pt x="71920" y="1191384"/>
                    <a:pt x="0" y="1199366"/>
                  </a:cubicBezTo>
                  <a:cubicBezTo>
                    <a:pt x="310995" y="471251"/>
                    <a:pt x="1026721" y="-804"/>
                    <a:pt x="1818467" y="1"/>
                  </a:cubicBezTo>
                  <a:close/>
                </a:path>
              </a:pathLst>
            </a:custGeom>
            <a:solidFill>
              <a:schemeClr val="accent4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IE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A1B982-823A-1C6E-306B-991B3BFCC9C2}"/>
                </a:ext>
              </a:extLst>
            </p:cNvPr>
            <p:cNvSpPr/>
            <p:nvPr/>
          </p:nvSpPr>
          <p:spPr>
            <a:xfrm>
              <a:off x="8826665" y="5035872"/>
              <a:ext cx="1791825" cy="1822128"/>
            </a:xfrm>
            <a:custGeom>
              <a:avLst/>
              <a:gdLst>
                <a:gd name="connsiteX0" fmla="*/ 1199895 w 1791825"/>
                <a:gd name="connsiteY0" fmla="*/ 0 h 1822128"/>
                <a:gd name="connsiteX1" fmla="*/ 1184900 w 1791825"/>
                <a:gd name="connsiteY1" fmla="*/ 278967 h 1822128"/>
                <a:gd name="connsiteX2" fmla="*/ 1737803 w 1791825"/>
                <a:gd name="connsiteY2" fmla="*/ 1764145 h 1822128"/>
                <a:gd name="connsiteX3" fmla="*/ 1791825 w 1791825"/>
                <a:gd name="connsiteY3" fmla="*/ 1822128 h 1822128"/>
                <a:gd name="connsiteX4" fmla="*/ 0 w 1791825"/>
                <a:gd name="connsiteY4" fmla="*/ 1822128 h 1822128"/>
                <a:gd name="connsiteX5" fmla="*/ 5086 w 1791825"/>
                <a:gd name="connsiteY5" fmla="*/ 1674681 h 1822128"/>
                <a:gd name="connsiteX6" fmla="*/ 1199895 w 1791825"/>
                <a:gd name="connsiteY6" fmla="*/ 0 h 182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1825" h="1822128">
                  <a:moveTo>
                    <a:pt x="1199895" y="0"/>
                  </a:moveTo>
                  <a:cubicBezTo>
                    <a:pt x="1189441" y="92612"/>
                    <a:pt x="1184436" y="185762"/>
                    <a:pt x="1184900" y="278967"/>
                  </a:cubicBezTo>
                  <a:cubicBezTo>
                    <a:pt x="1188581" y="825778"/>
                    <a:pt x="1383217" y="1344589"/>
                    <a:pt x="1737803" y="1764145"/>
                  </a:cubicBezTo>
                  <a:lnTo>
                    <a:pt x="1791825" y="1822128"/>
                  </a:lnTo>
                  <a:lnTo>
                    <a:pt x="0" y="1822128"/>
                  </a:lnTo>
                  <a:lnTo>
                    <a:pt x="5086" y="1674681"/>
                  </a:lnTo>
                  <a:cubicBezTo>
                    <a:pt x="57858" y="941036"/>
                    <a:pt x="515906" y="292014"/>
                    <a:pt x="1199895" y="0"/>
                  </a:cubicBezTo>
                  <a:close/>
                </a:path>
              </a:pathLst>
            </a:custGeom>
            <a:solidFill>
              <a:srgbClr val="6FCFEB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IE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3641497-8105-BCA0-B549-780700563314}"/>
                </a:ext>
              </a:extLst>
            </p:cNvPr>
            <p:cNvSpPr/>
            <p:nvPr/>
          </p:nvSpPr>
          <p:spPr>
            <a:xfrm>
              <a:off x="10632175" y="5540214"/>
              <a:ext cx="1559824" cy="1317786"/>
            </a:xfrm>
            <a:custGeom>
              <a:avLst/>
              <a:gdLst>
                <a:gd name="connsiteX0" fmla="*/ 1559824 w 1559824"/>
                <a:gd name="connsiteY0" fmla="*/ 0 h 1317786"/>
                <a:gd name="connsiteX1" fmla="*/ 1559824 w 1559824"/>
                <a:gd name="connsiteY1" fmla="*/ 1317786 h 1317786"/>
                <a:gd name="connsiteX2" fmla="*/ 827578 w 1559824"/>
                <a:gd name="connsiteY2" fmla="*/ 1317786 h 1317786"/>
                <a:gd name="connsiteX3" fmla="*/ 728905 w 1559824"/>
                <a:gd name="connsiteY3" fmla="*/ 1257668 h 1317786"/>
                <a:gd name="connsiteX4" fmla="*/ 0 w 1559824"/>
                <a:gd name="connsiteY4" fmla="*/ 384744 h 1317786"/>
                <a:gd name="connsiteX5" fmla="*/ 278968 w 1559824"/>
                <a:gd name="connsiteY5" fmla="*/ 399199 h 1317786"/>
                <a:gd name="connsiteX6" fmla="*/ 1381879 w 1559824"/>
                <a:gd name="connsiteY6" fmla="*/ 110350 h 131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9824" h="1317786">
                  <a:moveTo>
                    <a:pt x="1559824" y="0"/>
                  </a:moveTo>
                  <a:lnTo>
                    <a:pt x="1559824" y="1317786"/>
                  </a:lnTo>
                  <a:lnTo>
                    <a:pt x="827578" y="1317786"/>
                  </a:lnTo>
                  <a:lnTo>
                    <a:pt x="728905" y="1257668"/>
                  </a:lnTo>
                  <a:cubicBezTo>
                    <a:pt x="412181" y="1048729"/>
                    <a:pt x="155530" y="748729"/>
                    <a:pt x="0" y="384744"/>
                  </a:cubicBezTo>
                  <a:cubicBezTo>
                    <a:pt x="92622" y="395079"/>
                    <a:pt x="185773" y="399901"/>
                    <a:pt x="278968" y="399199"/>
                  </a:cubicBezTo>
                  <a:cubicBezTo>
                    <a:pt x="669546" y="396435"/>
                    <a:pt x="1045839" y="296456"/>
                    <a:pt x="1381879" y="11035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8CA743F-05FF-3AF0-E983-011505D12EC1}"/>
                </a:ext>
              </a:extLst>
            </p:cNvPr>
            <p:cNvSpPr/>
            <p:nvPr/>
          </p:nvSpPr>
          <p:spPr>
            <a:xfrm>
              <a:off x="7111955" y="3230350"/>
              <a:ext cx="3794873" cy="3627650"/>
            </a:xfrm>
            <a:custGeom>
              <a:avLst/>
              <a:gdLst>
                <a:gd name="connsiteX0" fmla="*/ 1972523 w 3794873"/>
                <a:gd name="connsiteY0" fmla="*/ 1 h 3627650"/>
                <a:gd name="connsiteX1" fmla="*/ 1976730 w 3794873"/>
                <a:gd name="connsiteY1" fmla="*/ 1 h 3627650"/>
                <a:gd name="connsiteX2" fmla="*/ 3794873 w 3794873"/>
                <a:gd name="connsiteY2" fmla="*/ 1199367 h 3627650"/>
                <a:gd name="connsiteX3" fmla="*/ 3516014 w 3794873"/>
                <a:gd name="connsiteY3" fmla="*/ 1184911 h 3627650"/>
                <a:gd name="connsiteX4" fmla="*/ 1857311 w 3794873"/>
                <a:gd name="connsiteY4" fmla="*/ 1899482 h 3627650"/>
                <a:gd name="connsiteX5" fmla="*/ 1185352 w 3794873"/>
                <a:gd name="connsiteY5" fmla="*/ 3577925 h 3627650"/>
                <a:gd name="connsiteX6" fmla="*/ 1188565 w 3794873"/>
                <a:gd name="connsiteY6" fmla="*/ 3627650 h 3627650"/>
                <a:gd name="connsiteX7" fmla="*/ 890296 w 3794873"/>
                <a:gd name="connsiteY7" fmla="*/ 3627650 h 3627650"/>
                <a:gd name="connsiteX8" fmla="*/ 817594 w 3794873"/>
                <a:gd name="connsiteY8" fmla="*/ 3579051 h 3627650"/>
                <a:gd name="connsiteX9" fmla="*/ 10 w 3794873"/>
                <a:gd name="connsiteY9" fmla="*/ 1972406 h 3627650"/>
                <a:gd name="connsiteX10" fmla="*/ 1972523 w 3794873"/>
                <a:gd name="connsiteY10" fmla="*/ 1 h 36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4873" h="3627650">
                  <a:moveTo>
                    <a:pt x="1972523" y="1"/>
                  </a:moveTo>
                  <a:lnTo>
                    <a:pt x="1976730" y="1"/>
                  </a:lnTo>
                  <a:cubicBezTo>
                    <a:pt x="2768357" y="-646"/>
                    <a:pt x="3483909" y="471377"/>
                    <a:pt x="3794873" y="1199367"/>
                  </a:cubicBezTo>
                  <a:cubicBezTo>
                    <a:pt x="3702283" y="1189097"/>
                    <a:pt x="3609164" y="1184265"/>
                    <a:pt x="3516014" y="1184911"/>
                  </a:cubicBezTo>
                  <a:cubicBezTo>
                    <a:pt x="2891088" y="1189443"/>
                    <a:pt x="2302731" y="1442736"/>
                    <a:pt x="1857311" y="1899482"/>
                  </a:cubicBezTo>
                  <a:cubicBezTo>
                    <a:pt x="1411891" y="2356230"/>
                    <a:pt x="1173593" y="2952245"/>
                    <a:pt x="1185352" y="3577925"/>
                  </a:cubicBezTo>
                  <a:lnTo>
                    <a:pt x="1188565" y="3627650"/>
                  </a:lnTo>
                  <a:lnTo>
                    <a:pt x="890296" y="3627650"/>
                  </a:lnTo>
                  <a:lnTo>
                    <a:pt x="817594" y="3579051"/>
                  </a:lnTo>
                  <a:cubicBezTo>
                    <a:pt x="309454" y="3211583"/>
                    <a:pt x="-1982" y="2616910"/>
                    <a:pt x="10" y="1972406"/>
                  </a:cubicBezTo>
                  <a:cubicBezTo>
                    <a:pt x="1951" y="887066"/>
                    <a:pt x="887183" y="2267"/>
                    <a:pt x="1972523" y="1"/>
                  </a:cubicBezTo>
                  <a:close/>
                </a:path>
              </a:pathLst>
            </a:custGeom>
            <a:solidFill>
              <a:schemeClr val="accent2">
                <a:alpha val="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</p:grp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CA519DD-2B63-5415-0F31-167456D768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538203"/>
            <a:ext cx="810203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6C06F4F8-25B7-34C8-C5BE-4003CD25BD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1266146"/>
            <a:ext cx="810203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DEC24368-55A2-ED78-972B-FA12F7A49D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635" y="2249905"/>
            <a:ext cx="810203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778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80F6B45-E982-9059-DB5C-AD78DF577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191" y="0"/>
            <a:ext cx="5238809" cy="6858000"/>
          </a:xfrm>
          <a:custGeom>
            <a:avLst/>
            <a:gdLst>
              <a:gd name="connsiteX0" fmla="*/ 5238809 w 5238809"/>
              <a:gd name="connsiteY0" fmla="*/ 3430072 h 6858000"/>
              <a:gd name="connsiteX1" fmla="*/ 5238809 w 5238809"/>
              <a:gd name="connsiteY1" fmla="*/ 6858000 h 6858000"/>
              <a:gd name="connsiteX2" fmla="*/ 3374031 w 5238809"/>
              <a:gd name="connsiteY2" fmla="*/ 6858000 h 6858000"/>
              <a:gd name="connsiteX3" fmla="*/ 3371314 w 5238809"/>
              <a:gd name="connsiteY3" fmla="*/ 6759732 h 6858000"/>
              <a:gd name="connsiteX4" fmla="*/ 5217085 w 5238809"/>
              <a:gd name="connsiteY4" fmla="*/ 3442371 h 6858000"/>
              <a:gd name="connsiteX5" fmla="*/ 2228186 w 5238809"/>
              <a:gd name="connsiteY5" fmla="*/ 0 h 6858000"/>
              <a:gd name="connsiteX6" fmla="*/ 5238809 w 5238809"/>
              <a:gd name="connsiteY6" fmla="*/ 0 h 6858000"/>
              <a:gd name="connsiteX7" fmla="*/ 5238809 w 5238809"/>
              <a:gd name="connsiteY7" fmla="*/ 2289729 h 6858000"/>
              <a:gd name="connsiteX8" fmla="*/ 5149968 w 5238809"/>
              <a:gd name="connsiteY8" fmla="*/ 2325403 h 6858000"/>
              <a:gd name="connsiteX9" fmla="*/ 3651708 w 5238809"/>
              <a:gd name="connsiteY9" fmla="*/ 3361289 h 6858000"/>
              <a:gd name="connsiteX10" fmla="*/ 2330550 w 5238809"/>
              <a:gd name="connsiteY10" fmla="*/ 6661320 h 6858000"/>
              <a:gd name="connsiteX11" fmla="*/ 2338694 w 5238809"/>
              <a:gd name="connsiteY11" fmla="*/ 6858000 h 6858000"/>
              <a:gd name="connsiteX12" fmla="*/ 1908070 w 5238809"/>
              <a:gd name="connsiteY12" fmla="*/ 6858000 h 6858000"/>
              <a:gd name="connsiteX13" fmla="*/ 1844808 w 5238809"/>
              <a:gd name="connsiteY13" fmla="*/ 6822171 h 6858000"/>
              <a:gd name="connsiteX14" fmla="*/ 19 w 5238809"/>
              <a:gd name="connsiteY14" fmla="*/ 3504667 h 6858000"/>
              <a:gd name="connsiteX15" fmla="*/ 2200984 w 5238809"/>
              <a:gd name="connsiteY15" fmla="*/ 123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8809" h="6858000">
                <a:moveTo>
                  <a:pt x="5238809" y="3430072"/>
                </a:moveTo>
                <a:lnTo>
                  <a:pt x="5238809" y="6858000"/>
                </a:lnTo>
                <a:lnTo>
                  <a:pt x="3374031" y="6858000"/>
                </a:lnTo>
                <a:lnTo>
                  <a:pt x="3371314" y="6759732"/>
                </a:lnTo>
                <a:cubicBezTo>
                  <a:pt x="3367528" y="5394973"/>
                  <a:pt x="4078345" y="4144046"/>
                  <a:pt x="5217085" y="3442371"/>
                </a:cubicBezTo>
                <a:close/>
                <a:moveTo>
                  <a:pt x="2228186" y="0"/>
                </a:moveTo>
                <a:lnTo>
                  <a:pt x="5238809" y="0"/>
                </a:lnTo>
                <a:lnTo>
                  <a:pt x="5238809" y="2289729"/>
                </a:lnTo>
                <a:lnTo>
                  <a:pt x="5149968" y="2325403"/>
                </a:lnTo>
                <a:cubicBezTo>
                  <a:pt x="4597718" y="2563271"/>
                  <a:pt x="4089584" y="2912278"/>
                  <a:pt x="3651708" y="3361289"/>
                </a:cubicBezTo>
                <a:cubicBezTo>
                  <a:pt x="2775955" y="4259311"/>
                  <a:pt x="2307431" y="5431152"/>
                  <a:pt x="2330550" y="6661320"/>
                </a:cubicBezTo>
                <a:lnTo>
                  <a:pt x="2338694" y="6858000"/>
                </a:lnTo>
                <a:lnTo>
                  <a:pt x="1908070" y="6858000"/>
                </a:lnTo>
                <a:lnTo>
                  <a:pt x="1844808" y="6822171"/>
                </a:lnTo>
                <a:cubicBezTo>
                  <a:pt x="706275" y="6120342"/>
                  <a:pt x="-4199" y="4869316"/>
                  <a:pt x="19" y="3504667"/>
                </a:cubicBezTo>
                <a:cubicBezTo>
                  <a:pt x="2763" y="1970914"/>
                  <a:pt x="902667" y="640852"/>
                  <a:pt x="2200984" y="12361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/>
          <a:p>
            <a:endParaRPr lang="en-IE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D9B79762-EBC4-5AED-AD84-0BCFA72331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635" y="538203"/>
            <a:ext cx="5190998" cy="61562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3600"/>
              </a:lnSpc>
              <a:buNone/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Slide title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9562F1D-9E64-E8D0-AFAE-53DA186E8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35" y="1266146"/>
            <a:ext cx="5190998" cy="75516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IE" dirty="0"/>
              <a:t>Column title </a:t>
            </a:r>
          </a:p>
          <a:p>
            <a:pPr lvl="0"/>
            <a:r>
              <a:rPr lang="en-IE" dirty="0"/>
              <a:t>here 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E751F5A7-561F-40A2-7C03-13E2276FE5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35" y="2249905"/>
            <a:ext cx="5190998" cy="417495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IE" i="0" dirty="0">
                <a:effectLst/>
                <a:latin typeface="DM Sans" pitchFamily="2" charset="0"/>
              </a:rPr>
              <a:t>Lorem ipsum </a:t>
            </a:r>
            <a:r>
              <a:rPr lang="en-IE" i="0" dirty="0" err="1">
                <a:effectLst/>
                <a:latin typeface="DM Sans" pitchFamily="2" charset="0"/>
              </a:rPr>
              <a:t>dolor</a:t>
            </a:r>
            <a:r>
              <a:rPr lang="en-IE" i="0" dirty="0">
                <a:effectLst/>
                <a:latin typeface="DM Sans" pitchFamily="2" charset="0"/>
              </a:rPr>
              <a:t>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consectetuer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adipiscing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elit</a:t>
            </a:r>
            <a:r>
              <a:rPr lang="en-IE" i="0" dirty="0">
                <a:effectLst/>
                <a:latin typeface="DM Sans" pitchFamily="2" charset="0"/>
              </a:rPr>
              <a:t>. Maecenas </a:t>
            </a:r>
            <a:r>
              <a:rPr lang="en-IE" i="0" dirty="0" err="1">
                <a:effectLst/>
                <a:latin typeface="DM Sans" pitchFamily="2" charset="0"/>
              </a:rPr>
              <a:t>porttitor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congue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massa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posuere</a:t>
            </a:r>
            <a:r>
              <a:rPr lang="en-IE" i="0" dirty="0">
                <a:effectLst/>
                <a:latin typeface="DM Sans" pitchFamily="2" charset="0"/>
              </a:rPr>
              <a:t>. Magna </a:t>
            </a:r>
            <a:r>
              <a:rPr lang="en-IE" i="0" dirty="0" err="1">
                <a:effectLst/>
                <a:latin typeface="DM Sans" pitchFamily="2" charset="0"/>
              </a:rPr>
              <a:t>sed</a:t>
            </a:r>
            <a:r>
              <a:rPr lang="en-IE" i="0" dirty="0">
                <a:effectLst/>
                <a:latin typeface="DM Sans" pitchFamily="2" charset="0"/>
              </a:rPr>
              <a:t> pulvinar </a:t>
            </a:r>
            <a:r>
              <a:rPr lang="en-IE" i="0" dirty="0" err="1">
                <a:effectLst/>
                <a:latin typeface="DM Sans" pitchFamily="2" charset="0"/>
              </a:rPr>
              <a:t>ultricies</a:t>
            </a:r>
            <a:r>
              <a:rPr lang="en-IE" i="0" dirty="0">
                <a:effectLst/>
                <a:latin typeface="DM Sans" pitchFamily="2" charset="0"/>
              </a:rPr>
              <a:t>, </a:t>
            </a:r>
            <a:r>
              <a:rPr lang="en-IE" i="0" dirty="0" err="1">
                <a:effectLst/>
                <a:latin typeface="DM Sans" pitchFamily="2" charset="0"/>
              </a:rPr>
              <a:t>purus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lectus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libero, sit </a:t>
            </a:r>
            <a:r>
              <a:rPr lang="en-IE" i="0" dirty="0" err="1">
                <a:effectLst/>
                <a:latin typeface="DM Sans" pitchFamily="2" charset="0"/>
              </a:rPr>
              <a:t>amet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commodo</a:t>
            </a:r>
            <a:r>
              <a:rPr lang="en-IE" i="0" dirty="0">
                <a:effectLst/>
                <a:latin typeface="DM Sans" pitchFamily="2" charset="0"/>
              </a:rPr>
              <a:t> magna eros </a:t>
            </a:r>
            <a:r>
              <a:rPr lang="en-IE" i="0" dirty="0" err="1">
                <a:effectLst/>
                <a:latin typeface="DM Sans" pitchFamily="2" charset="0"/>
              </a:rPr>
              <a:t>quis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urna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r>
              <a:rPr lang="en-IE" i="0" dirty="0">
                <a:effectLst/>
                <a:latin typeface="DM Sans" pitchFamily="2" charset="0"/>
              </a:rPr>
              <a:t>Nunc </a:t>
            </a:r>
            <a:r>
              <a:rPr lang="en-IE" i="0" dirty="0" err="1">
                <a:effectLst/>
                <a:latin typeface="DM Sans" pitchFamily="2" charset="0"/>
              </a:rPr>
              <a:t>viverra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imperdiet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enim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  <a:r>
              <a:rPr lang="en-IE" i="0" dirty="0" err="1">
                <a:effectLst/>
                <a:latin typeface="DM Sans" pitchFamily="2" charset="0"/>
              </a:rPr>
              <a:t>Fusce</a:t>
            </a:r>
            <a:r>
              <a:rPr lang="en-IE" i="0" dirty="0">
                <a:effectLst/>
                <a:latin typeface="DM Sans" pitchFamily="2" charset="0"/>
              </a:rPr>
              <a:t> est. </a:t>
            </a:r>
            <a:r>
              <a:rPr lang="en-IE" i="0" dirty="0" err="1">
                <a:effectLst/>
                <a:latin typeface="DM Sans" pitchFamily="2" charset="0"/>
              </a:rPr>
              <a:t>Vivamus</a:t>
            </a:r>
            <a:r>
              <a:rPr lang="en-IE" i="0" dirty="0">
                <a:effectLst/>
                <a:latin typeface="DM Sans" pitchFamily="2" charset="0"/>
              </a:rPr>
              <a:t> a </a:t>
            </a:r>
            <a:r>
              <a:rPr lang="en-IE" i="0" dirty="0" err="1">
                <a:effectLst/>
                <a:latin typeface="DM Sans" pitchFamily="2" charset="0"/>
              </a:rPr>
              <a:t>tellus</a:t>
            </a:r>
            <a:r>
              <a:rPr lang="en-IE" i="0" dirty="0">
                <a:effectLst/>
                <a:latin typeface="DM Sans" pitchFamily="2" charset="0"/>
              </a:rPr>
              <a:t>.</a:t>
            </a:r>
          </a:p>
          <a:p>
            <a:endParaRPr lang="en-IE" i="0" dirty="0">
              <a:effectLst/>
              <a:latin typeface="DM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i="0" dirty="0" err="1">
                <a:effectLst/>
                <a:latin typeface="DM Sans" pitchFamily="2" charset="0"/>
              </a:rPr>
              <a:t>Pellentesque</a:t>
            </a:r>
            <a:r>
              <a:rPr lang="en-IE" i="0" dirty="0">
                <a:effectLst/>
                <a:latin typeface="DM Sans" pitchFamily="2" charset="0"/>
              </a:rPr>
              <a:t> habitant </a:t>
            </a:r>
            <a:r>
              <a:rPr lang="en-IE" i="0" dirty="0" err="1">
                <a:effectLst/>
                <a:latin typeface="DM Sans" pitchFamily="2" charset="0"/>
              </a:rPr>
              <a:t>morbi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tristique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senectus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netus</a:t>
            </a:r>
            <a:r>
              <a:rPr lang="en-IE" i="0" dirty="0">
                <a:effectLst/>
                <a:latin typeface="DM Sans" pitchFamily="2" charset="0"/>
              </a:rPr>
              <a:t> et </a:t>
            </a:r>
            <a:r>
              <a:rPr lang="en-IE" i="0" dirty="0" err="1">
                <a:effectLst/>
                <a:latin typeface="DM Sans" pitchFamily="2" charset="0"/>
              </a:rPr>
              <a:t>malesuada</a:t>
            </a:r>
            <a:r>
              <a:rPr lang="en-IE" i="0" dirty="0">
                <a:effectLst/>
                <a:latin typeface="DM Sans" pitchFamily="2" charset="0"/>
              </a:rPr>
              <a:t> fames ac </a:t>
            </a:r>
            <a:r>
              <a:rPr lang="en-IE" i="0" dirty="0" err="1">
                <a:effectLst/>
                <a:latin typeface="DM Sans" pitchFamily="2" charset="0"/>
              </a:rPr>
              <a:t>turpis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egestas</a:t>
            </a:r>
            <a:r>
              <a:rPr lang="en-IE" i="0" dirty="0">
                <a:effectLst/>
                <a:latin typeface="DM Sans" pitchFamily="2" charset="0"/>
              </a:rPr>
              <a:t>. Proin pharetra </a:t>
            </a:r>
            <a:r>
              <a:rPr lang="en-IE" i="0" dirty="0" err="1">
                <a:effectLst/>
                <a:latin typeface="DM Sans" pitchFamily="2" charset="0"/>
              </a:rPr>
              <a:t>nonummy</a:t>
            </a:r>
            <a:r>
              <a:rPr lang="en-IE" i="0" dirty="0">
                <a:effectLst/>
                <a:latin typeface="DM Sans" pitchFamily="2" charset="0"/>
              </a:rPr>
              <a:t> </a:t>
            </a:r>
            <a:r>
              <a:rPr lang="en-IE" i="0" dirty="0" err="1">
                <a:effectLst/>
                <a:latin typeface="DM Sans" pitchFamily="2" charset="0"/>
              </a:rPr>
              <a:t>pede</a:t>
            </a:r>
            <a:r>
              <a:rPr lang="en-IE" i="0" dirty="0">
                <a:effectLst/>
                <a:latin typeface="DM San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757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29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70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0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97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  <p:sldLayoutId id="2147483835" r:id="rId29"/>
    <p:sldLayoutId id="2147483836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43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802" r:id="rId27"/>
    <p:sldLayoutId id="2147483803" r:id="rId28"/>
    <p:sldLayoutId id="2147483804" r:id="rId29"/>
    <p:sldLayoutId id="2147483805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zse@volunteer.ie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volunteer.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626FE0-A77B-A1EF-5178-B621172A6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Interim </a:t>
            </a:r>
            <a:r>
              <a:rPr lang="en-IE" dirty="0" err="1"/>
              <a:t>i</a:t>
            </a:r>
            <a:r>
              <a:rPr lang="en-IE" dirty="0"/>
              <a:t>-VOL email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35CFC-D160-3713-90B7-C407FA3619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Campaign Monitor and Mailchimp</a:t>
            </a:r>
          </a:p>
        </p:txBody>
      </p:sp>
      <p:pic>
        <p:nvPicPr>
          <p:cNvPr id="5" name="Picture 4" descr="A person with blonde hair wearing glasses">
            <a:extLst>
              <a:ext uri="{FF2B5EF4-FFF2-40B4-BE49-F238E27FC236}">
                <a16:creationId xmlns:a16="http://schemas.microsoft.com/office/drawing/2014/main" id="{934FACBF-3F20-50EF-4210-3F077B8DB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74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C3B7FDE-6A12-D970-1AE9-147D09B56C0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8587986"/>
              </p:ext>
            </p:extLst>
          </p:nvPr>
        </p:nvGraphicFramePr>
        <p:xfrm>
          <a:off x="654424" y="555813"/>
          <a:ext cx="10854639" cy="5585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2589">
                  <a:extLst>
                    <a:ext uri="{9D8B030D-6E8A-4147-A177-3AD203B41FA5}">
                      <a16:colId xmlns:a16="http://schemas.microsoft.com/office/drawing/2014/main" val="3605119655"/>
                    </a:ext>
                  </a:extLst>
                </a:gridCol>
                <a:gridCol w="3666025">
                  <a:extLst>
                    <a:ext uri="{9D8B030D-6E8A-4147-A177-3AD203B41FA5}">
                      <a16:colId xmlns:a16="http://schemas.microsoft.com/office/drawing/2014/main" val="3774882504"/>
                    </a:ext>
                  </a:extLst>
                </a:gridCol>
                <a:gridCol w="3666025">
                  <a:extLst>
                    <a:ext uri="{9D8B030D-6E8A-4147-A177-3AD203B41FA5}">
                      <a16:colId xmlns:a16="http://schemas.microsoft.com/office/drawing/2014/main" val="1632065465"/>
                    </a:ext>
                  </a:extLst>
                </a:gridCol>
              </a:tblGrid>
              <a:tr h="523616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Campaign Monitor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Mailchimp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328621"/>
                  </a:ext>
                </a:extLst>
              </a:tr>
              <a:tr h="523616">
                <a:tc>
                  <a:txBody>
                    <a:bodyPr/>
                    <a:lstStyle/>
                    <a:p>
                      <a:r>
                        <a:rPr lang="en-IE" dirty="0"/>
                        <a:t>Delivers 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 Yes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305726"/>
                  </a:ext>
                </a:extLst>
              </a:tr>
              <a:tr h="428876">
                <a:tc>
                  <a:txBody>
                    <a:bodyPr/>
                    <a:lstStyle/>
                    <a:p>
                      <a:r>
                        <a:rPr lang="en-IE" dirty="0"/>
                        <a:t>Manage email 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 Yes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971016"/>
                  </a:ext>
                </a:extLst>
              </a:tr>
              <a:tr h="523616">
                <a:tc>
                  <a:txBody>
                    <a:bodyPr/>
                    <a:lstStyle/>
                    <a:p>
                      <a:r>
                        <a:rPr lang="en-IE" dirty="0"/>
                        <a:t>Filter the email 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Workaround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Yes</a:t>
                      </a:r>
                    </a:p>
                    <a:p>
                      <a:pPr algn="ctr"/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789255"/>
                  </a:ext>
                </a:extLst>
              </a:tr>
              <a:tr h="523616">
                <a:tc>
                  <a:txBody>
                    <a:bodyPr/>
                    <a:lstStyle/>
                    <a:p>
                      <a:r>
                        <a:rPr lang="en-IE" dirty="0"/>
                        <a:t>Manage unsubscribes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854691"/>
                  </a:ext>
                </a:extLst>
              </a:tr>
              <a:tr h="523616">
                <a:tc>
                  <a:txBody>
                    <a:bodyPr/>
                    <a:lstStyle/>
                    <a:p>
                      <a:r>
                        <a:rPr lang="en-IE" dirty="0"/>
                        <a:t>Syncs email activity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Not fully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10801"/>
                  </a:ext>
                </a:extLst>
              </a:tr>
              <a:tr h="523616">
                <a:tc>
                  <a:txBody>
                    <a:bodyPr/>
                    <a:lstStyle/>
                    <a:p>
                      <a:r>
                        <a:rPr lang="en-IE" dirty="0"/>
                        <a:t>Additional functionality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Workaround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669748"/>
                  </a:ext>
                </a:extLst>
              </a:tr>
              <a:tr h="523616">
                <a:tc>
                  <a:txBody>
                    <a:bodyPr/>
                    <a:lstStyle/>
                    <a:p>
                      <a:r>
                        <a:rPr lang="en-IE" dirty="0"/>
                        <a:t>Keeps users in </a:t>
                      </a:r>
                      <a:r>
                        <a:rPr lang="en-IE" dirty="0" err="1"/>
                        <a:t>i</a:t>
                      </a:r>
                      <a:r>
                        <a:rPr lang="en-IE" dirty="0"/>
                        <a:t>-VOL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407845"/>
                  </a:ext>
                </a:extLst>
              </a:tr>
              <a:tr h="523616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805672"/>
                  </a:ext>
                </a:extLst>
              </a:tr>
              <a:tr h="523616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860188"/>
                  </a:ext>
                </a:extLst>
              </a:tr>
            </a:tbl>
          </a:graphicData>
        </a:graphic>
      </p:graphicFrame>
      <p:pic>
        <p:nvPicPr>
          <p:cNvPr id="3" name="Picture 2" descr="A green and black banner with a city and a boat&#10;&#10;Description automatically generated with medium confidence">
            <a:extLst>
              <a:ext uri="{FF2B5EF4-FFF2-40B4-BE49-F238E27FC236}">
                <a16:creationId xmlns:a16="http://schemas.microsoft.com/office/drawing/2014/main" id="{E11A64B2-EA02-E500-B155-EC92745D4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8E147-5250-8F8B-88D9-F55F4BED3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1014" y="735392"/>
            <a:ext cx="5190998" cy="615624"/>
          </a:xfrm>
        </p:spPr>
        <p:txBody>
          <a:bodyPr/>
          <a:lstStyle/>
          <a:p>
            <a:r>
              <a:rPr lang="en-IE" sz="4400" dirty="0">
                <a:solidFill>
                  <a:schemeClr val="bg1"/>
                </a:solidFill>
                <a:latin typeface="+mj-lt"/>
              </a:rPr>
              <a:t>Take a stance</a:t>
            </a:r>
          </a:p>
          <a:p>
            <a:endParaRPr lang="en-I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86679F-EF2D-AD2D-3024-B34F541659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61014" y="2249905"/>
            <a:ext cx="5190998" cy="2349255"/>
          </a:xfrm>
        </p:spPr>
        <p:txBody>
          <a:bodyPr/>
          <a:lstStyle/>
          <a:p>
            <a:r>
              <a:rPr lang="en-IE" sz="2800" b="1" dirty="0">
                <a:solidFill>
                  <a:schemeClr val="tx1"/>
                </a:solidFill>
              </a:rPr>
              <a:t>Volunteers are hard to recruit these days.</a:t>
            </a:r>
          </a:p>
          <a:p>
            <a:endParaRPr lang="en-IE" dirty="0"/>
          </a:p>
        </p:txBody>
      </p:sp>
      <p:pic>
        <p:nvPicPr>
          <p:cNvPr id="15" name="Picture Placeholder 14" descr="A person pushing a person in a wheelchair&#10;&#10;Description automatically generated">
            <a:extLst>
              <a:ext uri="{FF2B5EF4-FFF2-40B4-BE49-F238E27FC236}">
                <a16:creationId xmlns:a16="http://schemas.microsoft.com/office/drawing/2014/main" id="{C71766C1-6517-CB96-2239-EA1FCDF150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r="21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120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217D7-660B-2972-269E-1E43690372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Take a stance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F9D27-E8B3-0F1B-E459-C5058F0883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683" y="2365852"/>
            <a:ext cx="5307069" cy="16564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Without volunteers, my organisation’s services would be poorer or not as rich.</a:t>
            </a:r>
            <a:endParaRPr lang="en-IE" sz="2800" dirty="0"/>
          </a:p>
        </p:txBody>
      </p:sp>
      <p:pic>
        <p:nvPicPr>
          <p:cNvPr id="10" name="Picture Placeholder 9" descr="A person painting a child's face&#10;&#10;Description automatically generated">
            <a:extLst>
              <a:ext uri="{FF2B5EF4-FFF2-40B4-BE49-F238E27FC236}">
                <a16:creationId xmlns:a16="http://schemas.microsoft.com/office/drawing/2014/main" id="{8C6C1619-4BF2-FF67-D391-A0DD01F310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r="21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383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8E147-5250-8F8B-88D9-F55F4BED3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1014" y="844034"/>
            <a:ext cx="5190998" cy="615624"/>
          </a:xfrm>
        </p:spPr>
        <p:txBody>
          <a:bodyPr/>
          <a:lstStyle/>
          <a:p>
            <a:r>
              <a:rPr lang="en-IE" sz="4400" dirty="0">
                <a:solidFill>
                  <a:schemeClr val="bg1"/>
                </a:solidFill>
                <a:latin typeface="+mj-lt"/>
              </a:rPr>
              <a:t>Take a stance</a:t>
            </a:r>
          </a:p>
          <a:p>
            <a:endParaRPr lang="en-I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86679F-EF2D-AD2D-3024-B34F541659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sz="2800" b="1" dirty="0">
                <a:solidFill>
                  <a:schemeClr val="tx1"/>
                </a:solidFill>
              </a:rPr>
              <a:t>Volunteers should commit to a minimum service time after their garda vetting and training, so our resource investment is worth it. </a:t>
            </a:r>
          </a:p>
          <a:p>
            <a:endParaRPr lang="en-IE" dirty="0"/>
          </a:p>
        </p:txBody>
      </p:sp>
      <p:pic>
        <p:nvPicPr>
          <p:cNvPr id="44" name="Picture Placeholder 43" descr="A person handing a bowl of food to another person&#10;&#10;Description automatically generated">
            <a:extLst>
              <a:ext uri="{FF2B5EF4-FFF2-40B4-BE49-F238E27FC236}">
                <a16:creationId xmlns:a16="http://schemas.microsoft.com/office/drawing/2014/main" id="{B05F1F65-AB7E-CA5C-6A6D-7F443C989A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r="21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713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217D7-660B-2972-269E-1E4369037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1014" y="972769"/>
            <a:ext cx="5190998" cy="615624"/>
          </a:xfrm>
        </p:spPr>
        <p:txBody>
          <a:bodyPr/>
          <a:lstStyle/>
          <a:p>
            <a:r>
              <a:rPr lang="en-IE" dirty="0"/>
              <a:t>Take a stance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A253B7-4E7B-CA89-E384-FB865AE76A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sz="2800" b="1" dirty="0">
                <a:solidFill>
                  <a:schemeClr val="tx1"/>
                </a:solidFill>
              </a:rPr>
              <a:t>We already have some flexibility in our volunteer programme. </a:t>
            </a:r>
          </a:p>
          <a:p>
            <a:endParaRPr lang="en-IE" dirty="0"/>
          </a:p>
        </p:txBody>
      </p:sp>
      <p:pic>
        <p:nvPicPr>
          <p:cNvPr id="23" name="Picture Placeholder 22" descr="A person typing on a computer&#10;&#10;Description automatically generated">
            <a:extLst>
              <a:ext uri="{FF2B5EF4-FFF2-40B4-BE49-F238E27FC236}">
                <a16:creationId xmlns:a16="http://schemas.microsoft.com/office/drawing/2014/main" id="{DBCEA3F2-8783-A20F-82D7-1CCC704166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3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442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68D2D-39F8-E80B-CE63-D26B9B8B90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1634" y="1923748"/>
            <a:ext cx="5190997" cy="2331379"/>
          </a:xfrm>
        </p:spPr>
        <p:txBody>
          <a:bodyPr/>
          <a:lstStyle/>
          <a:p>
            <a:r>
              <a:rPr lang="en-IE" sz="2800" b="1" dirty="0">
                <a:solidFill>
                  <a:schemeClr val="tx1"/>
                </a:solidFill>
              </a:rPr>
              <a:t>Flexibility in volunteering allows matching my organisation’s needs with the needs of the volunteers, in creative ways. </a:t>
            </a:r>
          </a:p>
          <a:p>
            <a:endParaRPr lang="en-IE" dirty="0"/>
          </a:p>
        </p:txBody>
      </p:sp>
      <p:pic>
        <p:nvPicPr>
          <p:cNvPr id="11" name="Picture Placeholder 10" descr="A group of colored pencils&#10;&#10;Description automatically generated">
            <a:extLst>
              <a:ext uri="{FF2B5EF4-FFF2-40B4-BE49-F238E27FC236}">
                <a16:creationId xmlns:a16="http://schemas.microsoft.com/office/drawing/2014/main" id="{963FC541-F7E6-B2B2-7669-7955FBC5F3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0" r="20950"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9BF89D-0397-B332-8595-2C4DC6B4F8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635" y="683058"/>
            <a:ext cx="5190996" cy="991834"/>
          </a:xfrm>
        </p:spPr>
        <p:txBody>
          <a:bodyPr/>
          <a:lstStyle/>
          <a:p>
            <a:r>
              <a:rPr lang="en-IE" sz="3600" b="1" dirty="0">
                <a:latin typeface="+mj-lt"/>
              </a:rPr>
              <a:t>Take a stance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699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217D7-660B-2972-269E-1E43690372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b="1" dirty="0">
                <a:solidFill>
                  <a:srgbClr val="D50057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 a consultant for a day</a:t>
            </a:r>
            <a:r>
              <a:rPr lang="en-IE" dirty="0">
                <a:solidFill>
                  <a:srgbClr val="111C4E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A253B7-4E7B-CA89-E384-FB865AE76A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1635" y="1266146"/>
            <a:ext cx="5310690" cy="4428484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111C4E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 are a highly paid expert consultant on flexible volunteer engagement.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111C4E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 have been contracted by this illustrious charity that works in an specific area.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111C4E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Your role is to </a:t>
            </a:r>
            <a:r>
              <a:rPr lang="en-IE" sz="2400" dirty="0">
                <a:solidFill>
                  <a:srgbClr val="111C4E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assist in introducing more flexibility in their volunteer engagement.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16597A-2B25-851C-F32F-E0A65076A9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04778" y="1539968"/>
            <a:ext cx="5054849" cy="469787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Discuss ways to make the volunteer programme more flexible and inclusive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Don’t just list roles;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List procedures or practices or even organisational culture that could/should be changed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Record as many ideas on the paper provided as you can think of – the good, the bad and the ugly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You have 10 minutes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Select a spokesperson for brief feedback to share the 3 best ideas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22818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217D7-660B-2972-269E-1E4369037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4920" y="737380"/>
            <a:ext cx="5190998" cy="615624"/>
          </a:xfrm>
        </p:spPr>
        <p:txBody>
          <a:bodyPr/>
          <a:lstStyle/>
          <a:p>
            <a:r>
              <a:rPr lang="en-IE" dirty="0"/>
              <a:t>Pick up ideas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A253B7-4E7B-CA89-E384-FB865AE76A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4920" y="2249905"/>
            <a:ext cx="4744016" cy="2611806"/>
          </a:xfrm>
        </p:spPr>
        <p:txBody>
          <a:bodyPr/>
          <a:lstStyle/>
          <a:p>
            <a:r>
              <a:rPr lang="en-IE" sz="2800" b="1">
                <a:solidFill>
                  <a:schemeClr val="tx1"/>
                </a:solidFill>
              </a:rPr>
              <a:t>Share an idea you have just learnt, and </a:t>
            </a:r>
            <a:r>
              <a:rPr lang="en-GB" sz="2800" b="1">
                <a:solidFill>
                  <a:schemeClr val="tx1"/>
                </a:solidFill>
              </a:rPr>
              <a:t>you could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chemeClr val="accent1"/>
                </a:solidFill>
              </a:rPr>
              <a:t>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chemeClr val="accent1"/>
                </a:solidFill>
              </a:rPr>
              <a:t>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chemeClr val="accent1"/>
                </a:solidFill>
              </a:rPr>
              <a:t>Do</a:t>
            </a:r>
          </a:p>
          <a:p>
            <a:r>
              <a:rPr lang="en-GB" sz="2800" b="1">
                <a:solidFill>
                  <a:schemeClr val="tx1"/>
                </a:solidFill>
              </a:rPr>
              <a:t>in your own organisation. </a:t>
            </a:r>
            <a:endParaRPr lang="en-IE" sz="2800" b="1">
              <a:solidFill>
                <a:schemeClr val="tx1"/>
              </a:solidFill>
            </a:endParaRPr>
          </a:p>
          <a:p>
            <a:endParaRPr lang="en-IE" dirty="0"/>
          </a:p>
        </p:txBody>
      </p:sp>
      <p:pic>
        <p:nvPicPr>
          <p:cNvPr id="42" name="Picture Placeholder 41" descr="A group of books in a pile&#10;&#10;Description automatically generated">
            <a:extLst>
              <a:ext uri="{FF2B5EF4-FFF2-40B4-BE49-F238E27FC236}">
                <a16:creationId xmlns:a16="http://schemas.microsoft.com/office/drawing/2014/main" id="{E74FFF1D-52DB-EDEE-8093-83F3E40FC0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3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952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erson cutting vegetables on a cutting board&#10;&#10;Description automatically generated">
            <a:extLst>
              <a:ext uri="{FF2B5EF4-FFF2-40B4-BE49-F238E27FC236}">
                <a16:creationId xmlns:a16="http://schemas.microsoft.com/office/drawing/2014/main" id="{84454380-A0FB-9B05-A99C-ECFFB86BAB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217D7-660B-2972-269E-1E43690372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IE" sz="3600" b="1" dirty="0">
                <a:solidFill>
                  <a:schemeClr val="bg1"/>
                </a:solidFill>
                <a:latin typeface="+mn-lt"/>
              </a:rPr>
              <a:t>Take away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A253B7-4E7B-CA89-E384-FB865AE76A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635" y="1727964"/>
            <a:ext cx="5190998" cy="156941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IE" sz="2800" dirty="0">
                <a:solidFill>
                  <a:schemeClr val="tx1"/>
                </a:solidFill>
              </a:rPr>
              <a:t>Note </a:t>
            </a:r>
            <a:r>
              <a:rPr lang="en-IE" sz="2800" dirty="0">
                <a:solidFill>
                  <a:schemeClr val="accent1"/>
                </a:solidFill>
              </a:rPr>
              <a:t>three ideas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IE" sz="2800" dirty="0">
                <a:solidFill>
                  <a:schemeClr val="tx1"/>
                </a:solidFill>
              </a:rPr>
              <a:t>as takeaways about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IE" sz="2800" dirty="0">
                <a:solidFill>
                  <a:schemeClr val="tx1"/>
                </a:solidFill>
              </a:rPr>
              <a:t>flexibility in volunteering</a:t>
            </a:r>
          </a:p>
          <a:p>
            <a:pPr>
              <a:lnSpc>
                <a:spcPct val="150000"/>
              </a:lnSpc>
            </a:pPr>
            <a:endParaRPr lang="en-I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4924D5-2B10-AB16-A253-12894BA8F1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05358" y="5164720"/>
            <a:ext cx="2847833" cy="1749440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en-IE" sz="2000" b="1" dirty="0"/>
              <a:t>Zsé Varga</a:t>
            </a:r>
          </a:p>
          <a:p>
            <a:pPr marL="0" indent="0" algn="r">
              <a:buNone/>
            </a:pPr>
            <a:r>
              <a:rPr lang="en-IE" sz="2000" b="1" dirty="0"/>
              <a:t>Volunteer Ireland</a:t>
            </a:r>
          </a:p>
          <a:p>
            <a:pPr marL="0" indent="0" algn="r">
              <a:buNone/>
            </a:pPr>
            <a:r>
              <a:rPr lang="en-IE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zse@volunteer.ie</a:t>
            </a:r>
            <a:endParaRPr lang="en-IE" sz="20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IE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www.volunteer.ie</a:t>
            </a:r>
            <a:endParaRPr lang="en-I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51053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Blue">
  <a:themeElements>
    <a:clrScheme name="Volunteer Ireland Colours 2022">
      <a:dk1>
        <a:srgbClr val="111C4E"/>
      </a:dk1>
      <a:lt1>
        <a:sysClr val="window" lastClr="FFFFFF"/>
      </a:lt1>
      <a:dk2>
        <a:srgbClr val="111C4E"/>
      </a:dk2>
      <a:lt2>
        <a:srgbClr val="E7E6E6"/>
      </a:lt2>
      <a:accent1>
        <a:srgbClr val="D50057"/>
      </a:accent1>
      <a:accent2>
        <a:srgbClr val="410099"/>
      </a:accent2>
      <a:accent3>
        <a:srgbClr val="6FCFEB"/>
      </a:accent3>
      <a:accent4>
        <a:srgbClr val="8B0078"/>
      </a:accent4>
      <a:accent5>
        <a:srgbClr val="99E6D8"/>
      </a:accent5>
      <a:accent6>
        <a:srgbClr val="00C08B"/>
      </a:accent6>
      <a:hlink>
        <a:srgbClr val="410099"/>
      </a:hlink>
      <a:folHlink>
        <a:srgbClr val="8B0078"/>
      </a:folHlink>
    </a:clrScheme>
    <a:fontScheme name="Navy">
      <a:majorFont>
        <a:latin typeface="DM Sans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_Powerpoint_Template" id="{ACFAE07A-E7BC-429C-9539-A38E49585EA9}" vid="{0BD32F5D-0509-4137-A0F8-C11CCCF12BDF}"/>
    </a:ext>
  </a:extLst>
</a:theme>
</file>

<file path=ppt/theme/theme2.xml><?xml version="1.0" encoding="utf-8"?>
<a:theme xmlns:a="http://schemas.openxmlformats.org/drawingml/2006/main" name="Magenta">
  <a:themeElements>
    <a:clrScheme name="Volunteer Ireland Colours 2022">
      <a:dk1>
        <a:srgbClr val="111C4E"/>
      </a:dk1>
      <a:lt1>
        <a:sysClr val="window" lastClr="FFFFFF"/>
      </a:lt1>
      <a:dk2>
        <a:srgbClr val="111C4E"/>
      </a:dk2>
      <a:lt2>
        <a:srgbClr val="E7E6E6"/>
      </a:lt2>
      <a:accent1>
        <a:srgbClr val="D50057"/>
      </a:accent1>
      <a:accent2>
        <a:srgbClr val="410099"/>
      </a:accent2>
      <a:accent3>
        <a:srgbClr val="6FCFEB"/>
      </a:accent3>
      <a:accent4>
        <a:srgbClr val="8B0078"/>
      </a:accent4>
      <a:accent5>
        <a:srgbClr val="99E6D8"/>
      </a:accent5>
      <a:accent6>
        <a:srgbClr val="00C08B"/>
      </a:accent6>
      <a:hlink>
        <a:srgbClr val="410099"/>
      </a:hlink>
      <a:folHlink>
        <a:srgbClr val="8B0078"/>
      </a:folHlink>
    </a:clrScheme>
    <a:fontScheme name="Navy">
      <a:majorFont>
        <a:latin typeface="DM Sans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_Powerpoint_Template" id="{ACFAE07A-E7BC-429C-9539-A38E49585EA9}" vid="{E1ECF293-77ED-4E98-A8C7-FC55987256F6}"/>
    </a:ext>
  </a:extLst>
</a:theme>
</file>

<file path=ppt/theme/theme3.xml><?xml version="1.0" encoding="utf-8"?>
<a:theme xmlns:a="http://schemas.openxmlformats.org/drawingml/2006/main" name="1_Purple">
  <a:themeElements>
    <a:clrScheme name="Volunteer Ireland Colours 2022">
      <a:dk1>
        <a:srgbClr val="111C4E"/>
      </a:dk1>
      <a:lt1>
        <a:sysClr val="window" lastClr="FFFFFF"/>
      </a:lt1>
      <a:dk2>
        <a:srgbClr val="111C4E"/>
      </a:dk2>
      <a:lt2>
        <a:srgbClr val="E7E6E6"/>
      </a:lt2>
      <a:accent1>
        <a:srgbClr val="D50057"/>
      </a:accent1>
      <a:accent2>
        <a:srgbClr val="410099"/>
      </a:accent2>
      <a:accent3>
        <a:srgbClr val="6FCFEB"/>
      </a:accent3>
      <a:accent4>
        <a:srgbClr val="8B0078"/>
      </a:accent4>
      <a:accent5>
        <a:srgbClr val="99E6D8"/>
      </a:accent5>
      <a:accent6>
        <a:srgbClr val="00C08B"/>
      </a:accent6>
      <a:hlink>
        <a:srgbClr val="410099"/>
      </a:hlink>
      <a:folHlink>
        <a:srgbClr val="8B0078"/>
      </a:folHlink>
    </a:clrScheme>
    <a:fontScheme name="Navy">
      <a:majorFont>
        <a:latin typeface="DM Sans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_Powerpoint_Template" id="{ACFAE07A-E7BC-429C-9539-A38E49585EA9}" vid="{A569BC0D-179D-4B9E-AF44-E20865052810}"/>
    </a:ext>
  </a:extLst>
</a:theme>
</file>

<file path=ppt/theme/theme4.xml><?xml version="1.0" encoding="utf-8"?>
<a:theme xmlns:a="http://schemas.openxmlformats.org/drawingml/2006/main" name="White">
  <a:themeElements>
    <a:clrScheme name="Volunteer Ireland Colours 2022">
      <a:dk1>
        <a:srgbClr val="111C4E"/>
      </a:dk1>
      <a:lt1>
        <a:sysClr val="window" lastClr="FFFFFF"/>
      </a:lt1>
      <a:dk2>
        <a:srgbClr val="111C4E"/>
      </a:dk2>
      <a:lt2>
        <a:srgbClr val="E7E6E6"/>
      </a:lt2>
      <a:accent1>
        <a:srgbClr val="D50057"/>
      </a:accent1>
      <a:accent2>
        <a:srgbClr val="410099"/>
      </a:accent2>
      <a:accent3>
        <a:srgbClr val="6FCFEB"/>
      </a:accent3>
      <a:accent4>
        <a:srgbClr val="8B0078"/>
      </a:accent4>
      <a:accent5>
        <a:srgbClr val="99E6D8"/>
      </a:accent5>
      <a:accent6>
        <a:srgbClr val="00C08B"/>
      </a:accent6>
      <a:hlink>
        <a:srgbClr val="410099"/>
      </a:hlink>
      <a:folHlink>
        <a:srgbClr val="8B0078"/>
      </a:folHlink>
    </a:clrScheme>
    <a:fontScheme name="Navy">
      <a:majorFont>
        <a:latin typeface="DM Sans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_Powerpoint_Template" id="{ACFAE07A-E7BC-429C-9539-A38E49585EA9}" vid="{3DD0AC22-35F8-4987-B529-A439FF41DB4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2C0F5F7CC1849ABC3BB6BC570D734" ma:contentTypeVersion="24" ma:contentTypeDescription="Create a new document." ma:contentTypeScope="" ma:versionID="f5bff3619e299495723f31b8a3ac11c9">
  <xsd:schema xmlns:xsd="http://www.w3.org/2001/XMLSchema" xmlns:xs="http://www.w3.org/2001/XMLSchema" xmlns:p="http://schemas.microsoft.com/office/2006/metadata/properties" xmlns:ns1="http://schemas.microsoft.com/sharepoint/v3" xmlns:ns2="3e0e0d6c-3e6b-42ec-b59f-7db14f7c7a19" xmlns:ns3="60daceeb-bbb8-4463-a2ea-3ef0447cd51a" targetNamespace="http://schemas.microsoft.com/office/2006/metadata/properties" ma:root="true" ma:fieldsID="76e1aae1229b611b873806d214ef89ce" ns1:_="" ns2:_="" ns3:_="">
    <xsd:import namespace="http://schemas.microsoft.com/sharepoint/v3"/>
    <xsd:import namespace="3e0e0d6c-3e6b-42ec-b59f-7db14f7c7a19"/>
    <xsd:import namespace="60daceeb-bbb8-4463-a2ea-3ef0447cd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Checked" minOccurs="0"/>
                <xsd:element ref="ns2:Checked1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e0d6c-3e6b-42ec-b59f-7db14f7c7a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Checked" ma:index="23" nillable="true" ma:displayName="Checked" ma:default="1" ma:format="Dropdown" ma:internalName="Checked">
      <xsd:simpleType>
        <xsd:restriction base="dms:Boolean"/>
      </xsd:simpleType>
    </xsd:element>
    <xsd:element name="Checked1" ma:index="24" ma:displayName="Checked 1" ma:default="1" ma:format="Dropdown" ma:internalName="Checked1">
      <xsd:simpleType>
        <xsd:restriction base="dms:Boolea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2648a34-2138-4432-bdba-6bd3e31dfe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aceeb-bbb8-4463-a2ea-3ef0447cd51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d3d3e31-7769-478a-a006-5f8ef0dc9cac}" ma:internalName="TaxCatchAll" ma:showField="CatchAllData" ma:web="60daceeb-bbb8-4463-a2ea-3ef0447cd5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60daceeb-bbb8-4463-a2ea-3ef0447cd51a" xsi:nil="true"/>
    <lcf76f155ced4ddcb4097134ff3c332f xmlns="3e0e0d6c-3e6b-42ec-b59f-7db14f7c7a19">
      <Terms xmlns="http://schemas.microsoft.com/office/infopath/2007/PartnerControls"/>
    </lcf76f155ced4ddcb4097134ff3c332f>
    <Checked xmlns="3e0e0d6c-3e6b-42ec-b59f-7db14f7c7a19">true</Checked>
    <Checked1 xmlns="3e0e0d6c-3e6b-42ec-b59f-7db14f7c7a19">true</Checked1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12A973-CCDC-4183-A4E4-F39767E2212B}"/>
</file>

<file path=customXml/itemProps2.xml><?xml version="1.0" encoding="utf-8"?>
<ds:datastoreItem xmlns:ds="http://schemas.openxmlformats.org/officeDocument/2006/customXml" ds:itemID="{2712B944-E503-4069-A056-80E7FB489666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dcmitype/"/>
    <ds:schemaRef ds:uri="286f26a3-52bb-4664-8214-5706c0a2d861"/>
    <ds:schemaRef ds:uri="http://schemas.openxmlformats.org/package/2006/metadata/core-properties"/>
    <ds:schemaRef ds:uri="60daceeb-bbb8-4463-a2ea-3ef0447cd51a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6A1F429-6BAF-4CA2-B3D4-642FB24BBE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VI_Powerpoint_Template</Template>
  <TotalTime>231</TotalTime>
  <Words>303</Words>
  <Application>Microsoft Office PowerPoint</Application>
  <PresentationFormat>Widescreen</PresentationFormat>
  <Paragraphs>59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DM Sans</vt:lpstr>
      <vt:lpstr>DM Serif Display</vt:lpstr>
      <vt:lpstr>Light Blue</vt:lpstr>
      <vt:lpstr>Magenta</vt:lpstr>
      <vt:lpstr>1_Purple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Zsé Varga</dc:creator>
  <cp:lastModifiedBy>Zsé Varga</cp:lastModifiedBy>
  <cp:revision>3</cp:revision>
  <dcterms:created xsi:type="dcterms:W3CDTF">2024-04-30T11:34:24Z</dcterms:created>
  <dcterms:modified xsi:type="dcterms:W3CDTF">2024-04-30T15:25:36Z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0x0101003E32C0F5F7CC1849ABC3BB6BC570D734</vt:lpwstr>
  </property>
  <property fmtid="{D5CDD505-2E9C-101B-9397-08002B2CF9AE}" pid="3" name="MediaServiceImageTags">
    <vt:lpwstr/>
  </property>
</Properties>
</file>