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  <p:sldMasterId id="2147483675" r:id="rId5"/>
  </p:sldMasterIdLst>
  <p:notesMasterIdLst>
    <p:notesMasterId r:id="rId27"/>
  </p:notesMasterIdLst>
  <p:sldIdLst>
    <p:sldId id="347" r:id="rId6"/>
    <p:sldId id="257" r:id="rId7"/>
    <p:sldId id="265" r:id="rId8"/>
    <p:sldId id="316" r:id="rId9"/>
    <p:sldId id="294" r:id="rId10"/>
    <p:sldId id="289" r:id="rId11"/>
    <p:sldId id="310" r:id="rId12"/>
    <p:sldId id="311" r:id="rId13"/>
    <p:sldId id="312" r:id="rId14"/>
    <p:sldId id="309" r:id="rId15"/>
    <p:sldId id="308" r:id="rId16"/>
    <p:sldId id="301" r:id="rId17"/>
    <p:sldId id="275" r:id="rId18"/>
    <p:sldId id="313" r:id="rId19"/>
    <p:sldId id="330" r:id="rId20"/>
    <p:sldId id="302" r:id="rId21"/>
    <p:sldId id="335" r:id="rId22"/>
    <p:sldId id="304" r:id="rId23"/>
    <p:sldId id="345" r:id="rId24"/>
    <p:sldId id="336" r:id="rId25"/>
    <p:sldId id="348" r:id="rId26"/>
  </p:sldIdLst>
  <p:sldSz cx="12192000" cy="6858000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5ADF29-2FF6-36F6-E70E-80E45AB8D20B}" v="1" dt="2024-04-29T22:04:42.4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117" autoAdjust="0"/>
  </p:normalViewPr>
  <p:slideViewPr>
    <p:cSldViewPr snapToGrid="0">
      <p:cViewPr varScale="1">
        <p:scale>
          <a:sx n="66" d="100"/>
          <a:sy n="66" d="100"/>
        </p:scale>
        <p:origin x="12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uart Garland" userId="S::stuart@volunteer.ie::95c19a2c-5abf-4eb1-9b22-cf14024467da" providerId="AD" clId="Web-{D45ADF29-2FF6-36F6-E70E-80E45AB8D20B}"/>
    <pc:docChg chg="modSld">
      <pc:chgData name="Stuart Garland" userId="S::stuart@volunteer.ie::95c19a2c-5abf-4eb1-9b22-cf14024467da" providerId="AD" clId="Web-{D45ADF29-2FF6-36F6-E70E-80E45AB8D20B}" dt="2024-04-29T22:04:42.432" v="0" actId="1076"/>
      <pc:docMkLst>
        <pc:docMk/>
      </pc:docMkLst>
      <pc:sldChg chg="modSp">
        <pc:chgData name="Stuart Garland" userId="S::stuart@volunteer.ie::95c19a2c-5abf-4eb1-9b22-cf14024467da" providerId="AD" clId="Web-{D45ADF29-2FF6-36F6-E70E-80E45AB8D20B}" dt="2024-04-29T22:04:42.432" v="0" actId="1076"/>
        <pc:sldMkLst>
          <pc:docMk/>
          <pc:sldMk cId="2788909226" sldId="347"/>
        </pc:sldMkLst>
        <pc:picChg chg="mod">
          <ac:chgData name="Stuart Garland" userId="S::stuart@volunteer.ie::95c19a2c-5abf-4eb1-9b22-cf14024467da" providerId="AD" clId="Web-{D45ADF29-2FF6-36F6-E70E-80E45AB8D20B}" dt="2024-04-29T22:04:42.432" v="0" actId="1076"/>
          <ac:picMkLst>
            <pc:docMk/>
            <pc:sldMk cId="2788909226" sldId="347"/>
            <ac:picMk id="5" creationId="{1DCEB79C-DC4C-98FE-5734-394A1807BE6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B62EF8-648F-488E-8998-8153D14BA240}" type="doc">
      <dgm:prSet loTypeId="urn:microsoft.com/office/officeart/2008/layout/AlternatingHexagons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621B930B-CEAF-472C-9BA4-5F44851114FB}">
      <dgm:prSet/>
      <dgm:spPr>
        <a:solidFill>
          <a:srgbClr val="C00000"/>
        </a:solidFill>
      </dgm:spPr>
      <dgm:t>
        <a:bodyPr/>
        <a:lstStyle/>
        <a:p>
          <a:r>
            <a:rPr lang="en-US" dirty="0"/>
            <a:t>3 </a:t>
          </a:r>
          <a:r>
            <a:rPr lang="en-US" b="0" dirty="0"/>
            <a:t>+ 1 = 4</a:t>
          </a:r>
          <a:endParaRPr lang="en-US" dirty="0"/>
        </a:p>
      </dgm:t>
    </dgm:pt>
    <dgm:pt modelId="{5EA87B7E-1FE7-4456-896C-5802A4C1CAE3}" type="parTrans" cxnId="{F5EEB173-17D4-4A87-AB86-32E15876A195}">
      <dgm:prSet/>
      <dgm:spPr/>
      <dgm:t>
        <a:bodyPr/>
        <a:lstStyle/>
        <a:p>
          <a:endParaRPr lang="en-US"/>
        </a:p>
      </dgm:t>
    </dgm:pt>
    <dgm:pt modelId="{4FC695FC-2C92-48AA-B702-AEAEFABC8E62}" type="sibTrans" cxnId="{F5EEB173-17D4-4A87-AB86-32E15876A195}">
      <dgm:prSet/>
      <dgm:spPr/>
      <dgm:t>
        <a:bodyPr/>
        <a:lstStyle/>
        <a:p>
          <a:r>
            <a:rPr lang="en-US" dirty="0"/>
            <a:t>4 + 4 </a:t>
          </a:r>
        </a:p>
        <a:p>
          <a:r>
            <a:rPr lang="en-US" dirty="0"/>
            <a:t>= 8</a:t>
          </a:r>
        </a:p>
      </dgm:t>
    </dgm:pt>
    <dgm:pt modelId="{AAF9D50A-BD4C-490A-9C7B-EFD86B6D40AE}">
      <dgm:prSet/>
      <dgm:spPr>
        <a:solidFill>
          <a:srgbClr val="7030A0"/>
        </a:solidFill>
      </dgm:spPr>
      <dgm:t>
        <a:bodyPr/>
        <a:lstStyle/>
        <a:p>
          <a:r>
            <a:rPr lang="en-US"/>
            <a:t>5 + 4 = 9</a:t>
          </a:r>
        </a:p>
      </dgm:t>
    </dgm:pt>
    <dgm:pt modelId="{817C831C-4E2F-410B-8CDF-8B82F38E3C17}" type="parTrans" cxnId="{FF7EF3F5-5929-4462-BC3B-5F8283BFCAF0}">
      <dgm:prSet/>
      <dgm:spPr/>
      <dgm:t>
        <a:bodyPr/>
        <a:lstStyle/>
        <a:p>
          <a:endParaRPr lang="en-US"/>
        </a:p>
      </dgm:t>
    </dgm:pt>
    <dgm:pt modelId="{11316AB8-F1B7-4DC6-9378-2A26EBDB8C47}" type="sibTrans" cxnId="{FF7EF3F5-5929-4462-BC3B-5F8283BFCAF0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1 + 1 </a:t>
          </a:r>
        </a:p>
        <a:p>
          <a:r>
            <a:rPr lang="en-US" dirty="0"/>
            <a:t>= 2</a:t>
          </a:r>
        </a:p>
      </dgm:t>
    </dgm:pt>
    <dgm:pt modelId="{E383C191-863B-4BFA-9083-1368FD04CC65}">
      <dgm:prSet/>
      <dgm:spPr/>
      <dgm:t>
        <a:bodyPr/>
        <a:lstStyle/>
        <a:p>
          <a:r>
            <a:rPr lang="en-US"/>
            <a:t>7 + 7</a:t>
          </a:r>
          <a:r>
            <a:rPr lang="en-US" b="0"/>
            <a:t> = 14</a:t>
          </a:r>
          <a:endParaRPr lang="en-US"/>
        </a:p>
      </dgm:t>
    </dgm:pt>
    <dgm:pt modelId="{E1C71F47-A16F-4B4B-9036-2B063F7464D5}" type="parTrans" cxnId="{064F0BD1-BEE7-4145-93E5-ECADC01D4F10}">
      <dgm:prSet/>
      <dgm:spPr/>
      <dgm:t>
        <a:bodyPr/>
        <a:lstStyle/>
        <a:p>
          <a:endParaRPr lang="en-US"/>
        </a:p>
      </dgm:t>
    </dgm:pt>
    <dgm:pt modelId="{320B2E8B-9FA1-4391-B2AA-286F8D1EC0CD}" type="sibTrans" cxnId="{064F0BD1-BEE7-4145-93E5-ECADC01D4F10}">
      <dgm:prSet/>
      <dgm:spPr>
        <a:solidFill>
          <a:srgbClr val="00B0F0"/>
        </a:solidFill>
      </dgm:spPr>
      <dgm:t>
        <a:bodyPr/>
        <a:lstStyle/>
        <a:p>
          <a:r>
            <a:rPr lang="en-US" dirty="0"/>
            <a:t>5 + 6 </a:t>
          </a:r>
        </a:p>
        <a:p>
          <a:r>
            <a:rPr lang="en-US" dirty="0"/>
            <a:t>= 13</a:t>
          </a:r>
        </a:p>
      </dgm:t>
    </dgm:pt>
    <dgm:pt modelId="{BDD33D83-868F-42EA-8669-12C1EAF9C3BE}" type="pres">
      <dgm:prSet presAssocID="{BFB62EF8-648F-488E-8998-8153D14BA240}" presName="Name0" presStyleCnt="0">
        <dgm:presLayoutVars>
          <dgm:chMax/>
          <dgm:chPref/>
          <dgm:dir/>
          <dgm:animLvl val="lvl"/>
        </dgm:presLayoutVars>
      </dgm:prSet>
      <dgm:spPr/>
    </dgm:pt>
    <dgm:pt modelId="{B903EC5A-6C35-4F57-B9F9-5775161E131E}" type="pres">
      <dgm:prSet presAssocID="{621B930B-CEAF-472C-9BA4-5F44851114FB}" presName="composite" presStyleCnt="0"/>
      <dgm:spPr/>
    </dgm:pt>
    <dgm:pt modelId="{FB5530D0-43CE-4E37-AD03-3DFB8DBB38C1}" type="pres">
      <dgm:prSet presAssocID="{621B930B-CEAF-472C-9BA4-5F44851114FB}" presName="Parent1" presStyleLbl="node1" presStyleIdx="0" presStyleCnt="6" custLinFactNeighborX="-57443" custLinFactNeighborY="37551">
        <dgm:presLayoutVars>
          <dgm:chMax val="1"/>
          <dgm:chPref val="1"/>
          <dgm:bulletEnabled val="1"/>
        </dgm:presLayoutVars>
      </dgm:prSet>
      <dgm:spPr/>
    </dgm:pt>
    <dgm:pt modelId="{2642DF83-9D13-40FB-94C8-3644ED5C2FA3}" type="pres">
      <dgm:prSet presAssocID="{621B930B-CEAF-472C-9BA4-5F44851114F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BCD67A3-64E4-47EF-ACD4-2F1E25DBA405}" type="pres">
      <dgm:prSet presAssocID="{621B930B-CEAF-472C-9BA4-5F44851114FB}" presName="BalanceSpacing" presStyleCnt="0"/>
      <dgm:spPr/>
    </dgm:pt>
    <dgm:pt modelId="{9DAC04E5-93EC-4B3E-8F03-E517B79B909C}" type="pres">
      <dgm:prSet presAssocID="{621B930B-CEAF-472C-9BA4-5F44851114FB}" presName="BalanceSpacing1" presStyleCnt="0"/>
      <dgm:spPr/>
    </dgm:pt>
    <dgm:pt modelId="{3D1B7B82-8CD2-4A19-9B11-655E4865FEA9}" type="pres">
      <dgm:prSet presAssocID="{4FC695FC-2C92-48AA-B702-AEAEFABC8E62}" presName="Accent1Text" presStyleLbl="node1" presStyleIdx="1" presStyleCnt="6" custLinFactX="-12458" custLinFactNeighborX="-100000" custLinFactNeighborY="37551"/>
      <dgm:spPr/>
    </dgm:pt>
    <dgm:pt modelId="{FBA75700-D272-4C73-9E88-0D138578FBB7}" type="pres">
      <dgm:prSet presAssocID="{4FC695FC-2C92-48AA-B702-AEAEFABC8E62}" presName="spaceBetweenRectangles" presStyleCnt="0"/>
      <dgm:spPr/>
    </dgm:pt>
    <dgm:pt modelId="{898EC980-D0A8-4DAB-969F-5EF07ECE7F62}" type="pres">
      <dgm:prSet presAssocID="{AAF9D50A-BD4C-490A-9C7B-EFD86B6D40AE}" presName="composite" presStyleCnt="0"/>
      <dgm:spPr/>
    </dgm:pt>
    <dgm:pt modelId="{5B4865E4-49B7-45F2-AE41-070C84615125}" type="pres">
      <dgm:prSet presAssocID="{AAF9D50A-BD4C-490A-9C7B-EFD86B6D40AE}" presName="Parent1" presStyleLbl="node1" presStyleIdx="2" presStyleCnt="6" custLinFactNeighborX="78621" custLinFactNeighborY="52671">
        <dgm:presLayoutVars>
          <dgm:chMax val="1"/>
          <dgm:chPref val="1"/>
          <dgm:bulletEnabled val="1"/>
        </dgm:presLayoutVars>
      </dgm:prSet>
      <dgm:spPr/>
    </dgm:pt>
    <dgm:pt modelId="{D156CD7B-B3BA-4434-8E4E-3DC5931C33A7}" type="pres">
      <dgm:prSet presAssocID="{AAF9D50A-BD4C-490A-9C7B-EFD86B6D40A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5C05731-628C-4BB8-8B34-080B9DEEEE64}" type="pres">
      <dgm:prSet presAssocID="{AAF9D50A-BD4C-490A-9C7B-EFD86B6D40AE}" presName="BalanceSpacing" presStyleCnt="0"/>
      <dgm:spPr/>
    </dgm:pt>
    <dgm:pt modelId="{C895F5F7-788F-4629-8EF4-50A8C21A5F6C}" type="pres">
      <dgm:prSet presAssocID="{AAF9D50A-BD4C-490A-9C7B-EFD86B6D40AE}" presName="BalanceSpacing1" presStyleCnt="0"/>
      <dgm:spPr/>
    </dgm:pt>
    <dgm:pt modelId="{B9F0EA0C-34D3-43B0-BDC1-D3B44B50149C}" type="pres">
      <dgm:prSet presAssocID="{11316AB8-F1B7-4DC6-9378-2A26EBDB8C47}" presName="Accent1Text" presStyleLbl="node1" presStyleIdx="3" presStyleCnt="6" custLinFactNeighborX="52268" custLinFactNeighborY="-47329"/>
      <dgm:spPr/>
    </dgm:pt>
    <dgm:pt modelId="{15A067D1-6E71-41F3-B311-15EFD82A68A4}" type="pres">
      <dgm:prSet presAssocID="{11316AB8-F1B7-4DC6-9378-2A26EBDB8C47}" presName="spaceBetweenRectangles" presStyleCnt="0"/>
      <dgm:spPr/>
    </dgm:pt>
    <dgm:pt modelId="{0F25EED6-1D4B-4F27-9A9C-2B2B086B5CD8}" type="pres">
      <dgm:prSet presAssocID="{E383C191-863B-4BFA-9083-1368FD04CC65}" presName="composite" presStyleCnt="0"/>
      <dgm:spPr/>
    </dgm:pt>
    <dgm:pt modelId="{06FC0A95-06F1-43D6-B954-9FD32BEA6F4F}" type="pres">
      <dgm:prSet presAssocID="{E383C191-863B-4BFA-9083-1368FD04CC65}" presName="Parent1" presStyleLbl="node1" presStyleIdx="4" presStyleCnt="6" custLinFactX="93029" custLinFactNeighborX="100000" custLinFactNeighborY="-32209">
        <dgm:presLayoutVars>
          <dgm:chMax val="1"/>
          <dgm:chPref val="1"/>
          <dgm:bulletEnabled val="1"/>
        </dgm:presLayoutVars>
      </dgm:prSet>
      <dgm:spPr/>
    </dgm:pt>
    <dgm:pt modelId="{ECCDF145-553F-40CD-9C10-A5B72A76934A}" type="pres">
      <dgm:prSet presAssocID="{E383C191-863B-4BFA-9083-1368FD04CC6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7CB26FD-85FC-49C7-8A9E-96D7E7FD7615}" type="pres">
      <dgm:prSet presAssocID="{E383C191-863B-4BFA-9083-1368FD04CC65}" presName="BalanceSpacing" presStyleCnt="0"/>
      <dgm:spPr/>
    </dgm:pt>
    <dgm:pt modelId="{39075862-24F5-479C-B55B-4C997A96E48F}" type="pres">
      <dgm:prSet presAssocID="{E383C191-863B-4BFA-9083-1368FD04CC65}" presName="BalanceSpacing1" presStyleCnt="0"/>
      <dgm:spPr/>
    </dgm:pt>
    <dgm:pt modelId="{3AA501D5-1D21-44E4-8692-E5B66A01D6A4}" type="pres">
      <dgm:prSet presAssocID="{320B2E8B-9FA1-4391-B2AA-286F8D1EC0CD}" presName="Accent1Text" presStyleLbl="node1" presStyleIdx="5" presStyleCnt="6" custLinFactNeighborX="-30014" custLinFactNeighborY="-32209"/>
      <dgm:spPr/>
    </dgm:pt>
  </dgm:ptLst>
  <dgm:cxnLst>
    <dgm:cxn modelId="{3D628E44-84DB-4E65-BF10-D77C006C0703}" type="presOf" srcId="{AAF9D50A-BD4C-490A-9C7B-EFD86B6D40AE}" destId="{5B4865E4-49B7-45F2-AE41-070C84615125}" srcOrd="0" destOrd="0" presId="urn:microsoft.com/office/officeart/2008/layout/AlternatingHexagons"/>
    <dgm:cxn modelId="{F26A9368-1A06-45D9-AB46-52BB2024DA8A}" type="presOf" srcId="{320B2E8B-9FA1-4391-B2AA-286F8D1EC0CD}" destId="{3AA501D5-1D21-44E4-8692-E5B66A01D6A4}" srcOrd="0" destOrd="0" presId="urn:microsoft.com/office/officeart/2008/layout/AlternatingHexagons"/>
    <dgm:cxn modelId="{3FA87A51-0394-4ECF-82E1-EA8854089B10}" type="presOf" srcId="{621B930B-CEAF-472C-9BA4-5F44851114FB}" destId="{FB5530D0-43CE-4E37-AD03-3DFB8DBB38C1}" srcOrd="0" destOrd="0" presId="urn:microsoft.com/office/officeart/2008/layout/AlternatingHexagons"/>
    <dgm:cxn modelId="{F5EEB173-17D4-4A87-AB86-32E15876A195}" srcId="{BFB62EF8-648F-488E-8998-8153D14BA240}" destId="{621B930B-CEAF-472C-9BA4-5F44851114FB}" srcOrd="0" destOrd="0" parTransId="{5EA87B7E-1FE7-4456-896C-5802A4C1CAE3}" sibTransId="{4FC695FC-2C92-48AA-B702-AEAEFABC8E62}"/>
    <dgm:cxn modelId="{0AEC987D-299A-4027-B4A4-4BFB065213B6}" type="presOf" srcId="{11316AB8-F1B7-4DC6-9378-2A26EBDB8C47}" destId="{B9F0EA0C-34D3-43B0-BDC1-D3B44B50149C}" srcOrd="0" destOrd="0" presId="urn:microsoft.com/office/officeart/2008/layout/AlternatingHexagons"/>
    <dgm:cxn modelId="{E815CBAB-A617-47EC-93C1-748DC46442CC}" type="presOf" srcId="{E383C191-863B-4BFA-9083-1368FD04CC65}" destId="{06FC0A95-06F1-43D6-B954-9FD32BEA6F4F}" srcOrd="0" destOrd="0" presId="urn:microsoft.com/office/officeart/2008/layout/AlternatingHexagons"/>
    <dgm:cxn modelId="{D9331EB6-E3FA-47FC-9431-107CB2F2474E}" type="presOf" srcId="{BFB62EF8-648F-488E-8998-8153D14BA240}" destId="{BDD33D83-868F-42EA-8669-12C1EAF9C3BE}" srcOrd="0" destOrd="0" presId="urn:microsoft.com/office/officeart/2008/layout/AlternatingHexagons"/>
    <dgm:cxn modelId="{E2CF94C9-B693-4264-A582-D33631EB9A75}" type="presOf" srcId="{4FC695FC-2C92-48AA-B702-AEAEFABC8E62}" destId="{3D1B7B82-8CD2-4A19-9B11-655E4865FEA9}" srcOrd="0" destOrd="0" presId="urn:microsoft.com/office/officeart/2008/layout/AlternatingHexagons"/>
    <dgm:cxn modelId="{064F0BD1-BEE7-4145-93E5-ECADC01D4F10}" srcId="{BFB62EF8-648F-488E-8998-8153D14BA240}" destId="{E383C191-863B-4BFA-9083-1368FD04CC65}" srcOrd="2" destOrd="0" parTransId="{E1C71F47-A16F-4B4B-9036-2B063F7464D5}" sibTransId="{320B2E8B-9FA1-4391-B2AA-286F8D1EC0CD}"/>
    <dgm:cxn modelId="{FF7EF3F5-5929-4462-BC3B-5F8283BFCAF0}" srcId="{BFB62EF8-648F-488E-8998-8153D14BA240}" destId="{AAF9D50A-BD4C-490A-9C7B-EFD86B6D40AE}" srcOrd="1" destOrd="0" parTransId="{817C831C-4E2F-410B-8CDF-8B82F38E3C17}" sibTransId="{11316AB8-F1B7-4DC6-9378-2A26EBDB8C47}"/>
    <dgm:cxn modelId="{F81C272B-C879-4BD6-A971-FF87C66076A5}" type="presParOf" srcId="{BDD33D83-868F-42EA-8669-12C1EAF9C3BE}" destId="{B903EC5A-6C35-4F57-B9F9-5775161E131E}" srcOrd="0" destOrd="0" presId="urn:microsoft.com/office/officeart/2008/layout/AlternatingHexagons"/>
    <dgm:cxn modelId="{BB2A5C0B-88FA-40EB-9551-58ADED470F7E}" type="presParOf" srcId="{B903EC5A-6C35-4F57-B9F9-5775161E131E}" destId="{FB5530D0-43CE-4E37-AD03-3DFB8DBB38C1}" srcOrd="0" destOrd="0" presId="urn:microsoft.com/office/officeart/2008/layout/AlternatingHexagons"/>
    <dgm:cxn modelId="{DE7F3C98-9A34-4D5F-A3C6-AD6058992653}" type="presParOf" srcId="{B903EC5A-6C35-4F57-B9F9-5775161E131E}" destId="{2642DF83-9D13-40FB-94C8-3644ED5C2FA3}" srcOrd="1" destOrd="0" presId="urn:microsoft.com/office/officeart/2008/layout/AlternatingHexagons"/>
    <dgm:cxn modelId="{61D1E780-82D1-4745-A5AC-19A2434250E6}" type="presParOf" srcId="{B903EC5A-6C35-4F57-B9F9-5775161E131E}" destId="{2BCD67A3-64E4-47EF-ACD4-2F1E25DBA405}" srcOrd="2" destOrd="0" presId="urn:microsoft.com/office/officeart/2008/layout/AlternatingHexagons"/>
    <dgm:cxn modelId="{F2B4F37A-9368-4D78-B241-5BE7FA846F17}" type="presParOf" srcId="{B903EC5A-6C35-4F57-B9F9-5775161E131E}" destId="{9DAC04E5-93EC-4B3E-8F03-E517B79B909C}" srcOrd="3" destOrd="0" presId="urn:microsoft.com/office/officeart/2008/layout/AlternatingHexagons"/>
    <dgm:cxn modelId="{0ECA4A58-84A9-42DA-B4FC-08AD8B659329}" type="presParOf" srcId="{B903EC5A-6C35-4F57-B9F9-5775161E131E}" destId="{3D1B7B82-8CD2-4A19-9B11-655E4865FEA9}" srcOrd="4" destOrd="0" presId="urn:microsoft.com/office/officeart/2008/layout/AlternatingHexagons"/>
    <dgm:cxn modelId="{3D4B8916-7E1D-422F-883A-AD072C25668B}" type="presParOf" srcId="{BDD33D83-868F-42EA-8669-12C1EAF9C3BE}" destId="{FBA75700-D272-4C73-9E88-0D138578FBB7}" srcOrd="1" destOrd="0" presId="urn:microsoft.com/office/officeart/2008/layout/AlternatingHexagons"/>
    <dgm:cxn modelId="{0FD465B0-2CAF-4A5D-9FDF-88708365734D}" type="presParOf" srcId="{BDD33D83-868F-42EA-8669-12C1EAF9C3BE}" destId="{898EC980-D0A8-4DAB-969F-5EF07ECE7F62}" srcOrd="2" destOrd="0" presId="urn:microsoft.com/office/officeart/2008/layout/AlternatingHexagons"/>
    <dgm:cxn modelId="{36B10439-1095-48C5-B1F8-52C429FC0AC8}" type="presParOf" srcId="{898EC980-D0A8-4DAB-969F-5EF07ECE7F62}" destId="{5B4865E4-49B7-45F2-AE41-070C84615125}" srcOrd="0" destOrd="0" presId="urn:microsoft.com/office/officeart/2008/layout/AlternatingHexagons"/>
    <dgm:cxn modelId="{FF34C812-114D-4952-BB81-E26DF7005EC3}" type="presParOf" srcId="{898EC980-D0A8-4DAB-969F-5EF07ECE7F62}" destId="{D156CD7B-B3BA-4434-8E4E-3DC5931C33A7}" srcOrd="1" destOrd="0" presId="urn:microsoft.com/office/officeart/2008/layout/AlternatingHexagons"/>
    <dgm:cxn modelId="{408CDAB1-3DE2-4B01-9E66-DA13626D5A78}" type="presParOf" srcId="{898EC980-D0A8-4DAB-969F-5EF07ECE7F62}" destId="{15C05731-628C-4BB8-8B34-080B9DEEEE64}" srcOrd="2" destOrd="0" presId="urn:microsoft.com/office/officeart/2008/layout/AlternatingHexagons"/>
    <dgm:cxn modelId="{6038A0A4-B494-44E4-889A-1961674AA397}" type="presParOf" srcId="{898EC980-D0A8-4DAB-969F-5EF07ECE7F62}" destId="{C895F5F7-788F-4629-8EF4-50A8C21A5F6C}" srcOrd="3" destOrd="0" presId="urn:microsoft.com/office/officeart/2008/layout/AlternatingHexagons"/>
    <dgm:cxn modelId="{5ADF45AB-A2B7-4793-A48F-FED8E06438D4}" type="presParOf" srcId="{898EC980-D0A8-4DAB-969F-5EF07ECE7F62}" destId="{B9F0EA0C-34D3-43B0-BDC1-D3B44B50149C}" srcOrd="4" destOrd="0" presId="urn:microsoft.com/office/officeart/2008/layout/AlternatingHexagons"/>
    <dgm:cxn modelId="{435618CA-0DA8-4B90-9C2E-1F21E2DDE258}" type="presParOf" srcId="{BDD33D83-868F-42EA-8669-12C1EAF9C3BE}" destId="{15A067D1-6E71-41F3-B311-15EFD82A68A4}" srcOrd="3" destOrd="0" presId="urn:microsoft.com/office/officeart/2008/layout/AlternatingHexagons"/>
    <dgm:cxn modelId="{A25A21C5-B22A-4BB0-8B82-AECC0048EAA7}" type="presParOf" srcId="{BDD33D83-868F-42EA-8669-12C1EAF9C3BE}" destId="{0F25EED6-1D4B-4F27-9A9C-2B2B086B5CD8}" srcOrd="4" destOrd="0" presId="urn:microsoft.com/office/officeart/2008/layout/AlternatingHexagons"/>
    <dgm:cxn modelId="{F8CC5B1D-C59F-41BD-B3D7-DD7711C69A33}" type="presParOf" srcId="{0F25EED6-1D4B-4F27-9A9C-2B2B086B5CD8}" destId="{06FC0A95-06F1-43D6-B954-9FD32BEA6F4F}" srcOrd="0" destOrd="0" presId="urn:microsoft.com/office/officeart/2008/layout/AlternatingHexagons"/>
    <dgm:cxn modelId="{F6ED2CC4-3BB7-412F-AB9C-BA5F383D0F21}" type="presParOf" srcId="{0F25EED6-1D4B-4F27-9A9C-2B2B086B5CD8}" destId="{ECCDF145-553F-40CD-9C10-A5B72A76934A}" srcOrd="1" destOrd="0" presId="urn:microsoft.com/office/officeart/2008/layout/AlternatingHexagons"/>
    <dgm:cxn modelId="{4ACF2F62-664E-42CD-AF29-73B4281543CE}" type="presParOf" srcId="{0F25EED6-1D4B-4F27-9A9C-2B2B086B5CD8}" destId="{27CB26FD-85FC-49C7-8A9E-96D7E7FD7615}" srcOrd="2" destOrd="0" presId="urn:microsoft.com/office/officeart/2008/layout/AlternatingHexagons"/>
    <dgm:cxn modelId="{26BEDC71-ECF7-4AEE-9B0A-868D0DFA4562}" type="presParOf" srcId="{0F25EED6-1D4B-4F27-9A9C-2B2B086B5CD8}" destId="{39075862-24F5-479C-B55B-4C997A96E48F}" srcOrd="3" destOrd="0" presId="urn:microsoft.com/office/officeart/2008/layout/AlternatingHexagons"/>
    <dgm:cxn modelId="{3307B46C-6130-4F16-9061-65E70FA3B6FF}" type="presParOf" srcId="{0F25EED6-1D4B-4F27-9A9C-2B2B086B5CD8}" destId="{3AA501D5-1D21-44E4-8692-E5B66A01D6A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530D0-43CE-4E37-AD03-3DFB8DBB38C1}">
      <dsp:nvSpPr>
        <dsp:cNvPr id="0" name=""/>
        <dsp:cNvSpPr/>
      </dsp:nvSpPr>
      <dsp:spPr>
        <a:xfrm rot="5400000">
          <a:off x="4040024" y="1030153"/>
          <a:ext cx="2334463" cy="2030982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3 </a:t>
          </a:r>
          <a:r>
            <a:rPr lang="en-US" sz="4200" b="0" kern="1200" dirty="0"/>
            <a:t>+ 1 = 4</a:t>
          </a:r>
          <a:endParaRPr lang="en-US" sz="4200" kern="1200" dirty="0"/>
        </a:p>
      </dsp:txBody>
      <dsp:txXfrm rot="-5400000">
        <a:off x="4508259" y="1242200"/>
        <a:ext cx="1397992" cy="1606889"/>
      </dsp:txXfrm>
    </dsp:sp>
    <dsp:sp modelId="{2642DF83-9D13-40FB-94C8-3644ED5C2FA3}">
      <dsp:nvSpPr>
        <dsp:cNvPr id="0" name=""/>
        <dsp:cNvSpPr/>
      </dsp:nvSpPr>
      <dsp:spPr>
        <a:xfrm>
          <a:off x="7451034" y="468692"/>
          <a:ext cx="2605260" cy="1400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B7B82-8CD2-4A19-9B11-655E4865FEA9}">
      <dsp:nvSpPr>
        <dsp:cNvPr id="0" name=""/>
        <dsp:cNvSpPr/>
      </dsp:nvSpPr>
      <dsp:spPr>
        <a:xfrm rot="5400000">
          <a:off x="729217" y="1030153"/>
          <a:ext cx="2334463" cy="203098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shade val="50000"/>
                <a:hueOff val="134164"/>
                <a:satOff val="-3267"/>
                <a:lumOff val="142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34164"/>
                <a:satOff val="-3267"/>
                <a:lumOff val="142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34164"/>
                <a:satOff val="-3267"/>
                <a:lumOff val="142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4 + 4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= 8</a:t>
          </a:r>
        </a:p>
      </dsp:txBody>
      <dsp:txXfrm rot="-5400000">
        <a:off x="1197452" y="1242200"/>
        <a:ext cx="1397992" cy="1606889"/>
      </dsp:txXfrm>
    </dsp:sp>
    <dsp:sp modelId="{5B4865E4-49B7-45F2-AE41-070C84615125}">
      <dsp:nvSpPr>
        <dsp:cNvPr id="0" name=""/>
        <dsp:cNvSpPr/>
      </dsp:nvSpPr>
      <dsp:spPr>
        <a:xfrm rot="5400000">
          <a:off x="5702528" y="3364617"/>
          <a:ext cx="2334463" cy="2030982"/>
        </a:xfrm>
        <a:prstGeom prst="hexagon">
          <a:avLst>
            <a:gd name="adj" fmla="val 25000"/>
            <a:gd name="vf" fmla="val 11547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5 + 4 = 9</a:t>
          </a:r>
        </a:p>
      </dsp:txBody>
      <dsp:txXfrm rot="-5400000">
        <a:off x="6170763" y="3576664"/>
        <a:ext cx="1397992" cy="1606889"/>
      </dsp:txXfrm>
    </dsp:sp>
    <dsp:sp modelId="{D156CD7B-B3BA-4434-8E4E-3DC5931C33A7}">
      <dsp:nvSpPr>
        <dsp:cNvPr id="0" name=""/>
        <dsp:cNvSpPr/>
      </dsp:nvSpPr>
      <dsp:spPr>
        <a:xfrm>
          <a:off x="1652228" y="2450184"/>
          <a:ext cx="2521220" cy="1400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0EA0C-34D3-43B0-BDC1-D3B44B50149C}">
      <dsp:nvSpPr>
        <dsp:cNvPr id="0" name=""/>
        <dsp:cNvSpPr/>
      </dsp:nvSpPr>
      <dsp:spPr>
        <a:xfrm rot="5400000">
          <a:off x="7360764" y="1030153"/>
          <a:ext cx="2334463" cy="2030982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1 + 1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= 2</a:t>
          </a:r>
        </a:p>
      </dsp:txBody>
      <dsp:txXfrm rot="-5400000">
        <a:off x="7828999" y="1242200"/>
        <a:ext cx="1397992" cy="1606889"/>
      </dsp:txXfrm>
    </dsp:sp>
    <dsp:sp modelId="{06FC0A95-06F1-43D6-B954-9FD32BEA6F4F}">
      <dsp:nvSpPr>
        <dsp:cNvPr id="0" name=""/>
        <dsp:cNvSpPr/>
      </dsp:nvSpPr>
      <dsp:spPr>
        <a:xfrm rot="5400000">
          <a:off x="9127068" y="3364617"/>
          <a:ext cx="2334463" cy="203098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7 + 7</a:t>
          </a:r>
          <a:r>
            <a:rPr lang="en-US" sz="4200" b="0" kern="1200"/>
            <a:t> = 14</a:t>
          </a:r>
          <a:endParaRPr lang="en-US" sz="4200" kern="1200"/>
        </a:p>
      </dsp:txBody>
      <dsp:txXfrm rot="-5400000">
        <a:off x="9595303" y="3576664"/>
        <a:ext cx="1397992" cy="1606889"/>
      </dsp:txXfrm>
    </dsp:sp>
    <dsp:sp modelId="{ECCDF145-553F-40CD-9C10-A5B72A76934A}">
      <dsp:nvSpPr>
        <dsp:cNvPr id="0" name=""/>
        <dsp:cNvSpPr/>
      </dsp:nvSpPr>
      <dsp:spPr>
        <a:xfrm>
          <a:off x="7451034" y="4431676"/>
          <a:ext cx="2605260" cy="1400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A501D5-1D21-44E4-8692-E5B66A01D6A4}">
      <dsp:nvSpPr>
        <dsp:cNvPr id="0" name=""/>
        <dsp:cNvSpPr/>
      </dsp:nvSpPr>
      <dsp:spPr>
        <a:xfrm rot="5400000">
          <a:off x="2403641" y="3364617"/>
          <a:ext cx="2334463" cy="2030982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5 + 6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= 13</a:t>
          </a:r>
        </a:p>
      </dsp:txBody>
      <dsp:txXfrm rot="-5400000">
        <a:off x="2871876" y="3576664"/>
        <a:ext cx="1397992" cy="1606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7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A4C8E-FB28-4B53-B786-8322B1723039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7" y="9443663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FE84-A139-4552-BA56-D291FC9EC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6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70374" y="5584732"/>
            <a:ext cx="5365981" cy="5291084"/>
          </a:xfrm>
          <a:prstGeom prst="rect">
            <a:avLst/>
          </a:prstGeom>
        </p:spPr>
        <p:txBody>
          <a:bodyPr lIns="88353" tIns="88353" rIns="88353" bIns="88353" anchor="t" anchorCtr="0">
            <a:noAutofit/>
          </a:bodyPr>
          <a:lstStyle/>
          <a:p>
            <a:r>
              <a:rPr lang="en-IE" dirty="0"/>
              <a:t>Breathe was developed by Mayo Mental Health Association to give an overview of the work of Mayo Mental Health Association and to gain an understanding of Mental Health and Wellbeing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/>
              <a:t>Story About picture</a:t>
            </a:r>
            <a:endParaRPr dirty="0"/>
          </a:p>
        </p:txBody>
      </p:sp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-563563" y="882650"/>
            <a:ext cx="7834313" cy="440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42115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FE84-A139-4552-BA56-D291FC9ECB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66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FE84-A139-4552-BA56-D291FC9ECB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45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437B2-17BC-4067-88A4-E573A5900E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141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Exercise…..weighing scales/tug of war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5E4A9-A76B-45B4-BDCF-0900CE5EF1BD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443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FE84-A139-4552-BA56-D291FC9ECB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5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FE84-A139-4552-BA56-D291FC9ECB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51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FE84-A139-4552-BA56-D291FC9ECB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36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Ref:https</a:t>
            </a:r>
            <a:r>
              <a:rPr lang="en-US" dirty="0"/>
              <a:t>://www.mindhealthconnect.org.au/signs-mental-health-issue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dirty="0"/>
              <a:t>Ref: Mayo MHA.ie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I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Tx/>
                <a:buNone/>
                <a:tabLst/>
                <a:defRPr/>
              </a:pPr>
              <a:t>18</a:t>
            </a:fld>
            <a:endParaRPr kumimoji="0" lang="en-I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1692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5E4A9-A76B-45B4-BDCF-0900CE5EF1BD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648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FE84-A139-4552-BA56-D291FC9ECB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21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Ask the participants to come up with one example of each of the first thing that comes into their head when they hear Mental Health and discuss</a:t>
            </a:r>
          </a:p>
          <a:p>
            <a:endParaRPr lang="en-IE" dirty="0"/>
          </a:p>
          <a:p>
            <a:r>
              <a:rPr lang="en-IE" dirty="0"/>
              <a:t>In this unit we explore what the term ‘mental health’ means to us in our everyday lives.</a:t>
            </a:r>
          </a:p>
          <a:p>
            <a:endParaRPr lang="en-IE" dirty="0"/>
          </a:p>
          <a:p>
            <a:r>
              <a:rPr lang="en-IE" dirty="0"/>
              <a:t>Mental Health is our ability to respond to challenges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437B2-17BC-4067-88A4-E573A5900E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848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MH &lt; -----|-----|-----|-----|-----|------|-----&gt; MI</a:t>
            </a:r>
          </a:p>
          <a:p>
            <a:r>
              <a:rPr lang="en-IE" dirty="0"/>
              <a:t>All tipping along on a scale</a:t>
            </a:r>
          </a:p>
          <a:p>
            <a:r>
              <a:rPr lang="en-IE" dirty="0"/>
              <a:t>If we don’t look after our MH, sometimes, but not all the time, it can lead to mental illness</a:t>
            </a:r>
          </a:p>
          <a:p>
            <a:r>
              <a:rPr lang="en-IE" dirty="0"/>
              <a:t>Everyone has mental health but not everyone has mental illness</a:t>
            </a:r>
          </a:p>
          <a:p>
            <a:r>
              <a:rPr lang="en-IE" dirty="0"/>
              <a:t>Sometimes when people hear the words mental health they automatically think of mental illness, but this isn’t always the case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5E4A9-A76B-45B4-BDCF-0900CE5EF1BD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49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simpler terms, we all have a role to play, and no role is more important than anybody else’s</a:t>
            </a:r>
          </a:p>
          <a:p>
            <a:r>
              <a:rPr lang="en-US" dirty="0"/>
              <a:t>Doesn’t matter where on the team you play, what grades you get, who you’re friends with; nobody is more important than anybody else</a:t>
            </a:r>
          </a:p>
          <a:p>
            <a:r>
              <a:rPr lang="en-US" dirty="0"/>
              <a:t>And MH doesn’t favour anybody; whether you’re Ronaldo, Aidan O’Shea, </a:t>
            </a:r>
            <a:r>
              <a:rPr lang="en-US" dirty="0" err="1"/>
              <a:t>Ekin-su</a:t>
            </a:r>
            <a:r>
              <a:rPr lang="en-US" dirty="0"/>
              <a:t>, me, YOU</a:t>
            </a:r>
          </a:p>
          <a:p>
            <a:r>
              <a:rPr lang="en-US" dirty="0"/>
              <a:t>As I said, every single one of us has MH, and it’s so important to look after it because sometimes, not all the time, it can lead to mental illness</a:t>
            </a:r>
          </a:p>
          <a:p>
            <a:r>
              <a:rPr lang="en-US" dirty="0"/>
              <a:t>Take physical health for example. If you had a problem with your PH you’d go to the likes of a doctors, physiotherapist, hospital to get help</a:t>
            </a:r>
          </a:p>
          <a:p>
            <a:r>
              <a:rPr lang="en-US" dirty="0"/>
              <a:t>It should be the same for mental health. There are different services you can avail of to help with MH, and I will highlight some of this in a little bit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437B2-17BC-4067-88A4-E573A5900E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524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Ask two people up to top of the room and carry out experiment. This is demonstrate that sometimes something so small can become </a:t>
            </a:r>
            <a:r>
              <a:rPr lang="en-IE" dirty="0" err="1"/>
              <a:t>unberable</a:t>
            </a:r>
            <a:r>
              <a:rPr lang="en-IE" dirty="0"/>
              <a:t> if we don’t know how to deal with it</a:t>
            </a:r>
          </a:p>
          <a:p>
            <a:endParaRPr lang="en-IE" dirty="0"/>
          </a:p>
          <a:p>
            <a:r>
              <a:rPr lang="en-IE" dirty="0" err="1"/>
              <a:t>Youtube</a:t>
            </a:r>
            <a:r>
              <a:rPr lang="en-IE" dirty="0"/>
              <a:t> different activities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437B2-17BC-4067-88A4-E573A5900E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476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MH IS ABOUT 3 THINGS HERE AT THE ASSOCIATION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5E4A9-A76B-45B4-BDCF-0900CE5EF1BD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135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Community wellbeing </a:t>
            </a:r>
          </a:p>
          <a:p>
            <a:r>
              <a:rPr lang="en-IE" dirty="0"/>
              <a:t>You can’t have a good relationship with others if you don’t have a good relationship </a:t>
            </a:r>
            <a:r>
              <a:rPr lang="en-IE"/>
              <a:t>with yourself.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5E4A9-A76B-45B4-BDCF-0900CE5EF1BD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687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It’s about how you pick yourself back up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5E4A9-A76B-45B4-BDCF-0900CE5EF1BD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241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Ask yourself how long would you spend thinking about that one thing that went wrong</a:t>
            </a:r>
          </a:p>
          <a:p>
            <a:r>
              <a:rPr lang="en-IE" dirty="0"/>
              <a:t>Example of myself…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5E4A9-A76B-45B4-BDCF-0900CE5EF1BD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003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IE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IE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710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IE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IE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67335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IE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IE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11148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D767B-7BD1-4C5C-AAD5-8B7483C48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7BC4D-4E4E-4501-BD53-E25B398E3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BE6A9-87C0-426D-9DE5-DAC3B4655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88633-A8AA-4052-86C9-762FD8622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690DB-967A-4E97-A0AF-887F2366A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IE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IE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6043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B25D7-C764-4C5B-B2C3-A6AF3F9EB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C5052-DD29-4D0A-8818-E4E7F9E9D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D1519-1764-4B95-B067-8B40C7700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2D949-230B-47AB-B36A-B9E3DA883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A58A7-873B-4B97-A6B2-6A634C49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IE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IE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3080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DDBB3-3F6C-4D4B-9FFA-D3684DA03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5CF0C-CD4F-4B2B-BFC3-F0CBA3814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7B9C4-0B6E-41A9-9D98-B8E16FC52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90216-40B7-4ED2-A3E4-22CC272B9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F48F2-0BA3-4ED1-8EFD-DD8427C64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IE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IE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562776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E5D43-9ACB-4B5E-95B1-334A7D67C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5419E-EBC2-4FB4-A71E-7E16F55A85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CC9A4-651C-4531-B8AC-08B30309F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C067E-35DC-44E9-ABAC-94C2F0CDB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34493-2B5B-41E9-8838-1D5C2E35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BAFF8-FF88-40D3-8490-4D323FC3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IE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IE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501929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8E70C-882A-4736-BE4D-82B90C8F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6B9E8-14DC-4538-AF9C-999850A1A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76D71-E7F4-4083-A121-ED6FA5CDE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685677-972D-497F-BDB2-92EBFB5FDA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549872-D51F-4737-8D7A-DF4265E199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0B1307-1164-4B4B-8EF5-40810CE6D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4CE69C-6A2E-40D1-9477-CDD3806D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49811-C060-49B5-98FF-1227FF0A1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IE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IE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18319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80C7-E6CF-4900-816F-637DE9D48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4154FB-47CF-4E28-8772-FD9E7587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C8BF91-EFE5-4D16-A96F-D7DEE82FD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7492D-8A38-4CB9-B317-49B37C2A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IE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IE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10821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8A7584-39A7-44B7-AF40-4EDA5E7E8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6D71A6-132F-4ABE-9BC6-366EF2E5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86803-9FF9-41DD-854A-B1FB8E0FA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IE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IE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4798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33672-EFC4-42A1-B2CF-C65C9BE14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0E46C-5195-4FDC-883E-3054F317D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A63FD-B109-4E88-8FDA-930B0C163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F359FB-1875-4DF6-8387-CE4B00FC7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A500F-FF16-4A76-9AAC-38266328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4D5E6-24B0-4F4D-A151-31186593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IE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IE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735193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IE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IE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820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4DED9-5FB3-4BD9-A32E-C21AB240F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F753D6-0607-4BFC-9A18-26D5448691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3DBA1-3DAE-4EA8-BED4-75F5BB2F1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32ADF-C880-4092-83BF-BFD3C9E08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33040-1F9F-448B-885E-D991886C3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D5C53-3B6F-4E07-B55A-EADC6EC2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IE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IE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6062723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839F4-74AC-48E1-B2E6-1E27D022B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F3C9C8-C2FF-4474-B6BD-DD64556AC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D35F3-594A-4900-ACED-6204EA1BB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BA44A-8B1E-4FB3-98EC-F1A4CC86E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BB2DD-3A9E-4C45-9A44-05DF4801C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IE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IE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454651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FFFC77-ADCD-45F0-A453-05613CFFA7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B6C283-5984-43F0-9032-CA94D446B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4C978-81EF-422A-B191-7AEF37CB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47EE4-4279-48B8-B9B6-68F73F3EF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5AFA6-F322-4DB9-B67A-B90460520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IE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IE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009175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IE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IE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37575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IE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IE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91237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IE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IE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4668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IE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IE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84191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IE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IE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347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IE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IE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57770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IE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IE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92275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IE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IE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33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57CCCB-455C-401B-95D2-E96CF2C3F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6148E-A7BA-4764-B079-EA8C89DE1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4FB22-D90C-40D8-8642-8CEDC0AA3D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874A0-9AB5-4C68-A27E-C35C7480E8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51BCA-C5D5-4E8F-BACC-1AA04E790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IE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IE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67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4.jp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8E7AA1-D60D-0429-1932-1031C134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IE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1</a:t>
            </a:fld>
            <a:endParaRPr lang="en-IE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CEB79C-DC4C-98FE-5734-394A1807B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29396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09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Content Placeholder 5">
            <a:extLst>
              <a:ext uri="{FF2B5EF4-FFF2-40B4-BE49-F238E27FC236}">
                <a16:creationId xmlns:a16="http://schemas.microsoft.com/office/drawing/2014/main" id="{3DDC48F0-3C21-4852-BE20-94926C47DD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778366"/>
              </p:ext>
            </p:extLst>
          </p:nvPr>
        </p:nvGraphicFramePr>
        <p:xfrm>
          <a:off x="241739" y="216131"/>
          <a:ext cx="11708524" cy="6301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4136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70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pic>
        <p:nvPicPr>
          <p:cNvPr id="4108" name="Picture 72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09" name="Straight Connector 74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6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A88D4-65D0-0BAB-703E-21A7FA5CD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050" name="Picture 2" descr="The Story of Two Wolves: A Tale About Handling Inner Conflict Mindfully">
            <a:extLst>
              <a:ext uri="{FF2B5EF4-FFF2-40B4-BE49-F238E27FC236}">
                <a16:creationId xmlns:a16="http://schemas.microsoft.com/office/drawing/2014/main" id="{16D6D889-60FC-1861-D500-1A3717BD8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914" y="951677"/>
            <a:ext cx="7387915" cy="492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183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5F9E98A-4FF4-43D6-9C48-6DF0E7F2D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07A636-DC99-4588-80C4-9E069B97C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D79A0-DB17-4FBC-8B55-F86D661FC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933" y="960241"/>
            <a:ext cx="6849699" cy="4203872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r"/>
            <a:r>
              <a:rPr lang="en-US" sz="5400" dirty="0"/>
              <a:t>Unit 2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4558B-2428-4D9A-B4CB-A7A038952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3071" y="964028"/>
            <a:ext cx="2770873" cy="4196299"/>
          </a:xfrm>
        </p:spPr>
        <p:txBody>
          <a:bodyPr vert="horz" lIns="91440" tIns="91440" rIns="91440" bIns="91440" rtlCol="0" anchor="ctr">
            <a:normAutofit/>
          </a:bodyPr>
          <a:lstStyle/>
          <a:p>
            <a:pPr marL="0" indent="0">
              <a:buNone/>
            </a:pPr>
            <a:r>
              <a:rPr lang="en-US" sz="3600" cap="all" dirty="0"/>
              <a:t>Risk and Protective factors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F2BAA51-3181-4303-929A-FCD9C33F8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7685" y="1328764"/>
            <a:ext cx="0" cy="3466826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D4ED6A5F-3B06-48C5-850F-8045C4DF6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9A60B9D-8DAC-4DA9-88DE-9911621A2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729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37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pic>
        <p:nvPicPr>
          <p:cNvPr id="50" name="Picture 39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" name="Straight Connector 41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43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D5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45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6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E3B2C8-752F-47D5-8655-D177B01EF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91610" y="1128098"/>
            <a:ext cx="7416146" cy="4598011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15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Image result for time">
            <a:extLst>
              <a:ext uri="{FF2B5EF4-FFF2-40B4-BE49-F238E27FC236}">
                <a16:creationId xmlns:a16="http://schemas.microsoft.com/office/drawing/2014/main" id="{CAF2A32C-E0A5-4BD1-8CFE-3CCBB4B7D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" b="21211"/>
          <a:stretch/>
        </p:blipFill>
        <p:spPr bwMode="auto">
          <a:xfrm>
            <a:off x="305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186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pic>
        <p:nvPicPr>
          <p:cNvPr id="28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15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3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6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6ED4179C-74DD-4E1F-8CB8-FFBCE3230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098" y="1811338"/>
            <a:ext cx="9943170" cy="3231530"/>
          </a:xfrm>
          <a:prstGeom prst="rect">
            <a:avLst/>
          </a:prstGeom>
        </p:spPr>
      </p:pic>
      <p:sp>
        <p:nvSpPr>
          <p:cNvPr id="32" name="Rectangle 19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018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78B50-0E49-46B3-9D6E-11A5449AA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205" y="804519"/>
            <a:ext cx="3241820" cy="4431360"/>
          </a:xfrm>
        </p:spPr>
        <p:txBody>
          <a:bodyPr anchor="ctr">
            <a:normAutofit/>
          </a:bodyPr>
          <a:lstStyle/>
          <a:p>
            <a:r>
              <a:rPr lang="en-US" sz="5400" b="1" dirty="0"/>
              <a:t>Unit 3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45156" y="890353"/>
            <a:ext cx="0" cy="457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DB0B2-B8DA-47E8-9B7D-88BBA603C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863" y="804520"/>
            <a:ext cx="6102559" cy="4431359"/>
          </a:xfrm>
        </p:spPr>
        <p:txBody>
          <a:bodyPr anchor="ctr">
            <a:normAutofit/>
          </a:bodyPr>
          <a:lstStyle/>
          <a:p>
            <a:pPr marL="0" lvl="0" indent="0" algn="ctr" fontAlgn="base">
              <a:spcBef>
                <a:spcPct val="20000"/>
              </a:spcBef>
              <a:spcAft>
                <a:spcPct val="0"/>
              </a:spcAft>
              <a:buClr>
                <a:srgbClr val="B71E42"/>
              </a:buClr>
              <a:buNone/>
            </a:pPr>
            <a:r>
              <a:rPr lang="en-GB" altLang="en-US" sz="3600" b="1" dirty="0">
                <a:latin typeface="Calibri"/>
              </a:rPr>
              <a:t>SIGNS &amp; SUPPORTS</a:t>
            </a:r>
          </a:p>
          <a:p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06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72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pic>
        <p:nvPicPr>
          <p:cNvPr id="1064" name="Picture 74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65" name="Straight Connector 76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6" name="Rectangle 78">
            <a:extLst>
              <a:ext uri="{FF2B5EF4-FFF2-40B4-BE49-F238E27FC236}">
                <a16:creationId xmlns:a16="http://schemas.microsoft.com/office/drawing/2014/main" id="{3A992E1B-AAEE-4435-8F48-8C88BE55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9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28" name="Picture 4" descr="Image result for change">
            <a:extLst>
              <a:ext uri="{FF2B5EF4-FFF2-40B4-BE49-F238E27FC236}">
                <a16:creationId xmlns:a16="http://schemas.microsoft.com/office/drawing/2014/main" id="{D019B3C5-EF2D-457F-9E53-41E57B409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r="1" b="10517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7" name="Rectangle 80">
            <a:extLst>
              <a:ext uri="{FF2B5EF4-FFF2-40B4-BE49-F238E27FC236}">
                <a16:creationId xmlns:a16="http://schemas.microsoft.com/office/drawing/2014/main" id="{476C2E52-E592-4F3F-BC13-5BD8518E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711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5C63996-3A15-4631-9330-957F8DD962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14" r="-1" b="-1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95633E59-CFCD-4CB3-AB4B-F13B8BA4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5" y="4907589"/>
            <a:ext cx="8295215" cy="1452929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D4F10-7DB9-4E97-8C06-42FBCBE29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512" y="5241371"/>
            <a:ext cx="6835556" cy="9545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Supports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7FFB1710-F59A-4B72-91E4-53C2300B7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5075836"/>
            <a:ext cx="6832499" cy="0"/>
          </a:xfrm>
          <a:prstGeom prst="line">
            <a:avLst/>
          </a:prstGeom>
          <a:ln w="31750">
            <a:solidFill>
              <a:srgbClr val="EC920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357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2" descr="Samaritans creates new digital tools to expand its services">
            <a:extLst>
              <a:ext uri="{FF2B5EF4-FFF2-40B4-BE49-F238E27FC236}">
                <a16:creationId xmlns:a16="http://schemas.microsoft.com/office/drawing/2014/main" id="{3FE462DC-C7E6-989F-6DBA-00FF35D06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637" y="592900"/>
            <a:ext cx="2420928" cy="156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26" name="Picture 2" descr="If you can't talk about it, text about it! – Cork Safety Alerts">
            <a:extLst>
              <a:ext uri="{FF2B5EF4-FFF2-40B4-BE49-F238E27FC236}">
                <a16:creationId xmlns:a16="http://schemas.microsoft.com/office/drawing/2014/main" id="{896EDE79-C0E0-4D87-947A-C5F9A5459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" t="30595"/>
          <a:stretch/>
        </p:blipFill>
        <p:spPr bwMode="auto">
          <a:xfrm>
            <a:off x="5054947" y="922107"/>
            <a:ext cx="2082106" cy="150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Rectangle 196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Picture 4" descr="Pieta House Mid-West | Limerick.ie">
            <a:extLst>
              <a:ext uri="{FF2B5EF4-FFF2-40B4-BE49-F238E27FC236}">
                <a16:creationId xmlns:a16="http://schemas.microsoft.com/office/drawing/2014/main" id="{2362A545-339A-E61B-72B4-5A0447C6C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4" b="24388"/>
          <a:stretch/>
        </p:blipFill>
        <p:spPr bwMode="auto">
          <a:xfrm>
            <a:off x="826182" y="2167881"/>
            <a:ext cx="2931608" cy="77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unOut.ie – Irelands Youth Website | WSA">
            <a:extLst>
              <a:ext uri="{FF2B5EF4-FFF2-40B4-BE49-F238E27FC236}">
                <a16:creationId xmlns:a16="http://schemas.microsoft.com/office/drawing/2014/main" id="{C276F5C9-7EC1-490D-A801-F0DC0F175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4" b="16064"/>
          <a:stretch/>
        </p:blipFill>
        <p:spPr bwMode="auto">
          <a:xfrm>
            <a:off x="8415260" y="2167881"/>
            <a:ext cx="3057037" cy="103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F52553FE-2FFB-4D27-AC1D-F3879EA41A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453" y="5009619"/>
            <a:ext cx="3252903" cy="1089722"/>
          </a:xfrm>
          <a:prstGeom prst="rect">
            <a:avLst/>
          </a:prstGeom>
        </p:spPr>
      </p:pic>
      <p:pic>
        <p:nvPicPr>
          <p:cNvPr id="2" name="Picture 2" descr="Jigsaw is now recruiting ICP registered psychotherapists - Irish Council  for Psychotherapy">
            <a:extLst>
              <a:ext uri="{FF2B5EF4-FFF2-40B4-BE49-F238E27FC236}">
                <a16:creationId xmlns:a16="http://schemas.microsoft.com/office/drawing/2014/main" id="{3E1328B3-460F-AF84-CD91-4613E14B5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039" y="922107"/>
            <a:ext cx="1652087" cy="101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A3EDD4-D433-941F-6502-D2124A4A82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" r="1683"/>
          <a:stretch/>
        </p:blipFill>
        <p:spPr bwMode="auto">
          <a:xfrm>
            <a:off x="4257314" y="3703151"/>
            <a:ext cx="3448574" cy="127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SE Counselling In Primary Care (CIPC) for those aged 18 and over -  Waterford Parent Hub">
            <a:extLst>
              <a:ext uri="{FF2B5EF4-FFF2-40B4-BE49-F238E27FC236}">
                <a16:creationId xmlns:a16="http://schemas.microsoft.com/office/drawing/2014/main" id="{5996012E-866A-A0F0-B69E-16DD23DA0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09" y="3791132"/>
            <a:ext cx="2093238" cy="227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7902F0-894B-4724-3E3A-7CB7CD468C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11990" y="5042405"/>
            <a:ext cx="2568020" cy="1024151"/>
          </a:xfrm>
          <a:prstGeom prst="rect">
            <a:avLst/>
          </a:prstGeom>
        </p:spPr>
      </p:pic>
      <p:pic>
        <p:nvPicPr>
          <p:cNvPr id="1034" name="Picture 10" descr="Mayo Recovery College">
            <a:extLst>
              <a:ext uri="{FF2B5EF4-FFF2-40B4-BE49-F238E27FC236}">
                <a16:creationId xmlns:a16="http://schemas.microsoft.com/office/drawing/2014/main" id="{D98D8397-FB53-74DF-063C-76DB8BEE7B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2" b="32336"/>
          <a:stretch/>
        </p:blipFill>
        <p:spPr bwMode="auto">
          <a:xfrm>
            <a:off x="4732738" y="1940004"/>
            <a:ext cx="2152650" cy="111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rgent help - HSE.ie">
            <a:extLst>
              <a:ext uri="{FF2B5EF4-FFF2-40B4-BE49-F238E27FC236}">
                <a16:creationId xmlns:a16="http://schemas.microsoft.com/office/drawing/2014/main" id="{6204D18B-1ACD-5961-8907-5BC8B755B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283" y="4019027"/>
            <a:ext cx="2819437" cy="72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670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95655FC-7FEA-A14C-C41A-551AF8F5D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36BA33B-7CDC-3295-64A5-16DB3C5F10C8}"/>
              </a:ext>
            </a:extLst>
          </p:cNvPr>
          <p:cNvSpPr txBox="1"/>
          <p:nvPr/>
        </p:nvSpPr>
        <p:spPr>
          <a:xfrm>
            <a:off x="3191719" y="4937660"/>
            <a:ext cx="61056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800" dirty="0">
                <a:solidFill>
                  <a:schemeClr val="bg1"/>
                </a:solidFill>
              </a:rPr>
              <a:t>Jenna Walsh</a:t>
            </a:r>
          </a:p>
          <a:p>
            <a:pPr algn="ctr"/>
            <a:endParaRPr lang="en-IE" sz="2800" dirty="0">
              <a:solidFill>
                <a:schemeClr val="bg1"/>
              </a:solidFill>
            </a:endParaRPr>
          </a:p>
          <a:p>
            <a:pPr algn="ctr"/>
            <a:r>
              <a:rPr lang="en-IE" sz="2800" dirty="0">
                <a:solidFill>
                  <a:schemeClr val="bg1"/>
                </a:solidFill>
              </a:rPr>
              <a:t>Mayo Mental Health Association </a:t>
            </a:r>
          </a:p>
        </p:txBody>
      </p:sp>
      <p:pic>
        <p:nvPicPr>
          <p:cNvPr id="17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1E414F05-CFBC-A479-0786-BA61E8A88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43" y="86043"/>
            <a:ext cx="3102076" cy="103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34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13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2054" name="Picture 6" descr="Image result for thank you">
            <a:extLst>
              <a:ext uri="{FF2B5EF4-FFF2-40B4-BE49-F238E27FC236}">
                <a16:creationId xmlns:a16="http://schemas.microsoft.com/office/drawing/2014/main" id="{7BBBC946-136A-4D0D-90AF-033066B8C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5"/>
          <a:stretch/>
        </p:blipFill>
        <p:spPr bwMode="auto">
          <a:xfrm>
            <a:off x="305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68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76" name="Rectangle 14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C74B4-6EAF-4938-9F4D-1874D9446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600"/>
              </a:spcAft>
              <a:buClr>
                <a:srgbClr val="A6D270"/>
              </a:buClr>
              <a:buNone/>
            </a:pPr>
            <a:r>
              <a:rPr lang="en-US">
                <a:latin typeface="Comic Sans MS" panose="030F0702030302020204" pitchFamily="66" charset="0"/>
                <a:cs typeface="Calibri" panose="020F0502020204030204" pitchFamily="34" charset="0"/>
              </a:rPr>
              <a:t>“YOUR MENTAL HEALTH BELONGS TO YOU! </a:t>
            </a:r>
          </a:p>
          <a:p>
            <a:pPr marL="0" indent="0">
              <a:spcAft>
                <a:spcPts val="600"/>
              </a:spcAft>
              <a:buClr>
                <a:srgbClr val="A6D270"/>
              </a:buClr>
              <a:buNone/>
            </a:pPr>
            <a:r>
              <a:rPr lang="en-US">
                <a:latin typeface="Comic Sans MS" panose="030F0702030302020204" pitchFamily="66" charset="0"/>
                <a:cs typeface="Calibri" panose="020F0502020204030204" pitchFamily="34" charset="0"/>
              </a:rPr>
              <a:t>MIND IT, SHARE IT, BUT ABOVE ALL, </a:t>
            </a:r>
          </a:p>
          <a:p>
            <a:pPr marL="0" indent="0">
              <a:spcAft>
                <a:spcPts val="600"/>
              </a:spcAft>
              <a:buClr>
                <a:srgbClr val="A6D270"/>
              </a:buClr>
              <a:buNone/>
            </a:pPr>
            <a:r>
              <a:rPr lang="en-US">
                <a:latin typeface="Comic Sans MS" panose="030F0702030302020204" pitchFamily="66" charset="0"/>
                <a:cs typeface="Calibri" panose="020F0502020204030204" pitchFamily="34" charset="0"/>
              </a:rPr>
              <a:t>DON’T HIDE IT!”</a:t>
            </a:r>
          </a:p>
          <a:p>
            <a:pPr marL="0" indent="0">
              <a:spcAft>
                <a:spcPts val="600"/>
              </a:spcAft>
              <a:buClr>
                <a:srgbClr val="A6D270"/>
              </a:buClr>
              <a:buNone/>
            </a:pPr>
            <a:r>
              <a:rPr 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Mayo MHA</a:t>
            </a:r>
          </a:p>
          <a:p>
            <a:pPr>
              <a:buClr>
                <a:srgbClr val="A6D270"/>
              </a:buClr>
            </a:pPr>
            <a:endParaRPr lang="en-IE"/>
          </a:p>
        </p:txBody>
      </p:sp>
      <p:sp>
        <p:nvSpPr>
          <p:cNvPr id="96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965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F514E-39EC-78F8-0086-516B0DA0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IE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21</a:t>
            </a:fld>
            <a:endParaRPr lang="en-IE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9396F4-C5B9-1AD3-2637-8BE45DE61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316" y="-1"/>
            <a:ext cx="1262934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34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0D1173B-FBCA-4F2A-AB78-7DB51EC95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B08DCF8-02FA-4015-A96A-7F8A89EBC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D4F10-7DB9-4E97-8C06-42FBCBE29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072" y="964769"/>
            <a:ext cx="4966432" cy="2376915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 dirty="0"/>
              <a:t>So, what is Mental Health?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2EFD7EB-F887-4187-BD35-2F6584E9E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802ABCE-86EF-458C-B776-FBEE5B3ED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F257E23-BAFF-4E5A-9DCD-5EB001A23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0" name="Picture 6" descr="Image result for question mark">
            <a:extLst>
              <a:ext uri="{FF2B5EF4-FFF2-40B4-BE49-F238E27FC236}">
                <a16:creationId xmlns:a16="http://schemas.microsoft.com/office/drawing/2014/main" id="{21048DAE-23E1-4499-A64C-633548BF8F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33" b="-4"/>
          <a:stretch/>
        </p:blipFill>
        <p:spPr bwMode="auto">
          <a:xfrm>
            <a:off x="1271223" y="1116345"/>
            <a:ext cx="336214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80890EC-EC50-46D3-879E-63EDF4D06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0073" y="3526496"/>
            <a:ext cx="49595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971F6991-E635-48F8-9309-D5A5C1EC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ACF2F98-1DF0-4594-9502-F2B79E79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34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9DE11-6E09-4702-8037-5112916399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r="-1" b="6247"/>
          <a:stretch/>
        </p:blipFill>
        <p:spPr>
          <a:xfrm>
            <a:off x="325" y="10"/>
            <a:ext cx="1219167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FF3051-A909-430F-BE23-3B6D13705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636" y="1036791"/>
            <a:ext cx="4873019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4800" dirty="0"/>
              <a:t>Mental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FEFEE-C753-4819-98C1-19EF33B43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056" y="996610"/>
            <a:ext cx="3363901" cy="4864780"/>
          </a:xfrm>
        </p:spPr>
        <p:txBody>
          <a:bodyPr vert="horz" lIns="91440" tIns="91440" rIns="91440" bIns="91440" rtlCol="0" anchor="ctr">
            <a:normAutofit/>
          </a:bodyPr>
          <a:lstStyle/>
          <a:p>
            <a:pPr marL="0" indent="0" algn="r">
              <a:buNone/>
            </a:pPr>
            <a:r>
              <a:rPr lang="en-US" sz="4800" cap="all" dirty="0"/>
              <a:t>MENTAL HEALTH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6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4F10-7DB9-4E97-8C06-42FBCBE29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4400" dirty="0"/>
              <a:t>World Health Organisation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55E50C-19FD-43BF-8946-098015884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E" sz="3200" dirty="0">
                <a:latin typeface="Calibri" panose="020F0502020204030204" pitchFamily="34" charset="0"/>
                <a:cs typeface="Calibri" panose="020F0502020204030204" pitchFamily="34" charset="0"/>
              </a:rPr>
              <a:t>Mental health is defined as a “</a:t>
            </a:r>
            <a:r>
              <a:rPr lang="en-IE" sz="3200" b="1" dirty="0">
                <a:latin typeface="Calibri" panose="020F0502020204030204" pitchFamily="34" charset="0"/>
                <a:cs typeface="Calibri" panose="020F0502020204030204" pitchFamily="34" charset="0"/>
              </a:rPr>
              <a:t>state of well-being </a:t>
            </a:r>
            <a:r>
              <a:rPr lang="en-IE" sz="3200" dirty="0">
                <a:latin typeface="Calibri" panose="020F0502020204030204" pitchFamily="34" charset="0"/>
                <a:cs typeface="Calibri" panose="020F0502020204030204" pitchFamily="34" charset="0"/>
              </a:rPr>
              <a:t>in which every individual </a:t>
            </a:r>
            <a:r>
              <a:rPr lang="en-IE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realizes his or her own potential</a:t>
            </a:r>
            <a:r>
              <a:rPr lang="en-IE" sz="3200" dirty="0">
                <a:latin typeface="Calibri" panose="020F0502020204030204" pitchFamily="34" charset="0"/>
                <a:cs typeface="Calibri" panose="020F0502020204030204" pitchFamily="34" charset="0"/>
              </a:rPr>
              <a:t>, can </a:t>
            </a:r>
            <a:r>
              <a:rPr lang="en-IE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cope with the normal stresses </a:t>
            </a:r>
            <a:r>
              <a:rPr lang="en-IE" sz="3200" dirty="0">
                <a:latin typeface="Calibri" panose="020F0502020204030204" pitchFamily="34" charset="0"/>
                <a:cs typeface="Calibri" panose="020F0502020204030204" pitchFamily="34" charset="0"/>
              </a:rPr>
              <a:t>of life, can </a:t>
            </a:r>
            <a:r>
              <a:rPr lang="en-IE" sz="3200" b="1" dirty="0">
                <a:latin typeface="Calibri" panose="020F0502020204030204" pitchFamily="34" charset="0"/>
                <a:cs typeface="Calibri" panose="020F0502020204030204" pitchFamily="34" charset="0"/>
              </a:rPr>
              <a:t>work productively and fruitfully</a:t>
            </a:r>
            <a:r>
              <a:rPr lang="en-IE" sz="3200" dirty="0">
                <a:latin typeface="Calibri" panose="020F0502020204030204" pitchFamily="34" charset="0"/>
                <a:cs typeface="Calibri" panose="020F0502020204030204" pitchFamily="34" charset="0"/>
              </a:rPr>
              <a:t>, and is able to make a </a:t>
            </a:r>
            <a:r>
              <a:rPr lang="en-IE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contribution</a:t>
            </a:r>
            <a:r>
              <a:rPr lang="en-IE" sz="3200" dirty="0">
                <a:latin typeface="Calibri" panose="020F0502020204030204" pitchFamily="34" charset="0"/>
                <a:cs typeface="Calibri" panose="020F0502020204030204" pitchFamily="34" charset="0"/>
              </a:rPr>
              <a:t> to her or his community”</a:t>
            </a:r>
            <a:r>
              <a:rPr lang="en-IE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4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D4F10-7DB9-4E97-8C06-42FBCBE29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71" y="1584552"/>
            <a:ext cx="9099255" cy="2537251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6100">
                <a:solidFill>
                  <a:srgbClr val="454545"/>
                </a:solidFill>
              </a:rPr>
              <a:t>Who is the strongest person in the room?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686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C87E76A-8F50-413D-9BFC-C5A1525BD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9A1C6278-B7D5-4E8E-B4DC-834832980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007F3D3-099E-430E-8754-C084D0FA5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36C8-D10C-465D-8C10-D5C65405C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Relationship with yourself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91C74B51-3508-4366-AD12-31A7C76178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59" r="17785" b="3"/>
          <a:stretch/>
        </p:blipFill>
        <p:spPr>
          <a:xfrm>
            <a:off x="7651460" y="643992"/>
            <a:ext cx="2765926" cy="3495040"/>
          </a:xfrm>
          <a:prstGeom prst="rect">
            <a:avLst/>
          </a:prstGeom>
        </p:spPr>
      </p:pic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B9EA5DA-6DFD-447D-B8F9-CB95CA114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6" name="Picture 105">
            <a:extLst>
              <a:ext uri="{FF2B5EF4-FFF2-40B4-BE49-F238E27FC236}">
                <a16:creationId xmlns:a16="http://schemas.microsoft.com/office/drawing/2014/main" id="{87612EF9-94E7-42BA-B4A9-4B38643FB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E597F0B-0A17-4BF2-A904-9D99811F3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2BFA9-2BD3-425D-C725-BB41B1856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 descr="Overcome loneliness - Yoga Amsterdam Zuid | Yoga Spot">
            <a:extLst>
              <a:ext uri="{FF2B5EF4-FFF2-40B4-BE49-F238E27FC236}">
                <a16:creationId xmlns:a16="http://schemas.microsoft.com/office/drawing/2014/main" id="{EF5AB129-E72F-E34B-D8E4-CB580878F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72" y="913947"/>
            <a:ext cx="609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110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0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pic>
        <p:nvPicPr>
          <p:cNvPr id="122" name="Picture 11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3" name="Straight Connector 11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1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64182CE-5551-4873-81A9-C6324603EB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91" t="13517" b="9872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25" name="Rectangle 116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86F3C-6BA9-4630-89A8-D2032502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511" y="3236470"/>
            <a:ext cx="6832500" cy="125260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100">
                <a:solidFill>
                  <a:srgbClr val="FFFFFE"/>
                </a:solidFill>
              </a:rPr>
              <a:t>Relationship with others</a:t>
            </a:r>
          </a:p>
        </p:txBody>
      </p:sp>
      <p:cxnSp>
        <p:nvCxnSpPr>
          <p:cNvPr id="126" name="Straight Connector 118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>
            <a:solidFill>
              <a:srgbClr val="FCD08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202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pic>
        <p:nvPicPr>
          <p:cNvPr id="193" name="Picture 192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6" name="Rectangle 195">
            <a:extLst>
              <a:ext uri="{FF2B5EF4-FFF2-40B4-BE49-F238E27FC236}">
                <a16:creationId xmlns:a16="http://schemas.microsoft.com/office/drawing/2014/main" id="{E7ABCFA2-55B0-438C-A39A-637FFC624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1BD2C934-710E-4E0E-9ED4-03F07E019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796586-F3EA-410C-94CA-DE5152005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95" y="1474969"/>
            <a:ext cx="3026558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300"/>
              <a:t>ABILITY TO COPE WITH LIFE’S CHALLENGES</a:t>
            </a: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0AD0F4F3-8F5C-421F-9FC1-DB3ED0BF6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09" y="3526496"/>
            <a:ext cx="302361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Image result for JENGA">
            <a:extLst>
              <a:ext uri="{FF2B5EF4-FFF2-40B4-BE49-F238E27FC236}">
                <a16:creationId xmlns:a16="http://schemas.microsoft.com/office/drawing/2014/main" id="{05C22117-37A7-4AAC-AA2B-F4D731EAC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2204" y="1215699"/>
            <a:ext cx="3692411" cy="369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when you can't control whats happening">
            <a:extLst>
              <a:ext uri="{FF2B5EF4-FFF2-40B4-BE49-F238E27FC236}">
                <a16:creationId xmlns:a16="http://schemas.microsoft.com/office/drawing/2014/main" id="{AF8BDE04-FB7C-4572-BCAC-406A588AB1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8342" y="1215699"/>
            <a:ext cx="3692411" cy="369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B0A40572-62E5-460B-AD24-B6628527A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F1D872D4-D7E5-4CD8-9DAC-2BC612F08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520308"/>
      </p:ext>
    </p:extLst>
  </p:cSld>
  <p:clrMapOvr>
    <a:masterClrMapping/>
  </p:clrMapOvr>
</p:sld>
</file>

<file path=ppt/theme/theme1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32C0F5F7CC1849ABC3BB6BC570D734" ma:contentTypeVersion="24" ma:contentTypeDescription="Create a new document." ma:contentTypeScope="" ma:versionID="f5bff3619e299495723f31b8a3ac11c9">
  <xsd:schema xmlns:xsd="http://www.w3.org/2001/XMLSchema" xmlns:xs="http://www.w3.org/2001/XMLSchema" xmlns:p="http://schemas.microsoft.com/office/2006/metadata/properties" xmlns:ns1="http://schemas.microsoft.com/sharepoint/v3" xmlns:ns2="3e0e0d6c-3e6b-42ec-b59f-7db14f7c7a19" xmlns:ns3="60daceeb-bbb8-4463-a2ea-3ef0447cd51a" targetNamespace="http://schemas.microsoft.com/office/2006/metadata/properties" ma:root="true" ma:fieldsID="76e1aae1229b611b873806d214ef89ce" ns1:_="" ns2:_="" ns3:_="">
    <xsd:import namespace="http://schemas.microsoft.com/sharepoint/v3"/>
    <xsd:import namespace="3e0e0d6c-3e6b-42ec-b59f-7db14f7c7a19"/>
    <xsd:import namespace="60daceeb-bbb8-4463-a2ea-3ef0447cd5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Checked" minOccurs="0"/>
                <xsd:element ref="ns2:Checked1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e0d6c-3e6b-42ec-b59f-7db14f7c7a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Checked" ma:index="23" nillable="true" ma:displayName="Checked" ma:default="1" ma:format="Dropdown" ma:internalName="Checked">
      <xsd:simpleType>
        <xsd:restriction base="dms:Boolean"/>
      </xsd:simpleType>
    </xsd:element>
    <xsd:element name="Checked1" ma:index="24" ma:displayName="Checked 1" ma:default="1" ma:format="Dropdown" ma:internalName="Checked1">
      <xsd:simpleType>
        <xsd:restriction base="dms:Boolea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42648a34-2138-4432-bdba-6bd3e31dfe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daceeb-bbb8-4463-a2ea-3ef0447cd51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0d3d3e31-7769-478a-a006-5f8ef0dc9cac}" ma:internalName="TaxCatchAll" ma:showField="CatchAllData" ma:web="60daceeb-bbb8-4463-a2ea-3ef0447cd5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3e0e0d6c-3e6b-42ec-b59f-7db14f7c7a19">
      <Terms xmlns="http://schemas.microsoft.com/office/infopath/2007/PartnerControls"/>
    </lcf76f155ced4ddcb4097134ff3c332f>
    <Checked xmlns="3e0e0d6c-3e6b-42ec-b59f-7db14f7c7a19">true</Checked>
    <Checked1 xmlns="3e0e0d6c-3e6b-42ec-b59f-7db14f7c7a19">true</Checked1>
    <_ip_UnifiedCompliancePolicyProperties xmlns="http://schemas.microsoft.com/sharepoint/v3" xsi:nil="true"/>
    <TaxCatchAll xmlns="60daceeb-bbb8-4463-a2ea-3ef0447cd51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EEB8F2-C929-4557-9376-E2A2F53A1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e0e0d6c-3e6b-42ec-b59f-7db14f7c7a19"/>
    <ds:schemaRef ds:uri="60daceeb-bbb8-4463-a2ea-3ef0447cd5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AF87F4-7669-4D1D-BE06-10754F50C9F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3e0e0d6c-3e6b-42ec-b59f-7db14f7c7a19"/>
    <ds:schemaRef ds:uri="60daceeb-bbb8-4463-a2ea-3ef0447cd51a"/>
  </ds:schemaRefs>
</ds:datastoreItem>
</file>

<file path=customXml/itemProps3.xml><?xml version="1.0" encoding="utf-8"?>
<ds:datastoreItem xmlns:ds="http://schemas.openxmlformats.org/officeDocument/2006/customXml" ds:itemID="{280BA3CF-7B5F-4657-97CF-62B37A7D5D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9951</TotalTime>
  <Words>612</Words>
  <Application>Microsoft Office PowerPoint</Application>
  <PresentationFormat>Widescreen</PresentationFormat>
  <Paragraphs>81</Paragraphs>
  <Slides>21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1_Gallery</vt:lpstr>
      <vt:lpstr>Office Theme</vt:lpstr>
      <vt:lpstr>PowerPoint Presentation</vt:lpstr>
      <vt:lpstr>PowerPoint Presentation</vt:lpstr>
      <vt:lpstr>So, what is Mental Health?</vt:lpstr>
      <vt:lpstr>Mental ILLNESS</vt:lpstr>
      <vt:lpstr>World Health Organisation</vt:lpstr>
      <vt:lpstr>Who is the strongest person in the room?</vt:lpstr>
      <vt:lpstr>Relationship with yourself</vt:lpstr>
      <vt:lpstr>Relationship with others</vt:lpstr>
      <vt:lpstr>ABILITY TO COPE WITH LIFE’S CHALLENGES</vt:lpstr>
      <vt:lpstr>PowerPoint Presentation</vt:lpstr>
      <vt:lpstr>PowerPoint Presentation</vt:lpstr>
      <vt:lpstr>Unit 2 </vt:lpstr>
      <vt:lpstr>PowerPoint Presentation</vt:lpstr>
      <vt:lpstr>PowerPoint Presentation</vt:lpstr>
      <vt:lpstr>PowerPoint Presentation</vt:lpstr>
      <vt:lpstr>Unit 3</vt:lpstr>
      <vt:lpstr>PowerPoint Presentation</vt:lpstr>
      <vt:lpstr>Supports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Lianne McManamon</dc:creator>
  <cp:lastModifiedBy>Jenna Walsh</cp:lastModifiedBy>
  <cp:revision>63</cp:revision>
  <cp:lastPrinted>2021-09-06T13:59:33Z</cp:lastPrinted>
  <dcterms:created xsi:type="dcterms:W3CDTF">2019-05-31T11:54:21Z</dcterms:created>
  <dcterms:modified xsi:type="dcterms:W3CDTF">2024-04-29T22:04:42Z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0x0101003E32C0F5F7CC1849ABC3BB6BC570D734</vt:lpwstr>
  </property>
  <property fmtid="{D5CDD505-2E9C-101B-9397-08002B2CF9AE}" pid="3" name="MediaServiceImageTags">
    <vt:lpwstr/>
  </property>
</Properties>
</file>