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682" r:id="rId5"/>
    <p:sldMasterId id="2147483806" r:id="rId6"/>
    <p:sldMasterId id="2147483775" r:id="rId7"/>
  </p:sldMasterIdLst>
  <p:notesMasterIdLst>
    <p:notesMasterId r:id="rId17"/>
  </p:notesMasterIdLst>
  <p:sldIdLst>
    <p:sldId id="262" r:id="rId8"/>
    <p:sldId id="259" r:id="rId9"/>
    <p:sldId id="274" r:id="rId10"/>
    <p:sldId id="271" r:id="rId11"/>
    <p:sldId id="265" r:id="rId12"/>
    <p:sldId id="270" r:id="rId13"/>
    <p:sldId id="264" r:id="rId14"/>
    <p:sldId id="275"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6D8"/>
    <a:srgbClr val="9FD8EE"/>
    <a:srgbClr val="A9409A"/>
    <a:srgbClr val="E7567D"/>
    <a:srgbClr val="4C4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2"/>
    <p:restoredTop sz="94637"/>
  </p:normalViewPr>
  <p:slideViewPr>
    <p:cSldViewPr snapToGrid="0">
      <p:cViewPr varScale="1">
        <p:scale>
          <a:sx n="103" d="100"/>
          <a:sy n="103"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D3CEB-5941-4051-903F-89CB99A81EEE}" type="doc">
      <dgm:prSet loTypeId="urn:microsoft.com/office/officeart/2005/8/layout/cycle3" loCatId="cycle" qsTypeId="urn:microsoft.com/office/officeart/2005/8/quickstyle/3d2" qsCatId="3D" csTypeId="urn:microsoft.com/office/officeart/2005/8/colors/colorful5" csCatId="colorful" phldr="1"/>
      <dgm:spPr/>
      <dgm:t>
        <a:bodyPr/>
        <a:lstStyle/>
        <a:p>
          <a:endParaRPr lang="en-US"/>
        </a:p>
      </dgm:t>
    </dgm:pt>
    <dgm:pt modelId="{2368E1FF-371D-4AC3-BB54-D30650389486}">
      <dgm:prSet phldrT="[Text]" phldr="0"/>
      <dgm:spPr/>
      <dgm:t>
        <a:bodyPr/>
        <a:lstStyle/>
        <a:p>
          <a:pPr rtl="0"/>
          <a:r>
            <a:rPr lang="en-US" b="1">
              <a:solidFill>
                <a:schemeClr val="bg2">
                  <a:lumMod val="10000"/>
                </a:schemeClr>
              </a:solidFill>
              <a:latin typeface="DM Sans"/>
            </a:rPr>
            <a:t>Teamwork </a:t>
          </a:r>
          <a:endParaRPr lang="en-US" b="1">
            <a:solidFill>
              <a:schemeClr val="bg2">
                <a:lumMod val="10000"/>
              </a:schemeClr>
            </a:solidFill>
          </a:endParaRPr>
        </a:p>
      </dgm:t>
    </dgm:pt>
    <dgm:pt modelId="{8CB0D9D0-B279-4144-A523-C88B32AF8EAB}" type="parTrans" cxnId="{EC18A3C4-0EAA-4E4C-9498-216CDEE7C9C2}">
      <dgm:prSet/>
      <dgm:spPr/>
      <dgm:t>
        <a:bodyPr/>
        <a:lstStyle/>
        <a:p>
          <a:endParaRPr lang="en-US"/>
        </a:p>
      </dgm:t>
    </dgm:pt>
    <dgm:pt modelId="{5FE09666-08A1-4D49-9103-13A087361589}" type="sibTrans" cxnId="{EC18A3C4-0EAA-4E4C-9498-216CDEE7C9C2}">
      <dgm:prSet/>
      <dgm:spPr/>
      <dgm:t>
        <a:bodyPr/>
        <a:lstStyle/>
        <a:p>
          <a:endParaRPr lang="en-US"/>
        </a:p>
      </dgm:t>
    </dgm:pt>
    <dgm:pt modelId="{67620743-3DF9-47CC-9991-5DF58D254637}">
      <dgm:prSet phldrT="[Text]" phldr="0"/>
      <dgm:spPr/>
      <dgm:t>
        <a:bodyPr/>
        <a:lstStyle/>
        <a:p>
          <a:pPr rtl="0"/>
          <a:r>
            <a:rPr lang="en-US" b="1">
              <a:solidFill>
                <a:schemeClr val="bg2">
                  <a:lumMod val="10000"/>
                </a:schemeClr>
              </a:solidFill>
              <a:latin typeface="DM Sans"/>
            </a:rPr>
            <a:t>Professionalism </a:t>
          </a:r>
          <a:endParaRPr lang="en-US" b="1">
            <a:solidFill>
              <a:schemeClr val="bg2">
                <a:lumMod val="10000"/>
              </a:schemeClr>
            </a:solidFill>
          </a:endParaRPr>
        </a:p>
      </dgm:t>
    </dgm:pt>
    <dgm:pt modelId="{7B6F3EF9-1AE9-4B62-AA23-07ADB6ECAD7B}" type="parTrans" cxnId="{21C17506-7179-4A3A-8345-83F2FA5235B3}">
      <dgm:prSet/>
      <dgm:spPr/>
      <dgm:t>
        <a:bodyPr/>
        <a:lstStyle/>
        <a:p>
          <a:endParaRPr lang="en-US"/>
        </a:p>
      </dgm:t>
    </dgm:pt>
    <dgm:pt modelId="{09F43C79-C212-4143-A5F7-3B508295F866}" type="sibTrans" cxnId="{21C17506-7179-4A3A-8345-83F2FA5235B3}">
      <dgm:prSet/>
      <dgm:spPr/>
      <dgm:t>
        <a:bodyPr/>
        <a:lstStyle/>
        <a:p>
          <a:endParaRPr lang="en-US"/>
        </a:p>
      </dgm:t>
    </dgm:pt>
    <dgm:pt modelId="{3149A372-923F-4BB0-8A1C-781699D2166C}">
      <dgm:prSet phldrT="[Text]" phldr="0"/>
      <dgm:spPr/>
      <dgm:t>
        <a:bodyPr/>
        <a:lstStyle/>
        <a:p>
          <a:pPr rtl="0"/>
          <a:r>
            <a:rPr lang="en-US" b="1">
              <a:solidFill>
                <a:schemeClr val="bg2">
                  <a:lumMod val="10000"/>
                </a:schemeClr>
              </a:solidFill>
              <a:latin typeface="DM Sans"/>
            </a:rPr>
            <a:t>Relationship building </a:t>
          </a:r>
          <a:endParaRPr lang="en-US" b="1">
            <a:solidFill>
              <a:schemeClr val="bg2">
                <a:lumMod val="10000"/>
              </a:schemeClr>
            </a:solidFill>
          </a:endParaRPr>
        </a:p>
      </dgm:t>
    </dgm:pt>
    <dgm:pt modelId="{5772BA27-D6F8-4D4E-B737-3B0561E929F8}" type="parTrans" cxnId="{5640A34C-7140-44D6-9852-5595BCEF68F3}">
      <dgm:prSet/>
      <dgm:spPr/>
      <dgm:t>
        <a:bodyPr/>
        <a:lstStyle/>
        <a:p>
          <a:endParaRPr lang="en-US"/>
        </a:p>
      </dgm:t>
    </dgm:pt>
    <dgm:pt modelId="{31467F9B-83D7-4FDA-9FC4-DED2616011BC}" type="sibTrans" cxnId="{5640A34C-7140-44D6-9852-5595BCEF68F3}">
      <dgm:prSet/>
      <dgm:spPr/>
      <dgm:t>
        <a:bodyPr/>
        <a:lstStyle/>
        <a:p>
          <a:endParaRPr lang="en-US"/>
        </a:p>
      </dgm:t>
    </dgm:pt>
    <dgm:pt modelId="{881418B7-8568-469A-BCE1-AF1E7B5F108C}">
      <dgm:prSet phldrT="[Text]" phldr="0"/>
      <dgm:spPr/>
      <dgm:t>
        <a:bodyPr/>
        <a:lstStyle/>
        <a:p>
          <a:pPr rtl="0"/>
          <a:r>
            <a:rPr lang="en-US" b="1">
              <a:solidFill>
                <a:schemeClr val="bg2">
                  <a:lumMod val="10000"/>
                </a:schemeClr>
              </a:solidFill>
              <a:latin typeface="DM Sans"/>
            </a:rPr>
            <a:t>Project management </a:t>
          </a:r>
          <a:endParaRPr lang="en-US" b="1">
            <a:solidFill>
              <a:schemeClr val="bg2">
                <a:lumMod val="10000"/>
              </a:schemeClr>
            </a:solidFill>
          </a:endParaRPr>
        </a:p>
      </dgm:t>
    </dgm:pt>
    <dgm:pt modelId="{10DBE13D-B8BD-4C39-AA5C-FC7B5BBBF399}" type="parTrans" cxnId="{C07AC925-F683-4E4C-9402-64E9B4D55736}">
      <dgm:prSet/>
      <dgm:spPr/>
      <dgm:t>
        <a:bodyPr/>
        <a:lstStyle/>
        <a:p>
          <a:endParaRPr lang="en-US"/>
        </a:p>
      </dgm:t>
    </dgm:pt>
    <dgm:pt modelId="{A43479EE-BCFD-42C9-BB1C-7976B67DC98E}" type="sibTrans" cxnId="{C07AC925-F683-4E4C-9402-64E9B4D55736}">
      <dgm:prSet/>
      <dgm:spPr/>
      <dgm:t>
        <a:bodyPr/>
        <a:lstStyle/>
        <a:p>
          <a:endParaRPr lang="en-US"/>
        </a:p>
      </dgm:t>
    </dgm:pt>
    <dgm:pt modelId="{A67DACDB-8C7F-44D6-BBD8-08C52F6852FF}">
      <dgm:prSet phldrT="[Text]" phldr="0"/>
      <dgm:spPr/>
      <dgm:t>
        <a:bodyPr/>
        <a:lstStyle/>
        <a:p>
          <a:pPr rtl="0"/>
          <a:r>
            <a:rPr lang="en-US" b="1">
              <a:solidFill>
                <a:schemeClr val="bg2">
                  <a:lumMod val="10000"/>
                </a:schemeClr>
              </a:solidFill>
              <a:latin typeface="DM Sans"/>
            </a:rPr>
            <a:t>Independent working </a:t>
          </a:r>
          <a:endParaRPr lang="en-US" b="1">
            <a:solidFill>
              <a:schemeClr val="bg2">
                <a:lumMod val="10000"/>
              </a:schemeClr>
            </a:solidFill>
          </a:endParaRPr>
        </a:p>
      </dgm:t>
    </dgm:pt>
    <dgm:pt modelId="{600D7830-E9E2-46F2-8087-96DFB4581579}" type="parTrans" cxnId="{EDD00ABA-68F1-4CC1-83CF-A515C3754CCC}">
      <dgm:prSet/>
      <dgm:spPr/>
      <dgm:t>
        <a:bodyPr/>
        <a:lstStyle/>
        <a:p>
          <a:endParaRPr lang="en-US"/>
        </a:p>
      </dgm:t>
    </dgm:pt>
    <dgm:pt modelId="{D9B3FF53-6E7F-4FBC-AB02-681DF512E10C}" type="sibTrans" cxnId="{EDD00ABA-68F1-4CC1-83CF-A515C3754CCC}">
      <dgm:prSet/>
      <dgm:spPr/>
      <dgm:t>
        <a:bodyPr/>
        <a:lstStyle/>
        <a:p>
          <a:endParaRPr lang="en-US"/>
        </a:p>
      </dgm:t>
    </dgm:pt>
    <dgm:pt modelId="{A75EBD73-F926-464C-8D72-177B46BA6205}">
      <dgm:prSet phldr="0"/>
      <dgm:spPr/>
      <dgm:t>
        <a:bodyPr/>
        <a:lstStyle/>
        <a:p>
          <a:pPr rtl="0"/>
          <a:r>
            <a:rPr lang="en-US" b="1">
              <a:solidFill>
                <a:schemeClr val="bg2">
                  <a:lumMod val="10000"/>
                </a:schemeClr>
              </a:solidFill>
              <a:latin typeface="DM Sans"/>
            </a:rPr>
            <a:t>Time management </a:t>
          </a:r>
        </a:p>
      </dgm:t>
    </dgm:pt>
    <dgm:pt modelId="{2D82B255-0BE4-4A5F-9E67-C88E06C6F4E4}" type="parTrans" cxnId="{DA5E1127-E696-4579-B896-80F1319A8755}">
      <dgm:prSet/>
      <dgm:spPr/>
      <dgm:t>
        <a:bodyPr/>
        <a:lstStyle/>
        <a:p>
          <a:endParaRPr lang="en-GB"/>
        </a:p>
      </dgm:t>
    </dgm:pt>
    <dgm:pt modelId="{573C4C37-F661-4AFB-90B1-B5624A7F4D4A}" type="sibTrans" cxnId="{DA5E1127-E696-4579-B896-80F1319A8755}">
      <dgm:prSet/>
      <dgm:spPr/>
      <dgm:t>
        <a:bodyPr/>
        <a:lstStyle/>
        <a:p>
          <a:endParaRPr lang="en-US"/>
        </a:p>
      </dgm:t>
    </dgm:pt>
    <dgm:pt modelId="{7FCD0034-64E1-44A2-AA0E-3FB2AAA87870}">
      <dgm:prSet phldr="0"/>
      <dgm:spPr/>
      <dgm:t>
        <a:bodyPr/>
        <a:lstStyle/>
        <a:p>
          <a:pPr rtl="0"/>
          <a:r>
            <a:rPr lang="en-US" b="1">
              <a:solidFill>
                <a:schemeClr val="bg2">
                  <a:lumMod val="10000"/>
                </a:schemeClr>
              </a:solidFill>
              <a:latin typeface="DM Sans"/>
            </a:rPr>
            <a:t>Advocacy </a:t>
          </a:r>
        </a:p>
      </dgm:t>
    </dgm:pt>
    <dgm:pt modelId="{845AE297-AC9F-4AFC-B8F0-9C29EA9997C1}" type="parTrans" cxnId="{4E37DEAF-D70D-4ACD-9742-A8F8ACD54341}">
      <dgm:prSet/>
      <dgm:spPr/>
      <dgm:t>
        <a:bodyPr/>
        <a:lstStyle/>
        <a:p>
          <a:endParaRPr lang="en-GB"/>
        </a:p>
      </dgm:t>
    </dgm:pt>
    <dgm:pt modelId="{6FB846AF-E20E-4C00-A324-69DED0C3B3C2}" type="sibTrans" cxnId="{4E37DEAF-D70D-4ACD-9742-A8F8ACD54341}">
      <dgm:prSet/>
      <dgm:spPr/>
      <dgm:t>
        <a:bodyPr/>
        <a:lstStyle/>
        <a:p>
          <a:endParaRPr lang="en-US"/>
        </a:p>
      </dgm:t>
    </dgm:pt>
    <dgm:pt modelId="{96A907ED-FF9E-43F0-8040-C40F435E4510}">
      <dgm:prSet phldr="0"/>
      <dgm:spPr/>
      <dgm:t>
        <a:bodyPr/>
        <a:lstStyle/>
        <a:p>
          <a:pPr rtl="0"/>
          <a:r>
            <a:rPr lang="en-US" b="1">
              <a:solidFill>
                <a:schemeClr val="bg2">
                  <a:lumMod val="10000"/>
                </a:schemeClr>
              </a:solidFill>
              <a:latin typeface="DM Sans"/>
            </a:rPr>
            <a:t>Oral and Written Communicaiton </a:t>
          </a:r>
        </a:p>
      </dgm:t>
    </dgm:pt>
    <dgm:pt modelId="{9E7F4B5B-73E8-4ACA-8476-ED9F2C2A9AFA}" type="parTrans" cxnId="{780FB4BE-197F-46B2-A94B-A57C216D1F2C}">
      <dgm:prSet/>
      <dgm:spPr/>
      <dgm:t>
        <a:bodyPr/>
        <a:lstStyle/>
        <a:p>
          <a:endParaRPr lang="en-GB"/>
        </a:p>
      </dgm:t>
    </dgm:pt>
    <dgm:pt modelId="{CA46FA9E-4698-483D-961B-D2536A76C8D6}" type="sibTrans" cxnId="{780FB4BE-197F-46B2-A94B-A57C216D1F2C}">
      <dgm:prSet/>
      <dgm:spPr/>
      <dgm:t>
        <a:bodyPr/>
        <a:lstStyle/>
        <a:p>
          <a:endParaRPr lang="en-US"/>
        </a:p>
      </dgm:t>
    </dgm:pt>
    <dgm:pt modelId="{E5BB42FA-5BCB-425D-B3CD-3158B2A9E97F}">
      <dgm:prSet phldr="0"/>
      <dgm:spPr/>
      <dgm:t>
        <a:bodyPr/>
        <a:lstStyle/>
        <a:p>
          <a:pPr rtl="0"/>
          <a:r>
            <a:rPr lang="en-US" b="1">
              <a:solidFill>
                <a:schemeClr val="bg2">
                  <a:lumMod val="10000"/>
                </a:schemeClr>
              </a:solidFill>
              <a:latin typeface="DM Sans"/>
            </a:rPr>
            <a:t>Problem solving </a:t>
          </a:r>
        </a:p>
      </dgm:t>
    </dgm:pt>
    <dgm:pt modelId="{97267868-820B-4FB7-BEA0-7E76061C0B59}" type="parTrans" cxnId="{D9EC9C83-C7F5-449B-9A8E-39839D3F8D9F}">
      <dgm:prSet/>
      <dgm:spPr/>
      <dgm:t>
        <a:bodyPr/>
        <a:lstStyle/>
        <a:p>
          <a:endParaRPr lang="en-GB"/>
        </a:p>
      </dgm:t>
    </dgm:pt>
    <dgm:pt modelId="{55A2973C-218C-48CF-8AA1-2A7BD80F8C56}" type="sibTrans" cxnId="{D9EC9C83-C7F5-449B-9A8E-39839D3F8D9F}">
      <dgm:prSet/>
      <dgm:spPr/>
      <dgm:t>
        <a:bodyPr/>
        <a:lstStyle/>
        <a:p>
          <a:endParaRPr lang="en-US"/>
        </a:p>
      </dgm:t>
    </dgm:pt>
    <dgm:pt modelId="{305C4D5A-45AF-4FBF-9F3B-0D03D5558B6D}">
      <dgm:prSet phldr="0"/>
      <dgm:spPr/>
      <dgm:t>
        <a:bodyPr/>
        <a:lstStyle/>
        <a:p>
          <a:pPr rtl="0"/>
          <a:r>
            <a:rPr lang="en-US" b="1">
              <a:solidFill>
                <a:schemeClr val="bg2">
                  <a:lumMod val="10000"/>
                </a:schemeClr>
              </a:solidFill>
              <a:latin typeface="DM Sans"/>
            </a:rPr>
            <a:t>Resilience </a:t>
          </a:r>
        </a:p>
      </dgm:t>
    </dgm:pt>
    <dgm:pt modelId="{999BC1BF-AC53-46B7-8E10-CBE3F2AD0125}" type="parTrans" cxnId="{2EB03E03-6CDF-45E8-9336-EB215C60E892}">
      <dgm:prSet/>
      <dgm:spPr/>
      <dgm:t>
        <a:bodyPr/>
        <a:lstStyle/>
        <a:p>
          <a:endParaRPr lang="en-GB"/>
        </a:p>
      </dgm:t>
    </dgm:pt>
    <dgm:pt modelId="{50EACE85-A99B-4685-B5C4-C1FA3D75224A}" type="sibTrans" cxnId="{2EB03E03-6CDF-45E8-9336-EB215C60E892}">
      <dgm:prSet/>
      <dgm:spPr/>
      <dgm:t>
        <a:bodyPr/>
        <a:lstStyle/>
        <a:p>
          <a:endParaRPr lang="en-US"/>
        </a:p>
      </dgm:t>
    </dgm:pt>
    <dgm:pt modelId="{EC408D9B-5261-40E5-801F-5BA9E0253388}">
      <dgm:prSet phldr="0"/>
      <dgm:spPr/>
      <dgm:t>
        <a:bodyPr/>
        <a:lstStyle/>
        <a:p>
          <a:pPr rtl="0"/>
          <a:r>
            <a:rPr lang="en-US" b="1">
              <a:solidFill>
                <a:schemeClr val="bg2">
                  <a:lumMod val="10000"/>
                </a:schemeClr>
              </a:solidFill>
              <a:latin typeface="DM Sans"/>
            </a:rPr>
            <a:t>Interpersonal skills </a:t>
          </a:r>
        </a:p>
      </dgm:t>
    </dgm:pt>
    <dgm:pt modelId="{488B9BFA-29C3-4BBE-ADAC-B8A9AC418C5F}" type="parTrans" cxnId="{FE9C1F3D-1BBB-43BE-8C8A-94D139113BB3}">
      <dgm:prSet/>
      <dgm:spPr/>
      <dgm:t>
        <a:bodyPr/>
        <a:lstStyle/>
        <a:p>
          <a:endParaRPr lang="en-GB"/>
        </a:p>
      </dgm:t>
    </dgm:pt>
    <dgm:pt modelId="{93E84887-D5B7-43EC-AA41-B48469327CCB}" type="sibTrans" cxnId="{FE9C1F3D-1BBB-43BE-8C8A-94D139113BB3}">
      <dgm:prSet/>
      <dgm:spPr/>
      <dgm:t>
        <a:bodyPr/>
        <a:lstStyle/>
        <a:p>
          <a:endParaRPr lang="en-US"/>
        </a:p>
      </dgm:t>
    </dgm:pt>
    <dgm:pt modelId="{22EE7674-C067-4891-B80B-24B2DC9198AE}">
      <dgm:prSet phldr="0"/>
      <dgm:spPr/>
      <dgm:t>
        <a:bodyPr/>
        <a:lstStyle/>
        <a:p>
          <a:pPr rtl="0"/>
          <a:r>
            <a:rPr lang="en-US" b="1">
              <a:solidFill>
                <a:schemeClr val="bg2">
                  <a:lumMod val="10000"/>
                </a:schemeClr>
              </a:solidFill>
              <a:latin typeface="DM Sans"/>
            </a:rPr>
            <a:t>Organization </a:t>
          </a:r>
        </a:p>
      </dgm:t>
    </dgm:pt>
    <dgm:pt modelId="{09FF958A-EE2B-41D6-9A32-84505CDA4E49}" type="parTrans" cxnId="{7A10CC06-5BBC-45D2-8FC8-1A4FD3679F1A}">
      <dgm:prSet/>
      <dgm:spPr/>
      <dgm:t>
        <a:bodyPr/>
        <a:lstStyle/>
        <a:p>
          <a:endParaRPr lang="en-GB"/>
        </a:p>
      </dgm:t>
    </dgm:pt>
    <dgm:pt modelId="{CA0C8759-C9EB-48F9-8792-58B515D50272}" type="sibTrans" cxnId="{7A10CC06-5BBC-45D2-8FC8-1A4FD3679F1A}">
      <dgm:prSet/>
      <dgm:spPr/>
      <dgm:t>
        <a:bodyPr/>
        <a:lstStyle/>
        <a:p>
          <a:endParaRPr lang="en-US"/>
        </a:p>
      </dgm:t>
    </dgm:pt>
    <dgm:pt modelId="{DBE87BA2-873B-4E6C-BEA2-45A79AFA5C63}">
      <dgm:prSet phldr="0"/>
      <dgm:spPr/>
      <dgm:t>
        <a:bodyPr/>
        <a:lstStyle/>
        <a:p>
          <a:pPr rtl="0"/>
          <a:r>
            <a:rPr lang="en-US" b="1">
              <a:solidFill>
                <a:schemeClr val="bg2">
                  <a:lumMod val="10000"/>
                </a:schemeClr>
              </a:solidFill>
              <a:latin typeface="DM Sans"/>
            </a:rPr>
            <a:t>Active listening </a:t>
          </a:r>
        </a:p>
      </dgm:t>
    </dgm:pt>
    <dgm:pt modelId="{1DFA0B57-AC55-45A3-9808-59277DC02353}" type="parTrans" cxnId="{FE8AC8FA-2D0D-421E-8944-64D37ECD3797}">
      <dgm:prSet/>
      <dgm:spPr/>
      <dgm:t>
        <a:bodyPr/>
        <a:lstStyle/>
        <a:p>
          <a:endParaRPr lang="en-GB"/>
        </a:p>
      </dgm:t>
    </dgm:pt>
    <dgm:pt modelId="{DCB6A9FB-766A-4482-B678-0E13CAC7864D}" type="sibTrans" cxnId="{FE8AC8FA-2D0D-421E-8944-64D37ECD3797}">
      <dgm:prSet/>
      <dgm:spPr/>
      <dgm:t>
        <a:bodyPr/>
        <a:lstStyle/>
        <a:p>
          <a:endParaRPr lang="en-US"/>
        </a:p>
      </dgm:t>
    </dgm:pt>
    <dgm:pt modelId="{96BEDEE3-5B8A-49C4-9FCB-2834CB5EEE37}">
      <dgm:prSet phldr="0"/>
      <dgm:spPr/>
      <dgm:t>
        <a:bodyPr/>
        <a:lstStyle/>
        <a:p>
          <a:pPr rtl="0"/>
          <a:r>
            <a:rPr lang="en-US" b="1">
              <a:solidFill>
                <a:schemeClr val="bg2">
                  <a:lumMod val="10000"/>
                </a:schemeClr>
              </a:solidFill>
              <a:latin typeface="DM Sans"/>
            </a:rPr>
            <a:t>Creativity </a:t>
          </a:r>
          <a:endParaRPr lang="en-US" b="1">
            <a:solidFill>
              <a:schemeClr val="bg2">
                <a:lumMod val="10000"/>
              </a:schemeClr>
            </a:solidFill>
          </a:endParaRPr>
        </a:p>
      </dgm:t>
    </dgm:pt>
    <dgm:pt modelId="{ADB90347-09C3-431F-ADA2-3E85F70A3A36}" type="parTrans" cxnId="{D2277A91-BF08-42F7-8BC4-4796CB9D162B}">
      <dgm:prSet/>
      <dgm:spPr/>
      <dgm:t>
        <a:bodyPr/>
        <a:lstStyle/>
        <a:p>
          <a:endParaRPr lang="en-GB"/>
        </a:p>
      </dgm:t>
    </dgm:pt>
    <dgm:pt modelId="{FFEB7616-54E0-4194-8ACE-396F2EDB51C2}" type="sibTrans" cxnId="{D2277A91-BF08-42F7-8BC4-4796CB9D162B}">
      <dgm:prSet/>
      <dgm:spPr/>
      <dgm:t>
        <a:bodyPr/>
        <a:lstStyle/>
        <a:p>
          <a:endParaRPr lang="en-US"/>
        </a:p>
      </dgm:t>
    </dgm:pt>
    <dgm:pt modelId="{BC5E0FE7-C349-4CA3-905E-584B2E05AD49}" type="pres">
      <dgm:prSet presAssocID="{23AD3CEB-5941-4051-903F-89CB99A81EEE}" presName="Name0" presStyleCnt="0">
        <dgm:presLayoutVars>
          <dgm:dir/>
          <dgm:resizeHandles val="exact"/>
        </dgm:presLayoutVars>
      </dgm:prSet>
      <dgm:spPr/>
    </dgm:pt>
    <dgm:pt modelId="{815B7BD5-7D0F-4086-B38A-DE15C65A5B02}" type="pres">
      <dgm:prSet presAssocID="{23AD3CEB-5941-4051-903F-89CB99A81EEE}" presName="cycle" presStyleCnt="0"/>
      <dgm:spPr/>
    </dgm:pt>
    <dgm:pt modelId="{8137F1DB-A697-465E-8FFA-8A10154C0FBD}" type="pres">
      <dgm:prSet presAssocID="{2368E1FF-371D-4AC3-BB54-D30650389486}" presName="nodeFirstNode" presStyleLbl="node1" presStyleIdx="0" presStyleCnt="14">
        <dgm:presLayoutVars>
          <dgm:bulletEnabled val="1"/>
        </dgm:presLayoutVars>
      </dgm:prSet>
      <dgm:spPr/>
    </dgm:pt>
    <dgm:pt modelId="{5AFA2FC8-1ADE-4F36-98D8-8F0B4934ABED}" type="pres">
      <dgm:prSet presAssocID="{5FE09666-08A1-4D49-9103-13A087361589}" presName="sibTransFirstNode" presStyleLbl="bgShp" presStyleIdx="0" presStyleCnt="1"/>
      <dgm:spPr/>
    </dgm:pt>
    <dgm:pt modelId="{663F27E6-F4FD-4526-9181-65A1CD6A22FA}" type="pres">
      <dgm:prSet presAssocID="{A75EBD73-F926-464C-8D72-177B46BA6205}" presName="nodeFollowingNodes" presStyleLbl="node1" presStyleIdx="1" presStyleCnt="14">
        <dgm:presLayoutVars>
          <dgm:bulletEnabled val="1"/>
        </dgm:presLayoutVars>
      </dgm:prSet>
      <dgm:spPr/>
    </dgm:pt>
    <dgm:pt modelId="{B6E90383-E9F9-465F-8C59-3333BD375C1C}" type="pres">
      <dgm:prSet presAssocID="{7FCD0034-64E1-44A2-AA0E-3FB2AAA87870}" presName="nodeFollowingNodes" presStyleLbl="node1" presStyleIdx="2" presStyleCnt="14">
        <dgm:presLayoutVars>
          <dgm:bulletEnabled val="1"/>
        </dgm:presLayoutVars>
      </dgm:prSet>
      <dgm:spPr/>
    </dgm:pt>
    <dgm:pt modelId="{E9BF9E16-3A92-4061-8BA3-0C64A8921E70}" type="pres">
      <dgm:prSet presAssocID="{67620743-3DF9-47CC-9991-5DF58D254637}" presName="nodeFollowingNodes" presStyleLbl="node1" presStyleIdx="3" presStyleCnt="14">
        <dgm:presLayoutVars>
          <dgm:bulletEnabled val="1"/>
        </dgm:presLayoutVars>
      </dgm:prSet>
      <dgm:spPr/>
    </dgm:pt>
    <dgm:pt modelId="{788F5717-DBA1-41CB-A47E-B8B1F369AF6B}" type="pres">
      <dgm:prSet presAssocID="{3149A372-923F-4BB0-8A1C-781699D2166C}" presName="nodeFollowingNodes" presStyleLbl="node1" presStyleIdx="4" presStyleCnt="14">
        <dgm:presLayoutVars>
          <dgm:bulletEnabled val="1"/>
        </dgm:presLayoutVars>
      </dgm:prSet>
      <dgm:spPr/>
    </dgm:pt>
    <dgm:pt modelId="{821DA106-B69B-4B8B-915F-A000BDCAFE3C}" type="pres">
      <dgm:prSet presAssocID="{881418B7-8568-469A-BCE1-AF1E7B5F108C}" presName="nodeFollowingNodes" presStyleLbl="node1" presStyleIdx="5" presStyleCnt="14">
        <dgm:presLayoutVars>
          <dgm:bulletEnabled val="1"/>
        </dgm:presLayoutVars>
      </dgm:prSet>
      <dgm:spPr/>
    </dgm:pt>
    <dgm:pt modelId="{41FF794E-9BBA-4BC5-A082-596AA9E335C1}" type="pres">
      <dgm:prSet presAssocID="{A67DACDB-8C7F-44D6-BBD8-08C52F6852FF}" presName="nodeFollowingNodes" presStyleLbl="node1" presStyleIdx="6" presStyleCnt="14">
        <dgm:presLayoutVars>
          <dgm:bulletEnabled val="1"/>
        </dgm:presLayoutVars>
      </dgm:prSet>
      <dgm:spPr/>
    </dgm:pt>
    <dgm:pt modelId="{EA82B75D-D13B-42B2-80FF-DD0447986521}" type="pres">
      <dgm:prSet presAssocID="{E5BB42FA-5BCB-425D-B3CD-3158B2A9E97F}" presName="nodeFollowingNodes" presStyleLbl="node1" presStyleIdx="7" presStyleCnt="14">
        <dgm:presLayoutVars>
          <dgm:bulletEnabled val="1"/>
        </dgm:presLayoutVars>
      </dgm:prSet>
      <dgm:spPr/>
    </dgm:pt>
    <dgm:pt modelId="{A8C88EAC-8995-4864-8B58-8A55BA234C46}" type="pres">
      <dgm:prSet presAssocID="{305C4D5A-45AF-4FBF-9F3B-0D03D5558B6D}" presName="nodeFollowingNodes" presStyleLbl="node1" presStyleIdx="8" presStyleCnt="14">
        <dgm:presLayoutVars>
          <dgm:bulletEnabled val="1"/>
        </dgm:presLayoutVars>
      </dgm:prSet>
      <dgm:spPr/>
    </dgm:pt>
    <dgm:pt modelId="{EDFB3DEB-2625-408B-B743-8646061C442E}" type="pres">
      <dgm:prSet presAssocID="{22EE7674-C067-4891-B80B-24B2DC9198AE}" presName="nodeFollowingNodes" presStyleLbl="node1" presStyleIdx="9" presStyleCnt="14">
        <dgm:presLayoutVars>
          <dgm:bulletEnabled val="1"/>
        </dgm:presLayoutVars>
      </dgm:prSet>
      <dgm:spPr/>
    </dgm:pt>
    <dgm:pt modelId="{8D8ACD10-842F-4DC3-82B3-D95F8398E128}" type="pres">
      <dgm:prSet presAssocID="{EC408D9B-5261-40E5-801F-5BA9E0253388}" presName="nodeFollowingNodes" presStyleLbl="node1" presStyleIdx="10" presStyleCnt="14">
        <dgm:presLayoutVars>
          <dgm:bulletEnabled val="1"/>
        </dgm:presLayoutVars>
      </dgm:prSet>
      <dgm:spPr/>
    </dgm:pt>
    <dgm:pt modelId="{88B9E298-0868-401F-A86D-2A5D0981DAE4}" type="pres">
      <dgm:prSet presAssocID="{DBE87BA2-873B-4E6C-BEA2-45A79AFA5C63}" presName="nodeFollowingNodes" presStyleLbl="node1" presStyleIdx="11" presStyleCnt="14">
        <dgm:presLayoutVars>
          <dgm:bulletEnabled val="1"/>
        </dgm:presLayoutVars>
      </dgm:prSet>
      <dgm:spPr/>
    </dgm:pt>
    <dgm:pt modelId="{293C5E71-9EDA-47F0-A115-AC6F31E5355B}" type="pres">
      <dgm:prSet presAssocID="{96BEDEE3-5B8A-49C4-9FCB-2834CB5EEE37}" presName="nodeFollowingNodes" presStyleLbl="node1" presStyleIdx="12" presStyleCnt="14">
        <dgm:presLayoutVars>
          <dgm:bulletEnabled val="1"/>
        </dgm:presLayoutVars>
      </dgm:prSet>
      <dgm:spPr/>
    </dgm:pt>
    <dgm:pt modelId="{CD9783E6-B4CB-4705-BDC7-8E0566F1C65E}" type="pres">
      <dgm:prSet presAssocID="{96A907ED-FF9E-43F0-8040-C40F435E4510}" presName="nodeFollowingNodes" presStyleLbl="node1" presStyleIdx="13" presStyleCnt="14">
        <dgm:presLayoutVars>
          <dgm:bulletEnabled val="1"/>
        </dgm:presLayoutVars>
      </dgm:prSet>
      <dgm:spPr/>
    </dgm:pt>
  </dgm:ptLst>
  <dgm:cxnLst>
    <dgm:cxn modelId="{B3657901-8CAB-4042-A803-3F72FA01C08E}" type="presOf" srcId="{305C4D5A-45AF-4FBF-9F3B-0D03D5558B6D}" destId="{A8C88EAC-8995-4864-8B58-8A55BA234C46}" srcOrd="0" destOrd="0" presId="urn:microsoft.com/office/officeart/2005/8/layout/cycle3"/>
    <dgm:cxn modelId="{2EB03E03-6CDF-45E8-9336-EB215C60E892}" srcId="{23AD3CEB-5941-4051-903F-89CB99A81EEE}" destId="{305C4D5A-45AF-4FBF-9F3B-0D03D5558B6D}" srcOrd="8" destOrd="0" parTransId="{999BC1BF-AC53-46B7-8E10-CBE3F2AD0125}" sibTransId="{50EACE85-A99B-4685-B5C4-C1FA3D75224A}"/>
    <dgm:cxn modelId="{21C17506-7179-4A3A-8345-83F2FA5235B3}" srcId="{23AD3CEB-5941-4051-903F-89CB99A81EEE}" destId="{67620743-3DF9-47CC-9991-5DF58D254637}" srcOrd="3" destOrd="0" parTransId="{7B6F3EF9-1AE9-4B62-AA23-07ADB6ECAD7B}" sibTransId="{09F43C79-C212-4143-A5F7-3B508295F866}"/>
    <dgm:cxn modelId="{7A10CC06-5BBC-45D2-8FC8-1A4FD3679F1A}" srcId="{23AD3CEB-5941-4051-903F-89CB99A81EEE}" destId="{22EE7674-C067-4891-B80B-24B2DC9198AE}" srcOrd="9" destOrd="0" parTransId="{09FF958A-EE2B-41D6-9A32-84505CDA4E49}" sibTransId="{CA0C8759-C9EB-48F9-8792-58B515D50272}"/>
    <dgm:cxn modelId="{42A2C50A-26EC-459D-87B0-A868D940E995}" type="presOf" srcId="{E5BB42FA-5BCB-425D-B3CD-3158B2A9E97F}" destId="{EA82B75D-D13B-42B2-80FF-DD0447986521}" srcOrd="0" destOrd="0" presId="urn:microsoft.com/office/officeart/2005/8/layout/cycle3"/>
    <dgm:cxn modelId="{6425D40F-6F0B-4323-B03D-520835A669A0}" type="presOf" srcId="{23AD3CEB-5941-4051-903F-89CB99A81EEE}" destId="{BC5E0FE7-C349-4CA3-905E-584B2E05AD49}" srcOrd="0" destOrd="0" presId="urn:microsoft.com/office/officeart/2005/8/layout/cycle3"/>
    <dgm:cxn modelId="{BE35371D-D274-4B71-9B0B-252DD1E2C39B}" type="presOf" srcId="{2368E1FF-371D-4AC3-BB54-D30650389486}" destId="{8137F1DB-A697-465E-8FFA-8A10154C0FBD}" srcOrd="0" destOrd="0" presId="urn:microsoft.com/office/officeart/2005/8/layout/cycle3"/>
    <dgm:cxn modelId="{C07AC925-F683-4E4C-9402-64E9B4D55736}" srcId="{23AD3CEB-5941-4051-903F-89CB99A81EEE}" destId="{881418B7-8568-469A-BCE1-AF1E7B5F108C}" srcOrd="5" destOrd="0" parTransId="{10DBE13D-B8BD-4C39-AA5C-FC7B5BBBF399}" sibTransId="{A43479EE-BCFD-42C9-BB1C-7976B67DC98E}"/>
    <dgm:cxn modelId="{3E393326-DCFF-4EB8-91E6-5EDCDE69C7DA}" type="presOf" srcId="{EC408D9B-5261-40E5-801F-5BA9E0253388}" destId="{8D8ACD10-842F-4DC3-82B3-D95F8398E128}" srcOrd="0" destOrd="0" presId="urn:microsoft.com/office/officeart/2005/8/layout/cycle3"/>
    <dgm:cxn modelId="{DA5E1127-E696-4579-B896-80F1319A8755}" srcId="{23AD3CEB-5941-4051-903F-89CB99A81EEE}" destId="{A75EBD73-F926-464C-8D72-177B46BA6205}" srcOrd="1" destOrd="0" parTransId="{2D82B255-0BE4-4A5F-9E67-C88E06C6F4E4}" sibTransId="{573C4C37-F661-4AFB-90B1-B5624A7F4D4A}"/>
    <dgm:cxn modelId="{38B8C827-837E-4BB3-AA72-123751A0BFF4}" type="presOf" srcId="{881418B7-8568-469A-BCE1-AF1E7B5F108C}" destId="{821DA106-B69B-4B8B-915F-A000BDCAFE3C}" srcOrd="0" destOrd="0" presId="urn:microsoft.com/office/officeart/2005/8/layout/cycle3"/>
    <dgm:cxn modelId="{B795112E-7510-4718-AC58-A399F39EA6B8}" type="presOf" srcId="{A75EBD73-F926-464C-8D72-177B46BA6205}" destId="{663F27E6-F4FD-4526-9181-65A1CD6A22FA}" srcOrd="0" destOrd="0" presId="urn:microsoft.com/office/officeart/2005/8/layout/cycle3"/>
    <dgm:cxn modelId="{FE9C1F3D-1BBB-43BE-8C8A-94D139113BB3}" srcId="{23AD3CEB-5941-4051-903F-89CB99A81EEE}" destId="{EC408D9B-5261-40E5-801F-5BA9E0253388}" srcOrd="10" destOrd="0" parTransId="{488B9BFA-29C3-4BBE-ADAC-B8A9AC418C5F}" sibTransId="{93E84887-D5B7-43EC-AA41-B48469327CCB}"/>
    <dgm:cxn modelId="{9C42735E-09FE-4C87-B5F1-D44A42BDDFC4}" type="presOf" srcId="{96BEDEE3-5B8A-49C4-9FCB-2834CB5EEE37}" destId="{293C5E71-9EDA-47F0-A115-AC6F31E5355B}" srcOrd="0" destOrd="0" presId="urn:microsoft.com/office/officeart/2005/8/layout/cycle3"/>
    <dgm:cxn modelId="{9DB5C543-B99A-451A-828A-450F62D0C36A}" type="presOf" srcId="{22EE7674-C067-4891-B80B-24B2DC9198AE}" destId="{EDFB3DEB-2625-408B-B743-8646061C442E}" srcOrd="0" destOrd="0" presId="urn:microsoft.com/office/officeart/2005/8/layout/cycle3"/>
    <dgm:cxn modelId="{8836CB48-639A-41ED-AAB3-F7C5652F5AC6}" type="presOf" srcId="{67620743-3DF9-47CC-9991-5DF58D254637}" destId="{E9BF9E16-3A92-4061-8BA3-0C64A8921E70}" srcOrd="0" destOrd="0" presId="urn:microsoft.com/office/officeart/2005/8/layout/cycle3"/>
    <dgm:cxn modelId="{5640A34C-7140-44D6-9852-5595BCEF68F3}" srcId="{23AD3CEB-5941-4051-903F-89CB99A81EEE}" destId="{3149A372-923F-4BB0-8A1C-781699D2166C}" srcOrd="4" destOrd="0" parTransId="{5772BA27-D6F8-4D4E-B737-3B0561E929F8}" sibTransId="{31467F9B-83D7-4FDA-9FC4-DED2616011BC}"/>
    <dgm:cxn modelId="{4504F24C-B292-458F-8B28-E62DD43B4ED9}" type="presOf" srcId="{96A907ED-FF9E-43F0-8040-C40F435E4510}" destId="{CD9783E6-B4CB-4705-BDC7-8E0566F1C65E}" srcOrd="0" destOrd="0" presId="urn:microsoft.com/office/officeart/2005/8/layout/cycle3"/>
    <dgm:cxn modelId="{DB41297C-5F1A-49DE-989D-DA7185FD10D6}" type="presOf" srcId="{5FE09666-08A1-4D49-9103-13A087361589}" destId="{5AFA2FC8-1ADE-4F36-98D8-8F0B4934ABED}" srcOrd="0" destOrd="0" presId="urn:microsoft.com/office/officeart/2005/8/layout/cycle3"/>
    <dgm:cxn modelId="{D9EC9C83-C7F5-449B-9A8E-39839D3F8D9F}" srcId="{23AD3CEB-5941-4051-903F-89CB99A81EEE}" destId="{E5BB42FA-5BCB-425D-B3CD-3158B2A9E97F}" srcOrd="7" destOrd="0" parTransId="{97267868-820B-4FB7-BEA0-7E76061C0B59}" sibTransId="{55A2973C-218C-48CF-8AA1-2A7BD80F8C56}"/>
    <dgm:cxn modelId="{1005608A-5EDC-463E-BE97-C10AC27AE83E}" type="presOf" srcId="{A67DACDB-8C7F-44D6-BBD8-08C52F6852FF}" destId="{41FF794E-9BBA-4BC5-A082-596AA9E335C1}" srcOrd="0" destOrd="0" presId="urn:microsoft.com/office/officeart/2005/8/layout/cycle3"/>
    <dgm:cxn modelId="{D2277A91-BF08-42F7-8BC4-4796CB9D162B}" srcId="{23AD3CEB-5941-4051-903F-89CB99A81EEE}" destId="{96BEDEE3-5B8A-49C4-9FCB-2834CB5EEE37}" srcOrd="12" destOrd="0" parTransId="{ADB90347-09C3-431F-ADA2-3E85F70A3A36}" sibTransId="{FFEB7616-54E0-4194-8ACE-396F2EDB51C2}"/>
    <dgm:cxn modelId="{63EB0793-DEF9-4047-B758-58A715606B0B}" type="presOf" srcId="{3149A372-923F-4BB0-8A1C-781699D2166C}" destId="{788F5717-DBA1-41CB-A47E-B8B1F369AF6B}" srcOrd="0" destOrd="0" presId="urn:microsoft.com/office/officeart/2005/8/layout/cycle3"/>
    <dgm:cxn modelId="{6A0818AC-FB81-4EC8-84CD-BEE882E51AD8}" type="presOf" srcId="{DBE87BA2-873B-4E6C-BEA2-45A79AFA5C63}" destId="{88B9E298-0868-401F-A86D-2A5D0981DAE4}" srcOrd="0" destOrd="0" presId="urn:microsoft.com/office/officeart/2005/8/layout/cycle3"/>
    <dgm:cxn modelId="{4E37DEAF-D70D-4ACD-9742-A8F8ACD54341}" srcId="{23AD3CEB-5941-4051-903F-89CB99A81EEE}" destId="{7FCD0034-64E1-44A2-AA0E-3FB2AAA87870}" srcOrd="2" destOrd="0" parTransId="{845AE297-AC9F-4AFC-B8F0-9C29EA9997C1}" sibTransId="{6FB846AF-E20E-4C00-A324-69DED0C3B3C2}"/>
    <dgm:cxn modelId="{EDD00ABA-68F1-4CC1-83CF-A515C3754CCC}" srcId="{23AD3CEB-5941-4051-903F-89CB99A81EEE}" destId="{A67DACDB-8C7F-44D6-BBD8-08C52F6852FF}" srcOrd="6" destOrd="0" parTransId="{600D7830-E9E2-46F2-8087-96DFB4581579}" sibTransId="{D9B3FF53-6E7F-4FBC-AB02-681DF512E10C}"/>
    <dgm:cxn modelId="{780FB4BE-197F-46B2-A94B-A57C216D1F2C}" srcId="{23AD3CEB-5941-4051-903F-89CB99A81EEE}" destId="{96A907ED-FF9E-43F0-8040-C40F435E4510}" srcOrd="13" destOrd="0" parTransId="{9E7F4B5B-73E8-4ACA-8476-ED9F2C2A9AFA}" sibTransId="{CA46FA9E-4698-483D-961B-D2536A76C8D6}"/>
    <dgm:cxn modelId="{EC18A3C4-0EAA-4E4C-9498-216CDEE7C9C2}" srcId="{23AD3CEB-5941-4051-903F-89CB99A81EEE}" destId="{2368E1FF-371D-4AC3-BB54-D30650389486}" srcOrd="0" destOrd="0" parTransId="{8CB0D9D0-B279-4144-A523-C88B32AF8EAB}" sibTransId="{5FE09666-08A1-4D49-9103-13A087361589}"/>
    <dgm:cxn modelId="{98F85EF3-0A64-4177-9691-9F3BE86F28AF}" type="presOf" srcId="{7FCD0034-64E1-44A2-AA0E-3FB2AAA87870}" destId="{B6E90383-E9F9-465F-8C59-3333BD375C1C}" srcOrd="0" destOrd="0" presId="urn:microsoft.com/office/officeart/2005/8/layout/cycle3"/>
    <dgm:cxn modelId="{FE8AC8FA-2D0D-421E-8944-64D37ECD3797}" srcId="{23AD3CEB-5941-4051-903F-89CB99A81EEE}" destId="{DBE87BA2-873B-4E6C-BEA2-45A79AFA5C63}" srcOrd="11" destOrd="0" parTransId="{1DFA0B57-AC55-45A3-9808-59277DC02353}" sibTransId="{DCB6A9FB-766A-4482-B678-0E13CAC7864D}"/>
    <dgm:cxn modelId="{A1333C47-EB05-4591-BC2D-335FB0389E78}" type="presParOf" srcId="{BC5E0FE7-C349-4CA3-905E-584B2E05AD49}" destId="{815B7BD5-7D0F-4086-B38A-DE15C65A5B02}" srcOrd="0" destOrd="0" presId="urn:microsoft.com/office/officeart/2005/8/layout/cycle3"/>
    <dgm:cxn modelId="{445AAC3D-16C9-4A47-96D3-DE41ADD16993}" type="presParOf" srcId="{815B7BD5-7D0F-4086-B38A-DE15C65A5B02}" destId="{8137F1DB-A697-465E-8FFA-8A10154C0FBD}" srcOrd="0" destOrd="0" presId="urn:microsoft.com/office/officeart/2005/8/layout/cycle3"/>
    <dgm:cxn modelId="{60EC6733-1369-457E-BC59-54E83437DA70}" type="presParOf" srcId="{815B7BD5-7D0F-4086-B38A-DE15C65A5B02}" destId="{5AFA2FC8-1ADE-4F36-98D8-8F0B4934ABED}" srcOrd="1" destOrd="0" presId="urn:microsoft.com/office/officeart/2005/8/layout/cycle3"/>
    <dgm:cxn modelId="{25A371CC-89E5-4389-BDB1-5F63C820ABE8}" type="presParOf" srcId="{815B7BD5-7D0F-4086-B38A-DE15C65A5B02}" destId="{663F27E6-F4FD-4526-9181-65A1CD6A22FA}" srcOrd="2" destOrd="0" presId="urn:microsoft.com/office/officeart/2005/8/layout/cycle3"/>
    <dgm:cxn modelId="{3BE6C110-86A7-46D0-B177-FFE2E3CDE74E}" type="presParOf" srcId="{815B7BD5-7D0F-4086-B38A-DE15C65A5B02}" destId="{B6E90383-E9F9-465F-8C59-3333BD375C1C}" srcOrd="3" destOrd="0" presId="urn:microsoft.com/office/officeart/2005/8/layout/cycle3"/>
    <dgm:cxn modelId="{BDAACC09-F6B3-4DD2-AD0D-8D7FC628AA51}" type="presParOf" srcId="{815B7BD5-7D0F-4086-B38A-DE15C65A5B02}" destId="{E9BF9E16-3A92-4061-8BA3-0C64A8921E70}" srcOrd="4" destOrd="0" presId="urn:microsoft.com/office/officeart/2005/8/layout/cycle3"/>
    <dgm:cxn modelId="{F69EFCB9-B9F4-4766-85A7-A6E40744DB9D}" type="presParOf" srcId="{815B7BD5-7D0F-4086-B38A-DE15C65A5B02}" destId="{788F5717-DBA1-41CB-A47E-B8B1F369AF6B}" srcOrd="5" destOrd="0" presId="urn:microsoft.com/office/officeart/2005/8/layout/cycle3"/>
    <dgm:cxn modelId="{019E1300-C667-40FF-86F5-6E4E9893E619}" type="presParOf" srcId="{815B7BD5-7D0F-4086-B38A-DE15C65A5B02}" destId="{821DA106-B69B-4B8B-915F-A000BDCAFE3C}" srcOrd="6" destOrd="0" presId="urn:microsoft.com/office/officeart/2005/8/layout/cycle3"/>
    <dgm:cxn modelId="{E94C79A1-0E5B-4F1E-8C5A-5556D4298A7E}" type="presParOf" srcId="{815B7BD5-7D0F-4086-B38A-DE15C65A5B02}" destId="{41FF794E-9BBA-4BC5-A082-596AA9E335C1}" srcOrd="7" destOrd="0" presId="urn:microsoft.com/office/officeart/2005/8/layout/cycle3"/>
    <dgm:cxn modelId="{2C5F5A54-B824-49CE-A2CF-95221DD01A03}" type="presParOf" srcId="{815B7BD5-7D0F-4086-B38A-DE15C65A5B02}" destId="{EA82B75D-D13B-42B2-80FF-DD0447986521}" srcOrd="8" destOrd="0" presId="urn:microsoft.com/office/officeart/2005/8/layout/cycle3"/>
    <dgm:cxn modelId="{55AD162A-C745-4FEE-A1B3-BCC708754E2D}" type="presParOf" srcId="{815B7BD5-7D0F-4086-B38A-DE15C65A5B02}" destId="{A8C88EAC-8995-4864-8B58-8A55BA234C46}" srcOrd="9" destOrd="0" presId="urn:microsoft.com/office/officeart/2005/8/layout/cycle3"/>
    <dgm:cxn modelId="{DF44B60B-D3A6-4FE5-A205-594D6F309B97}" type="presParOf" srcId="{815B7BD5-7D0F-4086-B38A-DE15C65A5B02}" destId="{EDFB3DEB-2625-408B-B743-8646061C442E}" srcOrd="10" destOrd="0" presId="urn:microsoft.com/office/officeart/2005/8/layout/cycle3"/>
    <dgm:cxn modelId="{47864EA2-CEBC-4D1E-9F9C-8A3C95AD13B8}" type="presParOf" srcId="{815B7BD5-7D0F-4086-B38A-DE15C65A5B02}" destId="{8D8ACD10-842F-4DC3-82B3-D95F8398E128}" srcOrd="11" destOrd="0" presId="urn:microsoft.com/office/officeart/2005/8/layout/cycle3"/>
    <dgm:cxn modelId="{1C757128-A6E7-4D77-B523-A947EA0B0B32}" type="presParOf" srcId="{815B7BD5-7D0F-4086-B38A-DE15C65A5B02}" destId="{88B9E298-0868-401F-A86D-2A5D0981DAE4}" srcOrd="12" destOrd="0" presId="urn:microsoft.com/office/officeart/2005/8/layout/cycle3"/>
    <dgm:cxn modelId="{A40C24ED-9711-41E3-9940-D099A126E6B6}" type="presParOf" srcId="{815B7BD5-7D0F-4086-B38A-DE15C65A5B02}" destId="{293C5E71-9EDA-47F0-A115-AC6F31E5355B}" srcOrd="13" destOrd="0" presId="urn:microsoft.com/office/officeart/2005/8/layout/cycle3"/>
    <dgm:cxn modelId="{953E15F7-8D2E-4535-9417-81E6839D6F83}" type="presParOf" srcId="{815B7BD5-7D0F-4086-B38A-DE15C65A5B02}" destId="{CD9783E6-B4CB-4705-BDC7-8E0566F1C65E}" srcOrd="1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A2FC8-1ADE-4F36-98D8-8F0B4934ABED}">
      <dsp:nvSpPr>
        <dsp:cNvPr id="0" name=""/>
        <dsp:cNvSpPr/>
      </dsp:nvSpPr>
      <dsp:spPr>
        <a:xfrm>
          <a:off x="388473" y="-106311"/>
          <a:ext cx="4902685" cy="4902685"/>
        </a:xfrm>
        <a:prstGeom prst="circularArrow">
          <a:avLst>
            <a:gd name="adj1" fmla="val 5544"/>
            <a:gd name="adj2" fmla="val 330680"/>
            <a:gd name="adj3" fmla="val 15144218"/>
            <a:gd name="adj4" fmla="val 16597346"/>
            <a:gd name="adj5" fmla="val 5757"/>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137F1DB-A697-465E-8FFA-8A10154C0FBD}">
      <dsp:nvSpPr>
        <dsp:cNvPr id="0" name=""/>
        <dsp:cNvSpPr/>
      </dsp:nvSpPr>
      <dsp:spPr>
        <a:xfrm>
          <a:off x="2425214" y="3298"/>
          <a:ext cx="829204" cy="4146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Teamwork </a:t>
          </a:r>
          <a:endParaRPr lang="en-US" sz="700" b="1" kern="1200">
            <a:solidFill>
              <a:schemeClr val="bg2">
                <a:lumMod val="10000"/>
              </a:schemeClr>
            </a:solidFill>
          </a:endParaRPr>
        </a:p>
      </dsp:txBody>
      <dsp:txXfrm>
        <a:off x="2445453" y="23537"/>
        <a:ext cx="788726" cy="374124"/>
      </dsp:txXfrm>
    </dsp:sp>
    <dsp:sp modelId="{663F27E6-F4FD-4526-9181-65A1CD6A22FA}">
      <dsp:nvSpPr>
        <dsp:cNvPr id="0" name=""/>
        <dsp:cNvSpPr/>
      </dsp:nvSpPr>
      <dsp:spPr>
        <a:xfrm>
          <a:off x="3332333" y="210342"/>
          <a:ext cx="829204" cy="414602"/>
        </a:xfrm>
        <a:prstGeom prst="roundRect">
          <a:avLst/>
        </a:prstGeom>
        <a:gradFill rotWithShape="0">
          <a:gsLst>
            <a:gs pos="0">
              <a:schemeClr val="accent5">
                <a:hueOff val="-26096"/>
                <a:satOff val="3028"/>
                <a:lumOff val="-2881"/>
                <a:alphaOff val="0"/>
                <a:satMod val="103000"/>
                <a:lumMod val="102000"/>
                <a:tint val="94000"/>
              </a:schemeClr>
            </a:gs>
            <a:gs pos="50000">
              <a:schemeClr val="accent5">
                <a:hueOff val="-26096"/>
                <a:satOff val="3028"/>
                <a:lumOff val="-2881"/>
                <a:alphaOff val="0"/>
                <a:satMod val="110000"/>
                <a:lumMod val="100000"/>
                <a:shade val="100000"/>
              </a:schemeClr>
            </a:gs>
            <a:gs pos="100000">
              <a:schemeClr val="accent5">
                <a:hueOff val="-26096"/>
                <a:satOff val="3028"/>
                <a:lumOff val="-2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Time management </a:t>
          </a:r>
        </a:p>
      </dsp:txBody>
      <dsp:txXfrm>
        <a:off x="3352572" y="230581"/>
        <a:ext cx="788726" cy="374124"/>
      </dsp:txXfrm>
    </dsp:sp>
    <dsp:sp modelId="{B6E90383-E9F9-465F-8C59-3333BD375C1C}">
      <dsp:nvSpPr>
        <dsp:cNvPr id="0" name=""/>
        <dsp:cNvSpPr/>
      </dsp:nvSpPr>
      <dsp:spPr>
        <a:xfrm>
          <a:off x="4059787" y="790467"/>
          <a:ext cx="829204" cy="414602"/>
        </a:xfrm>
        <a:prstGeom prst="roundRect">
          <a:avLst/>
        </a:prstGeom>
        <a:gradFill rotWithShape="0">
          <a:gsLst>
            <a:gs pos="0">
              <a:schemeClr val="accent5">
                <a:hueOff val="-52191"/>
                <a:satOff val="6057"/>
                <a:lumOff val="-5762"/>
                <a:alphaOff val="0"/>
                <a:satMod val="103000"/>
                <a:lumMod val="102000"/>
                <a:tint val="94000"/>
              </a:schemeClr>
            </a:gs>
            <a:gs pos="50000">
              <a:schemeClr val="accent5">
                <a:hueOff val="-52191"/>
                <a:satOff val="6057"/>
                <a:lumOff val="-5762"/>
                <a:alphaOff val="0"/>
                <a:satMod val="110000"/>
                <a:lumMod val="100000"/>
                <a:shade val="100000"/>
              </a:schemeClr>
            </a:gs>
            <a:gs pos="100000">
              <a:schemeClr val="accent5">
                <a:hueOff val="-52191"/>
                <a:satOff val="6057"/>
                <a:lumOff val="-57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Advocacy </a:t>
          </a:r>
        </a:p>
      </dsp:txBody>
      <dsp:txXfrm>
        <a:off x="4080026" y="810706"/>
        <a:ext cx="788726" cy="374124"/>
      </dsp:txXfrm>
    </dsp:sp>
    <dsp:sp modelId="{E9BF9E16-3A92-4061-8BA3-0C64A8921E70}">
      <dsp:nvSpPr>
        <dsp:cNvPr id="0" name=""/>
        <dsp:cNvSpPr/>
      </dsp:nvSpPr>
      <dsp:spPr>
        <a:xfrm>
          <a:off x="4463493" y="1628772"/>
          <a:ext cx="829204" cy="414602"/>
        </a:xfrm>
        <a:prstGeom prst="roundRect">
          <a:avLst/>
        </a:prstGeom>
        <a:gradFill rotWithShape="0">
          <a:gsLst>
            <a:gs pos="0">
              <a:schemeClr val="accent5">
                <a:hueOff val="-78287"/>
                <a:satOff val="9085"/>
                <a:lumOff val="-8643"/>
                <a:alphaOff val="0"/>
                <a:satMod val="103000"/>
                <a:lumMod val="102000"/>
                <a:tint val="94000"/>
              </a:schemeClr>
            </a:gs>
            <a:gs pos="50000">
              <a:schemeClr val="accent5">
                <a:hueOff val="-78287"/>
                <a:satOff val="9085"/>
                <a:lumOff val="-8643"/>
                <a:alphaOff val="0"/>
                <a:satMod val="110000"/>
                <a:lumMod val="100000"/>
                <a:shade val="100000"/>
              </a:schemeClr>
            </a:gs>
            <a:gs pos="100000">
              <a:schemeClr val="accent5">
                <a:hueOff val="-78287"/>
                <a:satOff val="9085"/>
                <a:lumOff val="-86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Professionalism </a:t>
          </a:r>
          <a:endParaRPr lang="en-US" sz="700" b="1" kern="1200">
            <a:solidFill>
              <a:schemeClr val="bg2">
                <a:lumMod val="10000"/>
              </a:schemeClr>
            </a:solidFill>
          </a:endParaRPr>
        </a:p>
      </dsp:txBody>
      <dsp:txXfrm>
        <a:off x="4483732" y="1649011"/>
        <a:ext cx="788726" cy="374124"/>
      </dsp:txXfrm>
    </dsp:sp>
    <dsp:sp modelId="{788F5717-DBA1-41CB-A47E-B8B1F369AF6B}">
      <dsp:nvSpPr>
        <dsp:cNvPr id="0" name=""/>
        <dsp:cNvSpPr/>
      </dsp:nvSpPr>
      <dsp:spPr>
        <a:xfrm>
          <a:off x="4463493" y="2559219"/>
          <a:ext cx="829204" cy="414602"/>
        </a:xfrm>
        <a:prstGeom prst="roundRect">
          <a:avLst/>
        </a:prstGeom>
        <a:gradFill rotWithShape="0">
          <a:gsLst>
            <a:gs pos="0">
              <a:schemeClr val="accent5">
                <a:hueOff val="-104382"/>
                <a:satOff val="12114"/>
                <a:lumOff val="-11523"/>
                <a:alphaOff val="0"/>
                <a:satMod val="103000"/>
                <a:lumMod val="102000"/>
                <a:tint val="94000"/>
              </a:schemeClr>
            </a:gs>
            <a:gs pos="50000">
              <a:schemeClr val="accent5">
                <a:hueOff val="-104382"/>
                <a:satOff val="12114"/>
                <a:lumOff val="-11523"/>
                <a:alphaOff val="0"/>
                <a:satMod val="110000"/>
                <a:lumMod val="100000"/>
                <a:shade val="100000"/>
              </a:schemeClr>
            </a:gs>
            <a:gs pos="100000">
              <a:schemeClr val="accent5">
                <a:hueOff val="-104382"/>
                <a:satOff val="12114"/>
                <a:lumOff val="-1152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Relationship building </a:t>
          </a:r>
          <a:endParaRPr lang="en-US" sz="700" b="1" kern="1200">
            <a:solidFill>
              <a:schemeClr val="bg2">
                <a:lumMod val="10000"/>
              </a:schemeClr>
            </a:solidFill>
          </a:endParaRPr>
        </a:p>
      </dsp:txBody>
      <dsp:txXfrm>
        <a:off x="4483732" y="2579458"/>
        <a:ext cx="788726" cy="374124"/>
      </dsp:txXfrm>
    </dsp:sp>
    <dsp:sp modelId="{821DA106-B69B-4B8B-915F-A000BDCAFE3C}">
      <dsp:nvSpPr>
        <dsp:cNvPr id="0" name=""/>
        <dsp:cNvSpPr/>
      </dsp:nvSpPr>
      <dsp:spPr>
        <a:xfrm>
          <a:off x="4059787" y="3397524"/>
          <a:ext cx="829204" cy="414602"/>
        </a:xfrm>
        <a:prstGeom prst="roundRect">
          <a:avLst/>
        </a:prstGeom>
        <a:gradFill rotWithShape="0">
          <a:gsLst>
            <a:gs pos="0">
              <a:schemeClr val="accent5">
                <a:hueOff val="-130478"/>
                <a:satOff val="15142"/>
                <a:lumOff val="-14404"/>
                <a:alphaOff val="0"/>
                <a:satMod val="103000"/>
                <a:lumMod val="102000"/>
                <a:tint val="94000"/>
              </a:schemeClr>
            </a:gs>
            <a:gs pos="50000">
              <a:schemeClr val="accent5">
                <a:hueOff val="-130478"/>
                <a:satOff val="15142"/>
                <a:lumOff val="-14404"/>
                <a:alphaOff val="0"/>
                <a:satMod val="110000"/>
                <a:lumMod val="100000"/>
                <a:shade val="100000"/>
              </a:schemeClr>
            </a:gs>
            <a:gs pos="100000">
              <a:schemeClr val="accent5">
                <a:hueOff val="-130478"/>
                <a:satOff val="15142"/>
                <a:lumOff val="-144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Project management </a:t>
          </a:r>
          <a:endParaRPr lang="en-US" sz="700" b="1" kern="1200">
            <a:solidFill>
              <a:schemeClr val="bg2">
                <a:lumMod val="10000"/>
              </a:schemeClr>
            </a:solidFill>
          </a:endParaRPr>
        </a:p>
      </dsp:txBody>
      <dsp:txXfrm>
        <a:off x="4080026" y="3417763"/>
        <a:ext cx="788726" cy="374124"/>
      </dsp:txXfrm>
    </dsp:sp>
    <dsp:sp modelId="{41FF794E-9BBA-4BC5-A082-596AA9E335C1}">
      <dsp:nvSpPr>
        <dsp:cNvPr id="0" name=""/>
        <dsp:cNvSpPr/>
      </dsp:nvSpPr>
      <dsp:spPr>
        <a:xfrm>
          <a:off x="3332333" y="3977649"/>
          <a:ext cx="829204" cy="414602"/>
        </a:xfrm>
        <a:prstGeom prst="roundRect">
          <a:avLst/>
        </a:prstGeom>
        <a:gradFill rotWithShape="0">
          <a:gsLst>
            <a:gs pos="0">
              <a:schemeClr val="accent5">
                <a:hueOff val="-156573"/>
                <a:satOff val="18171"/>
                <a:lumOff val="-17285"/>
                <a:alphaOff val="0"/>
                <a:satMod val="103000"/>
                <a:lumMod val="102000"/>
                <a:tint val="94000"/>
              </a:schemeClr>
            </a:gs>
            <a:gs pos="50000">
              <a:schemeClr val="accent5">
                <a:hueOff val="-156573"/>
                <a:satOff val="18171"/>
                <a:lumOff val="-17285"/>
                <a:alphaOff val="0"/>
                <a:satMod val="110000"/>
                <a:lumMod val="100000"/>
                <a:shade val="100000"/>
              </a:schemeClr>
            </a:gs>
            <a:gs pos="100000">
              <a:schemeClr val="accent5">
                <a:hueOff val="-156573"/>
                <a:satOff val="18171"/>
                <a:lumOff val="-172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Independent working </a:t>
          </a:r>
          <a:endParaRPr lang="en-US" sz="700" b="1" kern="1200">
            <a:solidFill>
              <a:schemeClr val="bg2">
                <a:lumMod val="10000"/>
              </a:schemeClr>
            </a:solidFill>
          </a:endParaRPr>
        </a:p>
      </dsp:txBody>
      <dsp:txXfrm>
        <a:off x="3352572" y="3997888"/>
        <a:ext cx="788726" cy="374124"/>
      </dsp:txXfrm>
    </dsp:sp>
    <dsp:sp modelId="{EA82B75D-D13B-42B2-80FF-DD0447986521}">
      <dsp:nvSpPr>
        <dsp:cNvPr id="0" name=""/>
        <dsp:cNvSpPr/>
      </dsp:nvSpPr>
      <dsp:spPr>
        <a:xfrm>
          <a:off x="2425214" y="4184693"/>
          <a:ext cx="829204" cy="414602"/>
        </a:xfrm>
        <a:prstGeom prst="roundRect">
          <a:avLst/>
        </a:prstGeom>
        <a:gradFill rotWithShape="0">
          <a:gsLst>
            <a:gs pos="0">
              <a:schemeClr val="accent5">
                <a:hueOff val="-182669"/>
                <a:satOff val="21199"/>
                <a:lumOff val="-20166"/>
                <a:alphaOff val="0"/>
                <a:satMod val="103000"/>
                <a:lumMod val="102000"/>
                <a:tint val="94000"/>
              </a:schemeClr>
            </a:gs>
            <a:gs pos="50000">
              <a:schemeClr val="accent5">
                <a:hueOff val="-182669"/>
                <a:satOff val="21199"/>
                <a:lumOff val="-20166"/>
                <a:alphaOff val="0"/>
                <a:satMod val="110000"/>
                <a:lumMod val="100000"/>
                <a:shade val="100000"/>
              </a:schemeClr>
            </a:gs>
            <a:gs pos="100000">
              <a:schemeClr val="accent5">
                <a:hueOff val="-182669"/>
                <a:satOff val="21199"/>
                <a:lumOff val="-2016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Problem solving </a:t>
          </a:r>
        </a:p>
      </dsp:txBody>
      <dsp:txXfrm>
        <a:off x="2445453" y="4204932"/>
        <a:ext cx="788726" cy="374124"/>
      </dsp:txXfrm>
    </dsp:sp>
    <dsp:sp modelId="{A8C88EAC-8995-4864-8B58-8A55BA234C46}">
      <dsp:nvSpPr>
        <dsp:cNvPr id="0" name=""/>
        <dsp:cNvSpPr/>
      </dsp:nvSpPr>
      <dsp:spPr>
        <a:xfrm>
          <a:off x="1518094" y="3977649"/>
          <a:ext cx="829204" cy="414602"/>
        </a:xfrm>
        <a:prstGeom prst="roundRect">
          <a:avLst/>
        </a:prstGeom>
        <a:gradFill rotWithShape="0">
          <a:gsLst>
            <a:gs pos="0">
              <a:schemeClr val="accent5">
                <a:hueOff val="-208764"/>
                <a:satOff val="24228"/>
                <a:lumOff val="-23047"/>
                <a:alphaOff val="0"/>
                <a:satMod val="103000"/>
                <a:lumMod val="102000"/>
                <a:tint val="94000"/>
              </a:schemeClr>
            </a:gs>
            <a:gs pos="50000">
              <a:schemeClr val="accent5">
                <a:hueOff val="-208764"/>
                <a:satOff val="24228"/>
                <a:lumOff val="-23047"/>
                <a:alphaOff val="0"/>
                <a:satMod val="110000"/>
                <a:lumMod val="100000"/>
                <a:shade val="100000"/>
              </a:schemeClr>
            </a:gs>
            <a:gs pos="100000">
              <a:schemeClr val="accent5">
                <a:hueOff val="-208764"/>
                <a:satOff val="24228"/>
                <a:lumOff val="-230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Resilience </a:t>
          </a:r>
        </a:p>
      </dsp:txBody>
      <dsp:txXfrm>
        <a:off x="1538333" y="3997888"/>
        <a:ext cx="788726" cy="374124"/>
      </dsp:txXfrm>
    </dsp:sp>
    <dsp:sp modelId="{EDFB3DEB-2625-408B-B743-8646061C442E}">
      <dsp:nvSpPr>
        <dsp:cNvPr id="0" name=""/>
        <dsp:cNvSpPr/>
      </dsp:nvSpPr>
      <dsp:spPr>
        <a:xfrm>
          <a:off x="790641" y="3397524"/>
          <a:ext cx="829204" cy="414602"/>
        </a:xfrm>
        <a:prstGeom prst="roundRect">
          <a:avLst/>
        </a:prstGeom>
        <a:gradFill rotWithShape="0">
          <a:gsLst>
            <a:gs pos="0">
              <a:schemeClr val="accent5">
                <a:hueOff val="-234860"/>
                <a:satOff val="27256"/>
                <a:lumOff val="-25928"/>
                <a:alphaOff val="0"/>
                <a:satMod val="103000"/>
                <a:lumMod val="102000"/>
                <a:tint val="94000"/>
              </a:schemeClr>
            </a:gs>
            <a:gs pos="50000">
              <a:schemeClr val="accent5">
                <a:hueOff val="-234860"/>
                <a:satOff val="27256"/>
                <a:lumOff val="-25928"/>
                <a:alphaOff val="0"/>
                <a:satMod val="110000"/>
                <a:lumMod val="100000"/>
                <a:shade val="100000"/>
              </a:schemeClr>
            </a:gs>
            <a:gs pos="100000">
              <a:schemeClr val="accent5">
                <a:hueOff val="-234860"/>
                <a:satOff val="27256"/>
                <a:lumOff val="-259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Organization </a:t>
          </a:r>
        </a:p>
      </dsp:txBody>
      <dsp:txXfrm>
        <a:off x="810880" y="3417763"/>
        <a:ext cx="788726" cy="374124"/>
      </dsp:txXfrm>
    </dsp:sp>
    <dsp:sp modelId="{8D8ACD10-842F-4DC3-82B3-D95F8398E128}">
      <dsp:nvSpPr>
        <dsp:cNvPr id="0" name=""/>
        <dsp:cNvSpPr/>
      </dsp:nvSpPr>
      <dsp:spPr>
        <a:xfrm>
          <a:off x="386935" y="2559219"/>
          <a:ext cx="829204" cy="414602"/>
        </a:xfrm>
        <a:prstGeom prst="roundRect">
          <a:avLst/>
        </a:prstGeom>
        <a:gradFill rotWithShape="0">
          <a:gsLst>
            <a:gs pos="0">
              <a:schemeClr val="accent5">
                <a:hueOff val="-260956"/>
                <a:satOff val="30285"/>
                <a:lumOff val="-28808"/>
                <a:alphaOff val="0"/>
                <a:satMod val="103000"/>
                <a:lumMod val="102000"/>
                <a:tint val="94000"/>
              </a:schemeClr>
            </a:gs>
            <a:gs pos="50000">
              <a:schemeClr val="accent5">
                <a:hueOff val="-260956"/>
                <a:satOff val="30285"/>
                <a:lumOff val="-28808"/>
                <a:alphaOff val="0"/>
                <a:satMod val="110000"/>
                <a:lumMod val="100000"/>
                <a:shade val="100000"/>
              </a:schemeClr>
            </a:gs>
            <a:gs pos="100000">
              <a:schemeClr val="accent5">
                <a:hueOff val="-260956"/>
                <a:satOff val="30285"/>
                <a:lumOff val="-288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Interpersonal skills </a:t>
          </a:r>
        </a:p>
      </dsp:txBody>
      <dsp:txXfrm>
        <a:off x="407174" y="2579458"/>
        <a:ext cx="788726" cy="374124"/>
      </dsp:txXfrm>
    </dsp:sp>
    <dsp:sp modelId="{88B9E298-0868-401F-A86D-2A5D0981DAE4}">
      <dsp:nvSpPr>
        <dsp:cNvPr id="0" name=""/>
        <dsp:cNvSpPr/>
      </dsp:nvSpPr>
      <dsp:spPr>
        <a:xfrm>
          <a:off x="386935" y="1628772"/>
          <a:ext cx="829204" cy="414602"/>
        </a:xfrm>
        <a:prstGeom prst="roundRect">
          <a:avLst/>
        </a:prstGeom>
        <a:gradFill rotWithShape="0">
          <a:gsLst>
            <a:gs pos="0">
              <a:schemeClr val="accent5">
                <a:hueOff val="-287051"/>
                <a:satOff val="33313"/>
                <a:lumOff val="-31689"/>
                <a:alphaOff val="0"/>
                <a:satMod val="103000"/>
                <a:lumMod val="102000"/>
                <a:tint val="94000"/>
              </a:schemeClr>
            </a:gs>
            <a:gs pos="50000">
              <a:schemeClr val="accent5">
                <a:hueOff val="-287051"/>
                <a:satOff val="33313"/>
                <a:lumOff val="-31689"/>
                <a:alphaOff val="0"/>
                <a:satMod val="110000"/>
                <a:lumMod val="100000"/>
                <a:shade val="100000"/>
              </a:schemeClr>
            </a:gs>
            <a:gs pos="100000">
              <a:schemeClr val="accent5">
                <a:hueOff val="-287051"/>
                <a:satOff val="33313"/>
                <a:lumOff val="-3168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Active listening </a:t>
          </a:r>
        </a:p>
      </dsp:txBody>
      <dsp:txXfrm>
        <a:off x="407174" y="1649011"/>
        <a:ext cx="788726" cy="374124"/>
      </dsp:txXfrm>
    </dsp:sp>
    <dsp:sp modelId="{293C5E71-9EDA-47F0-A115-AC6F31E5355B}">
      <dsp:nvSpPr>
        <dsp:cNvPr id="0" name=""/>
        <dsp:cNvSpPr/>
      </dsp:nvSpPr>
      <dsp:spPr>
        <a:xfrm>
          <a:off x="790641" y="790467"/>
          <a:ext cx="829204" cy="414602"/>
        </a:xfrm>
        <a:prstGeom prst="roundRect">
          <a:avLst/>
        </a:prstGeom>
        <a:gradFill rotWithShape="0">
          <a:gsLst>
            <a:gs pos="0">
              <a:schemeClr val="accent5">
                <a:hueOff val="-313147"/>
                <a:satOff val="36342"/>
                <a:lumOff val="-34570"/>
                <a:alphaOff val="0"/>
                <a:satMod val="103000"/>
                <a:lumMod val="102000"/>
                <a:tint val="94000"/>
              </a:schemeClr>
            </a:gs>
            <a:gs pos="50000">
              <a:schemeClr val="accent5">
                <a:hueOff val="-313147"/>
                <a:satOff val="36342"/>
                <a:lumOff val="-34570"/>
                <a:alphaOff val="0"/>
                <a:satMod val="110000"/>
                <a:lumMod val="100000"/>
                <a:shade val="100000"/>
              </a:schemeClr>
            </a:gs>
            <a:gs pos="100000">
              <a:schemeClr val="accent5">
                <a:hueOff val="-313147"/>
                <a:satOff val="36342"/>
                <a:lumOff val="-3457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Creativity </a:t>
          </a:r>
          <a:endParaRPr lang="en-US" sz="700" b="1" kern="1200">
            <a:solidFill>
              <a:schemeClr val="bg2">
                <a:lumMod val="10000"/>
              </a:schemeClr>
            </a:solidFill>
          </a:endParaRPr>
        </a:p>
      </dsp:txBody>
      <dsp:txXfrm>
        <a:off x="810880" y="810706"/>
        <a:ext cx="788726" cy="374124"/>
      </dsp:txXfrm>
    </dsp:sp>
    <dsp:sp modelId="{CD9783E6-B4CB-4705-BDC7-8E0566F1C65E}">
      <dsp:nvSpPr>
        <dsp:cNvPr id="0" name=""/>
        <dsp:cNvSpPr/>
      </dsp:nvSpPr>
      <dsp:spPr>
        <a:xfrm>
          <a:off x="1518094" y="210342"/>
          <a:ext cx="829204" cy="414602"/>
        </a:xfrm>
        <a:prstGeom prst="roundRect">
          <a:avLst/>
        </a:prstGeom>
        <a:gradFill rotWithShape="0">
          <a:gsLst>
            <a:gs pos="0">
              <a:schemeClr val="accent5">
                <a:hueOff val="-339242"/>
                <a:satOff val="39370"/>
                <a:lumOff val="-37451"/>
                <a:alphaOff val="0"/>
                <a:satMod val="103000"/>
                <a:lumMod val="102000"/>
                <a:tint val="94000"/>
              </a:schemeClr>
            </a:gs>
            <a:gs pos="50000">
              <a:schemeClr val="accent5">
                <a:hueOff val="-339242"/>
                <a:satOff val="39370"/>
                <a:lumOff val="-37451"/>
                <a:alphaOff val="0"/>
                <a:satMod val="110000"/>
                <a:lumMod val="100000"/>
                <a:shade val="100000"/>
              </a:schemeClr>
            </a:gs>
            <a:gs pos="100000">
              <a:schemeClr val="accent5">
                <a:hueOff val="-339242"/>
                <a:satOff val="39370"/>
                <a:lumOff val="-3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a:solidFill>
                <a:schemeClr val="bg2">
                  <a:lumMod val="10000"/>
                </a:schemeClr>
              </a:solidFill>
              <a:latin typeface="DM Sans"/>
            </a:rPr>
            <a:t>Oral and Written Communicaiton </a:t>
          </a:r>
        </a:p>
      </dsp:txBody>
      <dsp:txXfrm>
        <a:off x="1538333" y="230581"/>
        <a:ext cx="788726" cy="37412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56533-8BA9-4DB4-BB8D-17A451A13A64}" type="datetimeFigureOut">
              <a:rPr lang="en-IE" smtClean="0"/>
              <a:t>07/05/2024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9E1EC-E8E5-4925-9C4C-E8D3F02C048A}" type="slidenum">
              <a:rPr lang="en-IE" smtClean="0"/>
              <a:t>‹#›</a:t>
            </a:fld>
            <a:endParaRPr lang="en-IE"/>
          </a:p>
        </p:txBody>
      </p:sp>
    </p:spTree>
    <p:extLst>
      <p:ext uri="{BB962C8B-B14F-4D97-AF65-F5344CB8AC3E}">
        <p14:creationId xmlns:p14="http://schemas.microsoft.com/office/powerpoint/2010/main" val="22076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Hi everyone, my name is Eva Blackwell and I am a Youth Advocate volunteer for Jigsaw, the national youth centre for mental health. I have also experienced volunteering on the Action Panel for Spun-out and for Asiam. I am here today with Lauren Sweeney from Volunteer Ireland to talk a little bit about our perspective on volunteering as young people. Lauren will now tell you all about the partnership building activity we participated in recently. </a:t>
            </a:r>
          </a:p>
          <a:p>
            <a:r>
              <a:rPr lang="en-IE" dirty="0"/>
              <a:t>Thank you Eva. My name is Lauren and I work for Volunteer Ireland now </a:t>
            </a:r>
            <a:r>
              <a:rPr lang="en-IE"/>
              <a:t>and </a:t>
            </a:r>
            <a:r>
              <a:rPr lang="en-IE" dirty="0"/>
              <a:t>I have been involved in different types of </a:t>
            </a:r>
            <a:r>
              <a:rPr lang="en-IE"/>
              <a:t>volunteering </a:t>
            </a:r>
            <a:r>
              <a:rPr lang="en-IE" dirty="0"/>
              <a:t>over the years, mostly in my local rugby club and with the DSPCA.</a:t>
            </a:r>
            <a:endParaRPr lang="en-US" dirty="0"/>
          </a:p>
        </p:txBody>
      </p:sp>
      <p:sp>
        <p:nvSpPr>
          <p:cNvPr id="4" name="Slide Number Placeholder 3"/>
          <p:cNvSpPr>
            <a:spLocks noGrp="1"/>
          </p:cNvSpPr>
          <p:nvPr>
            <p:ph type="sldNum" sz="quarter" idx="5"/>
          </p:nvPr>
        </p:nvSpPr>
        <p:spPr/>
        <p:txBody>
          <a:bodyPr/>
          <a:lstStyle/>
          <a:p>
            <a:fld id="{9319E1EC-E8E5-4925-9C4C-E8D3F02C048A}" type="slidenum">
              <a:rPr lang="en-IE" smtClean="0"/>
              <a:t>1</a:t>
            </a:fld>
            <a:endParaRPr lang="en-IE"/>
          </a:p>
        </p:txBody>
      </p:sp>
    </p:spTree>
    <p:extLst>
      <p:ext uri="{BB962C8B-B14F-4D97-AF65-F5344CB8AC3E}">
        <p14:creationId xmlns:p14="http://schemas.microsoft.com/office/powerpoint/2010/main" val="33502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Eva and I actually met last month on an Erasmus+ project. For those that aren’t familiar with the </a:t>
            </a:r>
            <a:r>
              <a:rPr lang="en-GB" sz="1800" b="0" i="0" u="none" strike="noStrike">
                <a:solidFill>
                  <a:srgbClr val="000000"/>
                </a:solidFill>
                <a:effectLst/>
                <a:latin typeface="Arial" panose="020B0604020202020204" pitchFamily="34" charset="0"/>
              </a:rPr>
              <a:t>Erasmus+ Programme </a:t>
            </a:r>
            <a:r>
              <a:rPr lang="en-GB" sz="1800" b="0" i="0" u="none" strike="noStrike" dirty="0">
                <a:solidFill>
                  <a:srgbClr val="000000"/>
                </a:solidFill>
                <a:effectLst/>
                <a:latin typeface="Arial" panose="020B0604020202020204" pitchFamily="34" charset="0"/>
              </a:rPr>
              <a:t>it </a:t>
            </a:r>
            <a:r>
              <a:rPr lang="en-GB" sz="1800" b="0" i="0" u="none" strike="noStrike">
                <a:solidFill>
                  <a:srgbClr val="000000"/>
                </a:solidFill>
                <a:effectLst/>
                <a:latin typeface="Arial" panose="020B0604020202020204" pitchFamily="34" charset="0"/>
              </a:rPr>
              <a:t>is the EU's grant programme in the fields of education, youth and sports. It supports education, training, internship, professional development, youth activities and cooperation between institutions.</a:t>
            </a:r>
            <a:endParaRPr lang="en-GB" b="0">
              <a:effectLst/>
            </a:endParaRPr>
          </a:p>
          <a:p>
            <a:pPr rtl="0">
              <a:spcBef>
                <a:spcPts val="0"/>
              </a:spcBef>
              <a:spcAft>
                <a:spcPts val="0"/>
              </a:spcAft>
            </a:pPr>
            <a:r>
              <a:rPr lang="en-GB" sz="1800" b="0" i="0" u="none" strike="noStrike">
                <a:solidFill>
                  <a:srgbClr val="000000"/>
                </a:solidFill>
                <a:effectLst/>
                <a:latin typeface="Arial" panose="020B0604020202020204" pitchFamily="34" charset="0"/>
              </a:rPr>
              <a:t>There are multiple Key Actions so for example Key Action 1 is learning and mobilisation of individuals, and that would include the study abroad programmes that most people are familiar with in Universities. </a:t>
            </a:r>
            <a:endParaRPr lang="en-GB" b="0">
              <a:effectLst/>
            </a:endParaRPr>
          </a:p>
          <a:p>
            <a:pPr rtl="0">
              <a:spcBef>
                <a:spcPts val="0"/>
              </a:spcBef>
              <a:spcAft>
                <a:spcPts val="0"/>
              </a:spcAft>
            </a:pPr>
            <a:r>
              <a:rPr lang="en-GB" sz="1800" b="0" i="0" u="none" strike="noStrike">
                <a:solidFill>
                  <a:srgbClr val="000000"/>
                </a:solidFill>
                <a:effectLst/>
                <a:latin typeface="Arial" panose="020B0604020202020204" pitchFamily="34" charset="0"/>
              </a:rPr>
              <a:t>The project we attended was under Key Action 2: Cooperation among organisations and institutions. This action encourages co-operation and sharing of best practices. We attended a partnership building Activity titled ‘What a Youth Job Culture Would look like’ and it was focused on identifying and addressing issues of Youth Unemployment across Europe. This project consisted of presentations, information sessions, group work, brainstorming and relationship building. </a:t>
            </a: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This </a:t>
            </a:r>
            <a:r>
              <a:rPr lang="en-GB" sz="1800" b="0" i="0" u="none" strike="noStrike">
                <a:solidFill>
                  <a:srgbClr val="000000"/>
                </a:solidFill>
                <a:effectLst/>
                <a:latin typeface="Arial" panose="020B0604020202020204" pitchFamily="34" charset="0"/>
              </a:rPr>
              <a:t>was </a:t>
            </a:r>
            <a:r>
              <a:rPr lang="en-GB" sz="1800" b="0" i="0" u="none" strike="noStrike" dirty="0">
                <a:solidFill>
                  <a:srgbClr val="000000"/>
                </a:solidFill>
                <a:effectLst/>
                <a:latin typeface="Arial" panose="020B0604020202020204" pitchFamily="34" charset="0"/>
              </a:rPr>
              <a:t>an amazing opportunity especially for Eva and I as young people to be able </a:t>
            </a:r>
            <a:r>
              <a:rPr lang="en-GB" sz="1800" b="0" i="0" u="none" strike="noStrike">
                <a:solidFill>
                  <a:srgbClr val="000000"/>
                </a:solidFill>
                <a:effectLst/>
                <a:latin typeface="Arial" panose="020B0604020202020204" pitchFamily="34" charset="0"/>
              </a:rPr>
              <a:t>to </a:t>
            </a:r>
            <a:r>
              <a:rPr lang="en-GB" sz="1800" b="0" i="0" u="none" strike="noStrike" dirty="0">
                <a:solidFill>
                  <a:srgbClr val="000000"/>
                </a:solidFill>
                <a:effectLst/>
                <a:latin typeface="Arial" panose="020B0604020202020204" pitchFamily="34" charset="0"/>
              </a:rPr>
              <a:t>meet so many </a:t>
            </a:r>
            <a:r>
              <a:rPr lang="en-GB" sz="1800" b="0" i="0" u="none" strike="noStrike">
                <a:solidFill>
                  <a:srgbClr val="000000"/>
                </a:solidFill>
                <a:effectLst/>
                <a:latin typeface="Arial" panose="020B0604020202020204" pitchFamily="34" charset="0"/>
              </a:rPr>
              <a:t>people from different countries, </a:t>
            </a:r>
            <a:r>
              <a:rPr lang="en-GB" sz="1800" b="0" i="0" u="none" strike="noStrike" dirty="0">
                <a:solidFill>
                  <a:srgbClr val="000000"/>
                </a:solidFill>
                <a:effectLst/>
                <a:latin typeface="Arial" panose="020B0604020202020204" pitchFamily="34" charset="0"/>
              </a:rPr>
              <a:t>cultures </a:t>
            </a:r>
            <a:r>
              <a:rPr lang="en-GB" sz="1800" b="0" i="0" u="none" strike="noStrike">
                <a:solidFill>
                  <a:srgbClr val="000000"/>
                </a:solidFill>
                <a:effectLst/>
                <a:latin typeface="Arial" panose="020B0604020202020204" pitchFamily="34" charset="0"/>
              </a:rPr>
              <a:t>and organisations and share information and </a:t>
            </a:r>
            <a:r>
              <a:rPr lang="en-GB" sz="1800" b="0" i="0" u="none" strike="noStrike" dirty="0">
                <a:solidFill>
                  <a:srgbClr val="000000"/>
                </a:solidFill>
                <a:effectLst/>
                <a:latin typeface="Arial" panose="020B0604020202020204" pitchFamily="34" charset="0"/>
              </a:rPr>
              <a:t>learn from them and even </a:t>
            </a:r>
            <a:r>
              <a:rPr lang="en-GB" sz="1800" b="0" i="0" u="none" strike="noStrike">
                <a:solidFill>
                  <a:srgbClr val="000000"/>
                </a:solidFill>
                <a:effectLst/>
                <a:latin typeface="Arial" panose="020B0604020202020204" pitchFamily="34" charset="0"/>
              </a:rPr>
              <a:t>make plans for the future to combat some of the issues </a:t>
            </a:r>
            <a:r>
              <a:rPr lang="en-GB" sz="1800" b="0" i="0" u="none" strike="noStrike" dirty="0">
                <a:solidFill>
                  <a:srgbClr val="000000"/>
                </a:solidFill>
                <a:effectLst/>
                <a:latin typeface="Arial" panose="020B0604020202020204" pitchFamily="34" charset="0"/>
              </a:rPr>
              <a:t>we </a:t>
            </a:r>
            <a:r>
              <a:rPr lang="en-GB" sz="1800" b="0" i="0" u="none" strike="noStrike">
                <a:solidFill>
                  <a:srgbClr val="000000"/>
                </a:solidFill>
                <a:effectLst/>
                <a:latin typeface="Arial" panose="020B0604020202020204" pitchFamily="34" charset="0"/>
              </a:rPr>
              <a:t>discussed.</a:t>
            </a: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dirty="0"/>
              <a:t>We didn’t really know much about the different Erasmus+ programmes before we went but they’re actually brilliant and really facilitate learning and relationship building. The Programme is open to any organisation active in the fields of education, training, youth or sport so I would hugely encourage people to apply for funding and take part in these projects. You can talk to </a:t>
            </a:r>
            <a:r>
              <a:rPr lang="en-GB" dirty="0" err="1"/>
              <a:t>Leargas</a:t>
            </a:r>
            <a:r>
              <a:rPr lang="en-GB" dirty="0"/>
              <a:t> who has a stand here to find out more about the programme. </a:t>
            </a:r>
            <a:endParaRPr lang="en-IE" dirty="0"/>
          </a:p>
        </p:txBody>
      </p:sp>
      <p:sp>
        <p:nvSpPr>
          <p:cNvPr id="4" name="Slide Number Placeholder 3"/>
          <p:cNvSpPr>
            <a:spLocks noGrp="1"/>
          </p:cNvSpPr>
          <p:nvPr>
            <p:ph type="sldNum" sz="quarter" idx="5"/>
          </p:nvPr>
        </p:nvSpPr>
        <p:spPr/>
        <p:txBody>
          <a:bodyPr/>
          <a:lstStyle/>
          <a:p>
            <a:fld id="{9319E1EC-E8E5-4925-9C4C-E8D3F02C048A}" type="slidenum">
              <a:rPr lang="en-IE" smtClean="0"/>
              <a:t>2</a:t>
            </a:fld>
            <a:endParaRPr lang="en-IE"/>
          </a:p>
        </p:txBody>
      </p:sp>
    </p:spTree>
    <p:extLst>
      <p:ext uri="{BB962C8B-B14F-4D97-AF65-F5344CB8AC3E}">
        <p14:creationId xmlns:p14="http://schemas.microsoft.com/office/powerpoint/2010/main" val="34345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a:t>We looked the issue of Youth unemployment across multiple European countries under different areas such as policy, education, war and conflict. </a:t>
            </a:r>
          </a:p>
          <a:p>
            <a:r>
              <a:rPr lang="en-IE"/>
              <a:t>As you can see a lot of young people aged 15 – </a:t>
            </a:r>
            <a:r>
              <a:rPr lang="en-IE" dirty="0"/>
              <a:t>24. </a:t>
            </a:r>
            <a:r>
              <a:rPr lang="en-IE"/>
              <a:t>are in formal education</a:t>
            </a:r>
            <a:r>
              <a:rPr lang="en-IE" dirty="0"/>
              <a:t> as you’d expect</a:t>
            </a:r>
            <a:r>
              <a:rPr lang="en-IE"/>
              <a:t>. </a:t>
            </a:r>
            <a:r>
              <a:rPr lang="en-IE" dirty="0"/>
              <a:t>You can see as well that more </a:t>
            </a:r>
            <a:r>
              <a:rPr lang="en-IE"/>
              <a:t>students work than don’t work. However the area we were concerned with is the dark orange section ‘unemployed, not student or apprentice.</a:t>
            </a:r>
          </a:p>
          <a:p>
            <a:r>
              <a:rPr lang="en-IE"/>
              <a:t>Ireland’s youth unemployment is ok in terms of the EU average at 12.8% likely due to the highly educated population. However it is much higher at 25% and upwards in Greece and Spain</a:t>
            </a:r>
          </a:p>
          <a:p>
            <a:r>
              <a:rPr lang="en-IE"/>
              <a:t>The issues are </a:t>
            </a:r>
            <a:r>
              <a:rPr lang="en-IE" dirty="0"/>
              <a:t>obviously really </a:t>
            </a:r>
            <a:r>
              <a:rPr lang="en-IE"/>
              <a:t>complex and created by differing economic conditions across countries. For example </a:t>
            </a:r>
            <a:r>
              <a:rPr lang="en-IE" err="1"/>
              <a:t>spain’s</a:t>
            </a:r>
            <a:r>
              <a:rPr lang="en-IE"/>
              <a:t> high unemployment levels can be explained by high reliance on the tourism sector and rigid labour market regulations, that make hiring and firing difficult.</a:t>
            </a:r>
          </a:p>
          <a:p>
            <a:r>
              <a:rPr lang="en-IE" dirty="0"/>
              <a:t>Whereas </a:t>
            </a:r>
            <a:r>
              <a:rPr lang="en-IE"/>
              <a:t>Germany’s high level of youth employment is likely interlinked with their high employment levels generally and can </a:t>
            </a:r>
            <a:r>
              <a:rPr lang="en-IE" dirty="0"/>
              <a:t>also </a:t>
            </a:r>
            <a:r>
              <a:rPr lang="en-IE"/>
              <a:t>be attributed to </a:t>
            </a:r>
            <a:r>
              <a:rPr lang="en-GB"/>
              <a:t>an extensive dual education system that </a:t>
            </a:r>
            <a:r>
              <a:rPr lang="en-IE" dirty="0"/>
              <a:t>supports vocational training and </a:t>
            </a:r>
            <a:r>
              <a:rPr lang="en-IE" dirty="0" err="1"/>
              <a:t>apprentiships</a:t>
            </a:r>
            <a:endParaRPr lang="en-IE"/>
          </a:p>
          <a:p>
            <a:endParaRPr lang="en-IE"/>
          </a:p>
        </p:txBody>
      </p:sp>
      <p:sp>
        <p:nvSpPr>
          <p:cNvPr id="4" name="Slide Number Placeholder 3"/>
          <p:cNvSpPr>
            <a:spLocks noGrp="1"/>
          </p:cNvSpPr>
          <p:nvPr>
            <p:ph type="sldNum" sz="quarter" idx="5"/>
          </p:nvPr>
        </p:nvSpPr>
        <p:spPr/>
        <p:txBody>
          <a:bodyPr/>
          <a:lstStyle/>
          <a:p>
            <a:fld id="{9319E1EC-E8E5-4925-9C4C-E8D3F02C048A}" type="slidenum">
              <a:rPr lang="en-IE" smtClean="0"/>
              <a:t>3</a:t>
            </a:fld>
            <a:endParaRPr lang="en-IE"/>
          </a:p>
        </p:txBody>
      </p:sp>
    </p:spTree>
    <p:extLst>
      <p:ext uri="{BB962C8B-B14F-4D97-AF65-F5344CB8AC3E}">
        <p14:creationId xmlns:p14="http://schemas.microsoft.com/office/powerpoint/2010/main" val="429392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So when we looked at it we found </a:t>
            </a:r>
            <a:r>
              <a:rPr lang="en-IE"/>
              <a:t>the issues affecting each country differed </a:t>
            </a:r>
            <a:r>
              <a:rPr lang="en-IE" dirty="0"/>
              <a:t>massively </a:t>
            </a:r>
            <a:r>
              <a:rPr lang="en-IE"/>
              <a:t>and have complex economic foundations, </a:t>
            </a:r>
            <a:r>
              <a:rPr lang="en-IE" dirty="0"/>
              <a:t>it was amazing to get a firsthand understanding of the situations across different European countries by talking to natives. We found that while the causes are different </a:t>
            </a:r>
            <a:r>
              <a:rPr lang="en-IE"/>
              <a:t>the solutions were often the same. As shown in Germany and </a:t>
            </a:r>
            <a:r>
              <a:rPr lang="en-IE" dirty="0"/>
              <a:t>just generally </a:t>
            </a:r>
            <a:r>
              <a:rPr lang="en-IE"/>
              <a:t>due to the nature of youth unemployment and it’s interconnection with education, solutions can be rooted in education and experience. This can be implemented on a governmental level by investing in education and specifically implementing targeted youth employment programmes. More emphasis can be put on vocational training such as apprenticeships.</a:t>
            </a:r>
          </a:p>
          <a:p>
            <a:r>
              <a:rPr lang="en-IE" dirty="0"/>
              <a:t>We found that while </a:t>
            </a:r>
            <a:r>
              <a:rPr lang="en-IE"/>
              <a:t>a lot of the solutions are on a governmental level or should at least be supported by the government we also looked at solutions on an organisational level. At the project </a:t>
            </a:r>
            <a:r>
              <a:rPr lang="en-IE" dirty="0"/>
              <a:t>Eva and I</a:t>
            </a:r>
            <a:r>
              <a:rPr lang="en-IE"/>
              <a:t> presented on the benefits of volunteering, especially for young people and how this can impact employment opportunities through pathways, relationship building and acquiring of valuable skills.</a:t>
            </a:r>
          </a:p>
          <a:p>
            <a:r>
              <a:rPr lang="en-IE"/>
              <a:t>Eva will talk more about how volunteering can lead to employment opportunities, particularly related to her personal experience.</a:t>
            </a:r>
          </a:p>
        </p:txBody>
      </p:sp>
      <p:sp>
        <p:nvSpPr>
          <p:cNvPr id="4" name="Slide Number Placeholder 3"/>
          <p:cNvSpPr>
            <a:spLocks noGrp="1"/>
          </p:cNvSpPr>
          <p:nvPr>
            <p:ph type="sldNum" sz="quarter" idx="5"/>
          </p:nvPr>
        </p:nvSpPr>
        <p:spPr/>
        <p:txBody>
          <a:bodyPr/>
          <a:lstStyle/>
          <a:p>
            <a:fld id="{9319E1EC-E8E5-4925-9C4C-E8D3F02C048A}" type="slidenum">
              <a:rPr lang="en-IE" smtClean="0"/>
              <a:t>4</a:t>
            </a:fld>
            <a:endParaRPr lang="en-IE"/>
          </a:p>
        </p:txBody>
      </p:sp>
    </p:spTree>
    <p:extLst>
      <p:ext uri="{BB962C8B-B14F-4D97-AF65-F5344CB8AC3E}">
        <p14:creationId xmlns:p14="http://schemas.microsoft.com/office/powerpoint/2010/main" val="233039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 my time as a volunteer, I have been lucky enough to use my voice as a young person in many facets of Jigsaw's organization. They truly value and center the voice of young people in decision making big and small. This ethos allowed me to initially take part in helping my own local community, raising funds locally, talking to local politicians and advocating for our D15 hub to be more welcoming to people accessing the service. With the guidance and encouragement of my engagement worker, I was then able to branch out and bring my voice to the research team and the youth reference group who incorporated youth voice into the larger decisions taking place within the organization across Ireland. The most exciting part for me was being a part of the writing, development, roll out and showcase of the Erasmus plus and </a:t>
            </a:r>
            <a:r>
              <a:rPr lang="en-US" dirty="0" err="1">
                <a:latin typeface="Calibri"/>
                <a:ea typeface="Calibri"/>
                <a:cs typeface="Calibri"/>
              </a:rPr>
              <a:t>Leargas</a:t>
            </a:r>
            <a:r>
              <a:rPr lang="en-US" dirty="0">
                <a:latin typeface="Calibri"/>
                <a:ea typeface="Calibri"/>
                <a:cs typeface="Calibri"/>
              </a:rPr>
              <a:t> funded Amplify and Advocate project. This project consisted of youth advocates and their support systems creating local advocacy groups across various themes and looked at barriers facing young people and their mental health. My own advocacy project included a collaboration with a local Christian church, where young members from the African community brought to light the barriers they face in accessing mental health support in the form of an interview. The result of this being increased communication, understanding and a new relationship established in the community. </a:t>
            </a:r>
          </a:p>
        </p:txBody>
      </p:sp>
      <p:sp>
        <p:nvSpPr>
          <p:cNvPr id="4" name="Slide Number Placeholder 3"/>
          <p:cNvSpPr>
            <a:spLocks noGrp="1"/>
          </p:cNvSpPr>
          <p:nvPr>
            <p:ph type="sldNum" sz="quarter" idx="5"/>
          </p:nvPr>
        </p:nvSpPr>
        <p:spPr/>
        <p:txBody>
          <a:bodyPr/>
          <a:lstStyle/>
          <a:p>
            <a:fld id="{9319E1EC-E8E5-4925-9C4C-E8D3F02C048A}" type="slidenum">
              <a:rPr lang="en-IE" smtClean="0"/>
              <a:t>5</a:t>
            </a:fld>
            <a:endParaRPr lang="en-IE"/>
          </a:p>
        </p:txBody>
      </p:sp>
    </p:spTree>
    <p:extLst>
      <p:ext uri="{BB962C8B-B14F-4D97-AF65-F5344CB8AC3E}">
        <p14:creationId xmlns:p14="http://schemas.microsoft.com/office/powerpoint/2010/main" val="142523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here shows you a few of the skills I consider to have gained from volunteering, some examples are advocacy, communication, time management, resilience, teamwork and much more. Skills are not the only thing that help you to gain employment, it is also the opportunity to network with other peers and professionals you would not have met otherwise. The support from my mentors has been incredible in terms of mapping out my short and long term goals and connecting me with the people that can help me achieve that goal. Capacity building has also been hugely beneficial. Being trained in public speaking, advocacy, mapping out resources in a community and non-aggressive communication built my confidence in my own ability. It also gave me an idea of what I liked and what I did not like, eventually I realized I loved working with people and advocating for them, which I believe has led me to my current employment as a project worker for the homeless. Without the help of Jigsaw and the other volunteering experiences that followed I would not be presenting here today. Once you give young people the tools, you will be pleasantly surprised with their ability to achieve many great things. </a:t>
            </a:r>
          </a:p>
        </p:txBody>
      </p:sp>
      <p:sp>
        <p:nvSpPr>
          <p:cNvPr id="4" name="Slide Number Placeholder 3"/>
          <p:cNvSpPr>
            <a:spLocks noGrp="1"/>
          </p:cNvSpPr>
          <p:nvPr>
            <p:ph type="sldNum" sz="quarter" idx="5"/>
          </p:nvPr>
        </p:nvSpPr>
        <p:spPr/>
        <p:txBody>
          <a:bodyPr/>
          <a:lstStyle/>
          <a:p>
            <a:fld id="{9319E1EC-E8E5-4925-9C4C-E8D3F02C048A}" type="slidenum">
              <a:rPr lang="en-IE" smtClean="0"/>
              <a:t>6</a:t>
            </a:fld>
            <a:endParaRPr lang="en-IE"/>
          </a:p>
        </p:txBody>
      </p:sp>
    </p:spTree>
    <p:extLst>
      <p:ext uri="{BB962C8B-B14F-4D97-AF65-F5344CB8AC3E}">
        <p14:creationId xmlns:p14="http://schemas.microsoft.com/office/powerpoint/2010/main" val="25509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Lastly, how do we engage young people in volunteering? In my view there are several categories in engaging the young people in your organization. Firstly, having a strong support network around your young volunteer. What are their short term and long term goals? What are their interests, passions, strengths, what do they dislike? How are they getting on?  Give them the confidence to keep trying new things, believe in their ability and if they are good at something or did something well, make sure to tell them! Also supporting young people is understanding the outside pressures and time commitments they may have, and communicating well about how much they can put into volunteering and how best to support them around volunteering-life balance. One thing I love about being a youth advocate, is the flexibility to sign up for what I can do. Secondly, learning for me is a hugely important part of engagement. Even though many of us volunteer out of passion for the cause, when it comes for looking for employment, accredited training, cv skills or interview skills, assessing and improving competencies, hands on learning and capacity building is especially beneficial to a young person starting out in their career and keeping them engaged in your organization. Thirdly, the opportunity to connect. This can be connecting with other professionals and peers at events, on social media or through a newsletter. Lastly, but most importantly for me, is the youth voice. Keep feedback and evaluation loops in check, making sure that young people are being heard. Young people need to know that their voice is taken seriously, valued and actively listened to. Thank you and I hope you have a nice evening. </a:t>
            </a:r>
            <a:endParaRPr lang="en-US" dirty="0"/>
          </a:p>
        </p:txBody>
      </p:sp>
      <p:sp>
        <p:nvSpPr>
          <p:cNvPr id="4" name="Slide Number Placeholder 3"/>
          <p:cNvSpPr>
            <a:spLocks noGrp="1"/>
          </p:cNvSpPr>
          <p:nvPr>
            <p:ph type="sldNum" sz="quarter" idx="5"/>
          </p:nvPr>
        </p:nvSpPr>
        <p:spPr/>
        <p:txBody>
          <a:bodyPr/>
          <a:lstStyle/>
          <a:p>
            <a:fld id="{9319E1EC-E8E5-4925-9C4C-E8D3F02C048A}" type="slidenum">
              <a:rPr lang="en-IE" smtClean="0"/>
              <a:t>7</a:t>
            </a:fld>
            <a:endParaRPr lang="en-IE"/>
          </a:p>
        </p:txBody>
      </p:sp>
    </p:spTree>
    <p:extLst>
      <p:ext uri="{BB962C8B-B14F-4D97-AF65-F5344CB8AC3E}">
        <p14:creationId xmlns:p14="http://schemas.microsoft.com/office/powerpoint/2010/main" val="368194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Any questions?</a:t>
            </a:r>
          </a:p>
        </p:txBody>
      </p:sp>
      <p:sp>
        <p:nvSpPr>
          <p:cNvPr id="4" name="Slide Number Placeholder 3"/>
          <p:cNvSpPr>
            <a:spLocks noGrp="1"/>
          </p:cNvSpPr>
          <p:nvPr>
            <p:ph type="sldNum" sz="quarter" idx="5"/>
          </p:nvPr>
        </p:nvSpPr>
        <p:spPr/>
        <p:txBody>
          <a:bodyPr/>
          <a:lstStyle/>
          <a:p>
            <a:fld id="{9319E1EC-E8E5-4925-9C4C-E8D3F02C048A}" type="slidenum">
              <a:rPr lang="en-IE" smtClean="0"/>
              <a:t>8</a:t>
            </a:fld>
            <a:endParaRPr lang="en-IE"/>
          </a:p>
        </p:txBody>
      </p:sp>
    </p:spTree>
    <p:extLst>
      <p:ext uri="{BB962C8B-B14F-4D97-AF65-F5344CB8AC3E}">
        <p14:creationId xmlns:p14="http://schemas.microsoft.com/office/powerpoint/2010/main" val="50687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Title - No Image">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chemeClr val="tx1"/>
          </a:solidFill>
          <a:ln w="21199" cap="flat">
            <a:noFill/>
            <a:prstDash val="solid"/>
            <a:miter/>
          </a:ln>
        </p:spPr>
        <p:txBody>
          <a:bodyPr rtlCol="0" anchor="ctr"/>
          <a:lstStyle/>
          <a:p>
            <a:endParaRPr lang="en-IE"/>
          </a:p>
        </p:txBody>
      </p:sp>
      <p:pic>
        <p:nvPicPr>
          <p:cNvPr id="8" name="Graphic 7">
            <a:extLst>
              <a:ext uri="{FF2B5EF4-FFF2-40B4-BE49-F238E27FC236}">
                <a16:creationId xmlns:a16="http://schemas.microsoft.com/office/drawing/2014/main" id="{BF391DA1-FEB4-3D73-79D8-E4815845D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7" name="Text Placeholder 16">
            <a:extLst>
              <a:ext uri="{FF2B5EF4-FFF2-40B4-BE49-F238E27FC236}">
                <a16:creationId xmlns:a16="http://schemas.microsoft.com/office/drawing/2014/main" id="{F742B455-65B6-A796-06D8-6C1E90F1FEF8}"/>
              </a:ext>
            </a:extLst>
          </p:cNvPr>
          <p:cNvSpPr>
            <a:spLocks noGrp="1"/>
          </p:cNvSpPr>
          <p:nvPr>
            <p:ph type="body" sz="quarter" idx="10" hasCustomPrompt="1"/>
          </p:nvPr>
        </p:nvSpPr>
        <p:spPr>
          <a:xfrm>
            <a:off x="577683" y="754742"/>
            <a:ext cx="6342742" cy="1569659"/>
          </a:xfrm>
          <a:prstGeom prst="rect">
            <a:avLst/>
          </a:prstGeom>
          <a:noFill/>
        </p:spPr>
        <p:txBody>
          <a:bodyPr/>
          <a:lstStyle>
            <a:lvl1pPr marL="0" indent="0">
              <a:lnSpc>
                <a:spcPts val="4800"/>
              </a:lnSpc>
              <a:buNone/>
              <a:defRPr sz="4800">
                <a:solidFill>
                  <a:schemeClr val="bg1"/>
                </a:solidFill>
                <a:latin typeface="DM Serif Display" pitchFamily="2" charset="0"/>
              </a:defRPr>
            </a:lvl1pPr>
          </a:lstStyle>
          <a:p>
            <a:pPr lvl="0"/>
            <a:r>
              <a:rPr lang="en-IE"/>
              <a:t>Presentation</a:t>
            </a:r>
          </a:p>
          <a:p>
            <a:pPr lvl="0"/>
            <a:r>
              <a:rPr lang="en-IE"/>
              <a:t>title here</a:t>
            </a:r>
          </a:p>
        </p:txBody>
      </p:sp>
      <p:sp>
        <p:nvSpPr>
          <p:cNvPr id="20" name="Text Placeholder 16">
            <a:extLst>
              <a:ext uri="{FF2B5EF4-FFF2-40B4-BE49-F238E27FC236}">
                <a16:creationId xmlns:a16="http://schemas.microsoft.com/office/drawing/2014/main" id="{9DCE2E65-AFF6-A1A1-A723-DA5B223F4B93}"/>
              </a:ext>
            </a:extLst>
          </p:cNvPr>
          <p:cNvSpPr>
            <a:spLocks noGrp="1"/>
          </p:cNvSpPr>
          <p:nvPr>
            <p:ph type="body" sz="quarter" idx="11" hasCustomPrompt="1"/>
          </p:nvPr>
        </p:nvSpPr>
        <p:spPr>
          <a:xfrm>
            <a:off x="577683" y="2365852"/>
            <a:ext cx="6342742" cy="1656468"/>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Presentation subtitle here</a:t>
            </a:r>
          </a:p>
        </p:txBody>
      </p:sp>
    </p:spTree>
    <p:extLst>
      <p:ext uri="{BB962C8B-B14F-4D97-AF65-F5344CB8AC3E}">
        <p14:creationId xmlns:p14="http://schemas.microsoft.com/office/powerpoint/2010/main" val="30384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 Oppacity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accent1"/>
            </a:fgClr>
            <a:bgClr>
              <a:schemeClr val="accent3"/>
            </a:bgClr>
          </a:pattFill>
        </p:spPr>
        <p:txBody>
          <a:bodyPr wrap="square">
            <a:noAutofit/>
          </a:bodyPr>
          <a:lstStyle/>
          <a:p>
            <a:r>
              <a:rPr lang="en-US"/>
              <a:t>Click icon to add picture</a:t>
            </a:r>
            <a:endParaRPr lang="en-IE"/>
          </a:p>
        </p:txBody>
      </p:sp>
      <p:sp>
        <p:nvSpPr>
          <p:cNvPr id="7" name="Content Placeholder 3">
            <a:extLst>
              <a:ext uri="{FF2B5EF4-FFF2-40B4-BE49-F238E27FC236}">
                <a16:creationId xmlns:a16="http://schemas.microsoft.com/office/drawing/2014/main" id="{A9733263-02BB-F5CD-E688-BF660E888FE5}"/>
              </a:ext>
            </a:extLst>
          </p:cNvPr>
          <p:cNvSpPr>
            <a:spLocks noGrp="1"/>
          </p:cNvSpPr>
          <p:nvPr>
            <p:ph sz="quarter" idx="14"/>
          </p:nvPr>
        </p:nvSpPr>
        <p:spPr>
          <a:xfrm>
            <a:off x="6605337" y="0"/>
            <a:ext cx="5586663" cy="6857999"/>
          </a:xfrm>
          <a:prstGeom prst="rect">
            <a:avLst/>
          </a:prstGeom>
          <a:solidFill>
            <a:schemeClr val="accent3">
              <a:alpha val="75000"/>
            </a:schemeClr>
          </a:solidFill>
        </p:spPr>
        <p:txBody>
          <a:bodyPr/>
          <a:lstStyle>
            <a:lvl1pPr marL="0" indent="0">
              <a:buNone/>
              <a:defRPr>
                <a:solidFill>
                  <a:schemeClr val="bg1"/>
                </a:solidFill>
              </a:defRPr>
            </a:lvl1pPr>
          </a:lstStyle>
          <a:p>
            <a:pPr lvl="0"/>
            <a:r>
              <a:rPr lang="en-US"/>
              <a:t>Click to edit Master text styles</a:t>
            </a:r>
          </a:p>
        </p:txBody>
      </p:sp>
      <p:sp>
        <p:nvSpPr>
          <p:cNvPr id="12" name="Text Placeholder 16">
            <a:extLst>
              <a:ext uri="{FF2B5EF4-FFF2-40B4-BE49-F238E27FC236}">
                <a16:creationId xmlns:a16="http://schemas.microsoft.com/office/drawing/2014/main" id="{C02C54C9-56E3-2140-FB59-94702F59B6AD}"/>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EE6C9A2D-DF0D-A2B5-1E82-D6FCD91B81D7}"/>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82965DF8-F5AC-7562-699A-CEDE2B5C767A}"/>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91617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Left  - Oppacity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bg1"/>
            </a:fgClr>
            <a:bgClr>
              <a:schemeClr val="accent2"/>
            </a:bgClr>
          </a:pattFill>
        </p:spPr>
        <p:txBody>
          <a:bodyPr wrap="square">
            <a:noAutofit/>
          </a:bodyPr>
          <a:lstStyle/>
          <a:p>
            <a:endParaRPr lang="en-IE"/>
          </a:p>
        </p:txBody>
      </p:sp>
      <p:sp>
        <p:nvSpPr>
          <p:cNvPr id="7" name="Content Placeholder 3">
            <a:extLst>
              <a:ext uri="{FF2B5EF4-FFF2-40B4-BE49-F238E27FC236}">
                <a16:creationId xmlns:a16="http://schemas.microsoft.com/office/drawing/2014/main" id="{A9733263-02BB-F5CD-E688-BF660E888FE5}"/>
              </a:ext>
            </a:extLst>
          </p:cNvPr>
          <p:cNvSpPr>
            <a:spLocks noGrp="1"/>
          </p:cNvSpPr>
          <p:nvPr>
            <p:ph sz="quarter" idx="14"/>
          </p:nvPr>
        </p:nvSpPr>
        <p:spPr>
          <a:xfrm>
            <a:off x="6460958" y="0"/>
            <a:ext cx="5731042"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
        <p:nvSpPr>
          <p:cNvPr id="12" name="Text Placeholder 16">
            <a:extLst>
              <a:ext uri="{FF2B5EF4-FFF2-40B4-BE49-F238E27FC236}">
                <a16:creationId xmlns:a16="http://schemas.microsoft.com/office/drawing/2014/main" id="{C02C54C9-56E3-2140-FB59-94702F59B6AD}"/>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EE6C9A2D-DF0D-A2B5-1E82-D6FCD91B81D7}"/>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82965DF8-F5AC-7562-699A-CEDE2B5C767A}"/>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5693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Left 2 -  No Image ">
    <p:bg>
      <p:bgPr>
        <a:solidFill>
          <a:srgbClr val="9FD8EE"/>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4B3EAFC-036E-58B1-9A3F-E453B812AD7A}"/>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3D710A0C-3636-941C-C68B-A0C12C93B78E}"/>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4639763A-FF79-9943-A41A-16566466DDA2}"/>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0B343103-1114-5C05-7B4A-23135A3637E0}"/>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27826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Left 2 - Oppacity Image">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3"/>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2875547" y="1"/>
            <a:ext cx="9316452"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
        <p:nvSpPr>
          <p:cNvPr id="10" name="Text Placeholder 16">
            <a:extLst>
              <a:ext uri="{FF2B5EF4-FFF2-40B4-BE49-F238E27FC236}">
                <a16:creationId xmlns:a16="http://schemas.microsoft.com/office/drawing/2014/main" id="{9E2A3F7B-233C-D8F2-E5C1-09E04C6AEB46}"/>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432E21BD-37E3-E691-10DF-5013596B73D4}"/>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B138793C-6CB8-AA3F-C2BB-902CF6193034}"/>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10534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Left 3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sp>
        <p:nvSpPr>
          <p:cNvPr id="11" name="Text Placeholder 16">
            <a:extLst>
              <a:ext uri="{FF2B5EF4-FFF2-40B4-BE49-F238E27FC236}">
                <a16:creationId xmlns:a16="http://schemas.microsoft.com/office/drawing/2014/main" id="{23B1976F-92F0-650A-A0DA-57BDA01440C7}"/>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3DFF540C-2B6F-3D97-1955-358CA55F5AFF}"/>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3E7742EE-26B5-03D0-B9FD-7F7C869D845D}"/>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367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Left 3 - Oppacity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sp>
        <p:nvSpPr>
          <p:cNvPr id="6" name="Content Placeholder 3">
            <a:extLst>
              <a:ext uri="{FF2B5EF4-FFF2-40B4-BE49-F238E27FC236}">
                <a16:creationId xmlns:a16="http://schemas.microsoft.com/office/drawing/2014/main" id="{F1295B15-B919-FB33-5B0C-309F0F76AFF8}"/>
              </a:ext>
            </a:extLst>
          </p:cNvPr>
          <p:cNvSpPr>
            <a:spLocks noGrp="1"/>
          </p:cNvSpPr>
          <p:nvPr>
            <p:ph sz="quarter" idx="14"/>
          </p:nvPr>
        </p:nvSpPr>
        <p:spPr>
          <a:xfrm>
            <a:off x="6096000" y="7257"/>
            <a:ext cx="6109647"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
        <p:nvSpPr>
          <p:cNvPr id="11" name="Text Placeholder 16">
            <a:extLst>
              <a:ext uri="{FF2B5EF4-FFF2-40B4-BE49-F238E27FC236}">
                <a16:creationId xmlns:a16="http://schemas.microsoft.com/office/drawing/2014/main" id="{F7C92A05-C55A-7B35-DD8D-D185AAE16092}"/>
              </a:ext>
            </a:extLst>
          </p:cNvPr>
          <p:cNvSpPr>
            <a:spLocks noGrp="1"/>
          </p:cNvSpPr>
          <p:nvPr>
            <p:ph type="body" sz="quarter" idx="15" hasCustomPrompt="1"/>
          </p:nvPr>
        </p:nvSpPr>
        <p:spPr>
          <a:xfrm>
            <a:off x="501635"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D8F023B6-66E7-7EF8-8F2B-5C17BF623C31}"/>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0EC10E39-10D5-D3EA-06B1-19A62AFD9CBA}"/>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5308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Right 1 - No Image">
    <p:bg>
      <p:bgPr>
        <a:solidFill>
          <a:schemeClr val="bg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grpSp>
        <p:nvGrpSpPr>
          <p:cNvPr id="6" name="Group 5">
            <a:extLst>
              <a:ext uri="{FF2B5EF4-FFF2-40B4-BE49-F238E27FC236}">
                <a16:creationId xmlns:a16="http://schemas.microsoft.com/office/drawing/2014/main" id="{264F97D7-C79F-8DCF-C7D3-3551188A91C0}"/>
              </a:ext>
            </a:extLst>
          </p:cNvPr>
          <p:cNvGrpSpPr/>
          <p:nvPr userDrawn="1"/>
        </p:nvGrpSpPr>
        <p:grpSpPr>
          <a:xfrm>
            <a:off x="0" y="1012499"/>
            <a:ext cx="5340883" cy="5845501"/>
            <a:chOff x="0" y="1012499"/>
            <a:chExt cx="5340883" cy="5845501"/>
          </a:xfrm>
        </p:grpSpPr>
        <p:sp>
          <p:nvSpPr>
            <p:cNvPr id="7" name="Freeform: Shape 6">
              <a:extLst>
                <a:ext uri="{FF2B5EF4-FFF2-40B4-BE49-F238E27FC236}">
                  <a16:creationId xmlns:a16="http://schemas.microsoft.com/office/drawing/2014/main" id="{DEF52E7A-D8D2-8C5B-B825-DC39C732784F}"/>
                </a:ext>
              </a:extLst>
            </p:cNvPr>
            <p:cNvSpPr/>
            <p:nvPr/>
          </p:nvSpPr>
          <p:spPr>
            <a:xfrm>
              <a:off x="476077" y="1012499"/>
              <a:ext cx="3350998" cy="3350991"/>
            </a:xfrm>
            <a:custGeom>
              <a:avLst/>
              <a:gdLst>
                <a:gd name="connsiteX0" fmla="*/ 3350950 w 3350998"/>
                <a:gd name="connsiteY0" fmla="*/ 1741601 h 3350991"/>
                <a:gd name="connsiteX1" fmla="*/ 1609303 w 3350998"/>
                <a:gd name="connsiteY1" fmla="*/ -45 h 3350991"/>
                <a:gd name="connsiteX2" fmla="*/ 1605589 w 3350998"/>
                <a:gd name="connsiteY2" fmla="*/ -45 h 3350991"/>
                <a:gd name="connsiteX3" fmla="*/ -41 w 3350998"/>
                <a:gd name="connsiteY3" fmla="*/ 1058944 h 3350991"/>
                <a:gd name="connsiteX4" fmla="*/ 191602 w 3350998"/>
                <a:gd name="connsiteY4" fmla="*/ 1046467 h 3350991"/>
                <a:gd name="connsiteX5" fmla="*/ 230369 w 3350998"/>
                <a:gd name="connsiteY5" fmla="*/ 1046467 h 3350991"/>
                <a:gd name="connsiteX6" fmla="*/ 1673502 w 3350998"/>
                <a:gd name="connsiteY6" fmla="*/ 1640160 h 3350991"/>
                <a:gd name="connsiteX7" fmla="*/ 2304438 w 3350998"/>
                <a:gd name="connsiteY7" fmla="*/ 3104724 h 3350991"/>
                <a:gd name="connsiteX8" fmla="*/ 2291674 w 3350998"/>
                <a:gd name="connsiteY8" fmla="*/ 3350945 h 3350991"/>
                <a:gd name="connsiteX9" fmla="*/ 3350950 w 3350998"/>
                <a:gd name="connsiteY9" fmla="*/ 1741601 h 335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998" h="3350991">
                  <a:moveTo>
                    <a:pt x="3350950" y="1741601"/>
                  </a:moveTo>
                  <a:cubicBezTo>
                    <a:pt x="3348949" y="783291"/>
                    <a:pt x="2567614" y="1955"/>
                    <a:pt x="1609303" y="-45"/>
                  </a:cubicBezTo>
                  <a:lnTo>
                    <a:pt x="1605589" y="-45"/>
                  </a:lnTo>
                  <a:cubicBezTo>
                    <a:pt x="906511" y="-756"/>
                    <a:pt x="274555" y="416049"/>
                    <a:pt x="-41" y="1058944"/>
                  </a:cubicBezTo>
                  <a:cubicBezTo>
                    <a:pt x="63462" y="1051896"/>
                    <a:pt x="127337" y="1047733"/>
                    <a:pt x="191602" y="1046467"/>
                  </a:cubicBezTo>
                  <a:lnTo>
                    <a:pt x="230369" y="1046467"/>
                  </a:lnTo>
                  <a:cubicBezTo>
                    <a:pt x="768627" y="1046467"/>
                    <a:pt x="1279738" y="1256017"/>
                    <a:pt x="1673502" y="1640160"/>
                  </a:cubicBezTo>
                  <a:cubicBezTo>
                    <a:pt x="2076505" y="2032780"/>
                    <a:pt x="2300533" y="2552941"/>
                    <a:pt x="2304438" y="3104724"/>
                  </a:cubicBezTo>
                  <a:cubicBezTo>
                    <a:pt x="2305105" y="3186982"/>
                    <a:pt x="2300837" y="3269201"/>
                    <a:pt x="2291674" y="3350945"/>
                  </a:cubicBezTo>
                  <a:cubicBezTo>
                    <a:pt x="2935888" y="3075873"/>
                    <a:pt x="3353055" y="2442089"/>
                    <a:pt x="3350950" y="1741601"/>
                  </a:cubicBezTo>
                  <a:close/>
                </a:path>
              </a:pathLst>
            </a:custGeom>
            <a:solidFill>
              <a:srgbClr val="76236C">
                <a:alpha val="5000"/>
              </a:srgbClr>
            </a:solidFill>
            <a:ln w="9525" cap="flat">
              <a:noFill/>
              <a:prstDash val="solid"/>
              <a:miter/>
            </a:ln>
          </p:spPr>
          <p:txBody>
            <a:bodyPr rtlCol="0" anchor="ctr"/>
            <a:lstStyle/>
            <a:p>
              <a:endParaRPr lang="en-IE"/>
            </a:p>
          </p:txBody>
        </p:sp>
        <p:sp>
          <p:nvSpPr>
            <p:cNvPr id="8" name="Freeform: Shape 7">
              <a:extLst>
                <a:ext uri="{FF2B5EF4-FFF2-40B4-BE49-F238E27FC236}">
                  <a16:creationId xmlns:a16="http://schemas.microsoft.com/office/drawing/2014/main" id="{CD36677D-74B1-F0D6-359A-D1B54448B563}"/>
                </a:ext>
              </a:extLst>
            </p:cNvPr>
            <p:cNvSpPr/>
            <p:nvPr/>
          </p:nvSpPr>
          <p:spPr>
            <a:xfrm>
              <a:off x="1990076" y="2606699"/>
              <a:ext cx="3350807" cy="3350800"/>
            </a:xfrm>
            <a:custGeom>
              <a:avLst/>
              <a:gdLst>
                <a:gd name="connsiteX0" fmla="*/ -41 w 3350807"/>
                <a:gd name="connsiteY0" fmla="*/ 2291669 h 3350800"/>
                <a:gd name="connsiteX1" fmla="*/ 1605398 w 3350807"/>
                <a:gd name="connsiteY1" fmla="*/ 3350754 h 3350800"/>
                <a:gd name="connsiteX2" fmla="*/ 1609113 w 3350807"/>
                <a:gd name="connsiteY2" fmla="*/ 3350754 h 3350800"/>
                <a:gd name="connsiteX3" fmla="*/ 3350759 w 3350807"/>
                <a:gd name="connsiteY3" fmla="*/ 1609107 h 3350800"/>
                <a:gd name="connsiteX4" fmla="*/ 2291769 w 3350807"/>
                <a:gd name="connsiteY4" fmla="*/ -46 h 3350800"/>
                <a:gd name="connsiteX5" fmla="*/ 2304152 w 3350807"/>
                <a:gd name="connsiteY5" fmla="*/ 191597 h 3350800"/>
                <a:gd name="connsiteX6" fmla="*/ 1710840 w 3350807"/>
                <a:gd name="connsiteY6" fmla="*/ 1673592 h 3350800"/>
                <a:gd name="connsiteX7" fmla="*/ 246276 w 3350807"/>
                <a:gd name="connsiteY7" fmla="*/ 2304432 h 3350800"/>
                <a:gd name="connsiteX8" fmla="*/ -41 w 3350807"/>
                <a:gd name="connsiteY8" fmla="*/ 2291669 h 33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0807" h="3350800">
                  <a:moveTo>
                    <a:pt x="-41" y="2291669"/>
                  </a:moveTo>
                  <a:cubicBezTo>
                    <a:pt x="274612" y="2934435"/>
                    <a:pt x="906406" y="3351220"/>
                    <a:pt x="1605398" y="3350754"/>
                  </a:cubicBezTo>
                  <a:lnTo>
                    <a:pt x="1609113" y="3350754"/>
                  </a:lnTo>
                  <a:cubicBezTo>
                    <a:pt x="2567423" y="3348753"/>
                    <a:pt x="3348664" y="2567418"/>
                    <a:pt x="3350759" y="1609107"/>
                  </a:cubicBezTo>
                  <a:cubicBezTo>
                    <a:pt x="3352807" y="908772"/>
                    <a:pt x="2935793" y="275112"/>
                    <a:pt x="2291769" y="-46"/>
                  </a:cubicBezTo>
                  <a:cubicBezTo>
                    <a:pt x="2298818" y="63457"/>
                    <a:pt x="2302942" y="127332"/>
                    <a:pt x="2304152" y="191597"/>
                  </a:cubicBezTo>
                  <a:cubicBezTo>
                    <a:pt x="2314534" y="744047"/>
                    <a:pt x="2104127" y="1270303"/>
                    <a:pt x="1710840" y="1673592"/>
                  </a:cubicBezTo>
                  <a:cubicBezTo>
                    <a:pt x="1317552" y="2076880"/>
                    <a:pt x="798059" y="2300527"/>
                    <a:pt x="246276" y="2304432"/>
                  </a:cubicBezTo>
                  <a:cubicBezTo>
                    <a:pt x="163989" y="2305052"/>
                    <a:pt x="81741" y="2300794"/>
                    <a:pt x="-41" y="2291669"/>
                  </a:cubicBezTo>
                  <a:close/>
                </a:path>
              </a:pathLst>
            </a:custGeom>
            <a:solidFill>
              <a:srgbClr val="D50057">
                <a:alpha val="5000"/>
              </a:srgbClr>
            </a:solidFill>
            <a:ln w="9525" cap="flat">
              <a:noFill/>
              <a:prstDash val="solid"/>
              <a:miter/>
            </a:ln>
          </p:spPr>
          <p:txBody>
            <a:bodyPr rtlCol="0" anchor="ctr"/>
            <a:lstStyle/>
            <a:p>
              <a:endParaRPr lang="en-IE"/>
            </a:p>
          </p:txBody>
        </p:sp>
        <p:sp>
          <p:nvSpPr>
            <p:cNvPr id="9" name="Freeform: Shape 8">
              <a:extLst>
                <a:ext uri="{FF2B5EF4-FFF2-40B4-BE49-F238E27FC236}">
                  <a16:creationId xmlns:a16="http://schemas.microsoft.com/office/drawing/2014/main" id="{CB18A807-A856-077B-FAAB-7F5C4382F694}"/>
                </a:ext>
              </a:extLst>
            </p:cNvPr>
            <p:cNvSpPr/>
            <p:nvPr/>
          </p:nvSpPr>
          <p:spPr>
            <a:xfrm>
              <a:off x="0" y="2526451"/>
              <a:ext cx="2232542" cy="2587434"/>
            </a:xfrm>
            <a:custGeom>
              <a:avLst/>
              <a:gdLst>
                <a:gd name="connsiteX0" fmla="*/ 623484 w 2232542"/>
                <a:gd name="connsiteY0" fmla="*/ 1 h 2587434"/>
                <a:gd name="connsiteX1" fmla="*/ 627199 w 2232542"/>
                <a:gd name="connsiteY1" fmla="*/ 1 h 2587434"/>
                <a:gd name="connsiteX2" fmla="*/ 2232542 w 2232542"/>
                <a:gd name="connsiteY2" fmla="*/ 1058991 h 2587434"/>
                <a:gd name="connsiteX3" fmla="*/ 1986321 w 2232542"/>
                <a:gd name="connsiteY3" fmla="*/ 1046227 h 2587434"/>
                <a:gd name="connsiteX4" fmla="*/ 521757 w 2232542"/>
                <a:gd name="connsiteY4" fmla="*/ 1677163 h 2587434"/>
                <a:gd name="connsiteX5" fmla="*/ 7911 w 2232542"/>
                <a:gd name="connsiteY5" fmla="*/ 2553806 h 2587434"/>
                <a:gd name="connsiteX6" fmla="*/ 0 w 2232542"/>
                <a:gd name="connsiteY6" fmla="*/ 2587434 h 2587434"/>
                <a:gd name="connsiteX7" fmla="*/ 0 w 2232542"/>
                <a:gd name="connsiteY7" fmla="*/ 118785 h 2587434"/>
                <a:gd name="connsiteX8" fmla="*/ 107046 w 2232542"/>
                <a:gd name="connsiteY8" fmla="*/ 79343 h 2587434"/>
                <a:gd name="connsiteX9" fmla="*/ 623484 w 2232542"/>
                <a:gd name="connsiteY9" fmla="*/ 1 h 25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2542" h="2587434">
                  <a:moveTo>
                    <a:pt x="623484" y="1"/>
                  </a:moveTo>
                  <a:lnTo>
                    <a:pt x="627199" y="1"/>
                  </a:lnTo>
                  <a:cubicBezTo>
                    <a:pt x="1326172" y="-570"/>
                    <a:pt x="1957974" y="416206"/>
                    <a:pt x="2232542" y="1058991"/>
                  </a:cubicBezTo>
                  <a:cubicBezTo>
                    <a:pt x="2150789" y="1049923"/>
                    <a:pt x="2068569" y="1045656"/>
                    <a:pt x="1986321" y="1046227"/>
                  </a:cubicBezTo>
                  <a:cubicBezTo>
                    <a:pt x="1434538" y="1050228"/>
                    <a:pt x="915044" y="1273875"/>
                    <a:pt x="521757" y="1677163"/>
                  </a:cubicBezTo>
                  <a:cubicBezTo>
                    <a:pt x="275953" y="1929219"/>
                    <a:pt x="101585" y="2229309"/>
                    <a:pt x="7911" y="2553806"/>
                  </a:cubicBezTo>
                  <a:lnTo>
                    <a:pt x="0" y="2587434"/>
                  </a:lnTo>
                  <a:lnTo>
                    <a:pt x="0" y="118785"/>
                  </a:lnTo>
                  <a:lnTo>
                    <a:pt x="107046" y="79343"/>
                  </a:lnTo>
                  <a:cubicBezTo>
                    <a:pt x="270330" y="28147"/>
                    <a:pt x="443801" y="376"/>
                    <a:pt x="623484" y="1"/>
                  </a:cubicBez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0" name="Freeform: Shape 9">
              <a:extLst>
                <a:ext uri="{FF2B5EF4-FFF2-40B4-BE49-F238E27FC236}">
                  <a16:creationId xmlns:a16="http://schemas.microsoft.com/office/drawing/2014/main" id="{88B1D150-7C7D-638D-85A6-5DF113D52B2B}"/>
                </a:ext>
              </a:extLst>
            </p:cNvPr>
            <p:cNvSpPr/>
            <p:nvPr/>
          </p:nvSpPr>
          <p:spPr>
            <a:xfrm>
              <a:off x="395830" y="4120652"/>
              <a:ext cx="3350807" cy="2737348"/>
            </a:xfrm>
            <a:custGeom>
              <a:avLst/>
              <a:gdLst>
                <a:gd name="connsiteX0" fmla="*/ 1059473 w 3350807"/>
                <a:gd name="connsiteY0" fmla="*/ 0 h 2737348"/>
                <a:gd name="connsiteX1" fmla="*/ 1046233 w 3350807"/>
                <a:gd name="connsiteY1" fmla="*/ 246316 h 2737348"/>
                <a:gd name="connsiteX2" fmla="*/ 1677169 w 3350807"/>
                <a:gd name="connsiteY2" fmla="*/ 1710881 h 2737348"/>
                <a:gd name="connsiteX3" fmla="*/ 3159164 w 3350807"/>
                <a:gd name="connsiteY3" fmla="*/ 2304193 h 2737348"/>
                <a:gd name="connsiteX4" fmla="*/ 3350807 w 3350807"/>
                <a:gd name="connsiteY4" fmla="*/ 2291810 h 2737348"/>
                <a:gd name="connsiteX5" fmla="*/ 3082413 w 3350807"/>
                <a:gd name="connsiteY5" fmla="*/ 2728550 h 2737348"/>
                <a:gd name="connsiteX6" fmla="*/ 3073860 w 3350807"/>
                <a:gd name="connsiteY6" fmla="*/ 2737348 h 2737348"/>
                <a:gd name="connsiteX7" fmla="*/ 420392 w 3350807"/>
                <a:gd name="connsiteY7" fmla="*/ 2737348 h 2737348"/>
                <a:gd name="connsiteX8" fmla="*/ 399740 w 3350807"/>
                <a:gd name="connsiteY8" fmla="*/ 2714639 h 2737348"/>
                <a:gd name="connsiteX9" fmla="*/ 7 w 3350807"/>
                <a:gd name="connsiteY9" fmla="*/ 1609153 h 2737348"/>
                <a:gd name="connsiteX10" fmla="*/ 1059473 w 3350807"/>
                <a:gd name="connsiteY10" fmla="*/ 0 h 27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07" h="2737348">
                  <a:moveTo>
                    <a:pt x="1059473" y="0"/>
                  </a:moveTo>
                  <a:cubicBezTo>
                    <a:pt x="1050243" y="81772"/>
                    <a:pt x="1045823" y="164020"/>
                    <a:pt x="1046233" y="246316"/>
                  </a:cubicBezTo>
                  <a:cubicBezTo>
                    <a:pt x="1049948" y="798100"/>
                    <a:pt x="1273881" y="1317593"/>
                    <a:pt x="1677169" y="1710881"/>
                  </a:cubicBezTo>
                  <a:cubicBezTo>
                    <a:pt x="2080457" y="2104168"/>
                    <a:pt x="2606714" y="2314575"/>
                    <a:pt x="3159164" y="2304193"/>
                  </a:cubicBezTo>
                  <a:cubicBezTo>
                    <a:pt x="3223267" y="2302954"/>
                    <a:pt x="3287275" y="2298859"/>
                    <a:pt x="3350807" y="2291810"/>
                  </a:cubicBezTo>
                  <a:cubicBezTo>
                    <a:pt x="3282160" y="2452514"/>
                    <a:pt x="3191185" y="2599090"/>
                    <a:pt x="3082413" y="2728550"/>
                  </a:cubicBezTo>
                  <a:lnTo>
                    <a:pt x="3073860" y="2737348"/>
                  </a:lnTo>
                  <a:lnTo>
                    <a:pt x="420392" y="2737348"/>
                  </a:lnTo>
                  <a:lnTo>
                    <a:pt x="399740" y="2714639"/>
                  </a:lnTo>
                  <a:cubicBezTo>
                    <a:pt x="151003" y="2413616"/>
                    <a:pt x="966" y="2028331"/>
                    <a:pt x="7" y="1609153"/>
                  </a:cubicBezTo>
                  <a:cubicBezTo>
                    <a:pt x="-1936" y="908704"/>
                    <a:pt x="415278" y="275025"/>
                    <a:pt x="1059473" y="0"/>
                  </a:cubicBez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grpSp>
    </p:spTree>
    <p:extLst>
      <p:ext uri="{BB962C8B-B14F-4D97-AF65-F5344CB8AC3E}">
        <p14:creationId xmlns:p14="http://schemas.microsoft.com/office/powerpoint/2010/main" val="196806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xt Right 1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3081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ext Right 1 - Oppacity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DE5D8C72-70BB-5DF9-76C7-D283CEFFF4CE}"/>
              </a:ext>
            </a:extLst>
          </p:cNvPr>
          <p:cNvSpPr>
            <a:spLocks noGrp="1"/>
          </p:cNvSpPr>
          <p:nvPr>
            <p:ph sz="quarter" idx="14"/>
          </p:nvPr>
        </p:nvSpPr>
        <p:spPr>
          <a:xfrm>
            <a:off x="1" y="1"/>
            <a:ext cx="5005136"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47633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Right 2 - Imag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8125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Right 2 - Oppacity Imag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4DA6D0AC-B7BA-E00D-4020-1C85A37045CC}"/>
              </a:ext>
            </a:extLst>
          </p:cNvPr>
          <p:cNvSpPr>
            <a:spLocks noGrp="1"/>
          </p:cNvSpPr>
          <p:nvPr>
            <p:ph sz="quarter" idx="14"/>
          </p:nvPr>
        </p:nvSpPr>
        <p:spPr>
          <a:xfrm>
            <a:off x="0" y="1"/>
            <a:ext cx="6217543"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355154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2 -  No Image ">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4B3EAFC-036E-58B1-9A3F-E453B812AD7A}"/>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3D710A0C-3636-941C-C68B-A0C12C93B78E}"/>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4639763A-FF79-9943-A41A-16566466DDA2}"/>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0B343103-1114-5C05-7B4A-23135A3637E0}"/>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24688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Right 3 - No Image">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784BC9-F683-DB37-24F3-03C7D7ABE4BA}"/>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269650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Right 3 - Oppacity Image">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24060D-C390-B124-5410-2BA24B52F076}"/>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bg1"/>
            </a:fgClr>
            <a:bgClr>
              <a:schemeClr val="accent2"/>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7" name="Content Placeholder 3">
            <a:extLst>
              <a:ext uri="{FF2B5EF4-FFF2-40B4-BE49-F238E27FC236}">
                <a16:creationId xmlns:a16="http://schemas.microsoft.com/office/drawing/2014/main" id="{886BAEAC-4B4C-7BC6-3039-99907659AEBD}"/>
              </a:ext>
            </a:extLst>
          </p:cNvPr>
          <p:cNvSpPr>
            <a:spLocks noGrp="1"/>
          </p:cNvSpPr>
          <p:nvPr>
            <p:ph sz="quarter" idx="14"/>
          </p:nvPr>
        </p:nvSpPr>
        <p:spPr>
          <a:xfrm>
            <a:off x="0" y="1"/>
            <a:ext cx="8975557"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6900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5D097D-F735-8526-1253-A63AD958DDB8}"/>
              </a:ext>
            </a:extLst>
          </p:cNvPr>
          <p:cNvGrpSpPr/>
          <p:nvPr userDrawn="1"/>
        </p:nvGrpSpPr>
        <p:grpSpPr>
          <a:xfrm>
            <a:off x="7111955" y="1515661"/>
            <a:ext cx="5080045" cy="5342339"/>
            <a:chOff x="7111955" y="1515661"/>
            <a:chExt cx="5080045" cy="5342339"/>
          </a:xfrm>
        </p:grpSpPr>
        <p:sp>
          <p:nvSpPr>
            <p:cNvPr id="10" name="Freeform: Shape 9">
              <a:extLst>
                <a:ext uri="{FF2B5EF4-FFF2-40B4-BE49-F238E27FC236}">
                  <a16:creationId xmlns:a16="http://schemas.microsoft.com/office/drawing/2014/main" id="{C3B8F95E-C6EA-8EFF-77EE-681DFE5DD7F4}"/>
                </a:ext>
              </a:extLst>
            </p:cNvPr>
            <p:cNvSpPr/>
            <p:nvPr/>
          </p:nvSpPr>
          <p:spPr>
            <a:xfrm>
              <a:off x="8917485" y="1515661"/>
              <a:ext cx="3274515" cy="3795187"/>
            </a:xfrm>
            <a:custGeom>
              <a:avLst/>
              <a:gdLst>
                <a:gd name="connsiteX0" fmla="*/ 1818467 w 3274515"/>
                <a:gd name="connsiteY0" fmla="*/ 1 h 3795187"/>
                <a:gd name="connsiteX1" fmla="*/ 1822673 w 3274515"/>
                <a:gd name="connsiteY1" fmla="*/ 1 h 3795187"/>
                <a:gd name="connsiteX2" fmla="*/ 3215083 w 3274515"/>
                <a:gd name="connsiteY2" fmla="*/ 580104 h 3795187"/>
                <a:gd name="connsiteX3" fmla="*/ 3274515 w 3274515"/>
                <a:gd name="connsiteY3" fmla="*/ 645456 h 3795187"/>
                <a:gd name="connsiteX4" fmla="*/ 3274515 w 3274515"/>
                <a:gd name="connsiteY4" fmla="*/ 3313608 h 3795187"/>
                <a:gd name="connsiteX5" fmla="*/ 3197526 w 3274515"/>
                <a:gd name="connsiteY5" fmla="*/ 3394194 h 3795187"/>
                <a:gd name="connsiteX6" fmla="*/ 2595497 w 3274515"/>
                <a:gd name="connsiteY6" fmla="*/ 3795187 h 3795187"/>
                <a:gd name="connsiteX7" fmla="*/ 2609953 w 3274515"/>
                <a:gd name="connsiteY7" fmla="*/ 3516328 h 3795187"/>
                <a:gd name="connsiteX8" fmla="*/ 1895382 w 3274515"/>
                <a:gd name="connsiteY8" fmla="*/ 1857626 h 3795187"/>
                <a:gd name="connsiteX9" fmla="*/ 260952 w 3274515"/>
                <a:gd name="connsiteY9" fmla="*/ 1185235 h 3795187"/>
                <a:gd name="connsiteX10" fmla="*/ 217046 w 3274515"/>
                <a:gd name="connsiteY10" fmla="*/ 1185235 h 3795187"/>
                <a:gd name="connsiteX11" fmla="*/ 0 w 3274515"/>
                <a:gd name="connsiteY11" fmla="*/ 1199366 h 3795187"/>
                <a:gd name="connsiteX12" fmla="*/ 1818467 w 3274515"/>
                <a:gd name="connsiteY12" fmla="*/ 1 h 37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4515" h="3795187">
                  <a:moveTo>
                    <a:pt x="1818467" y="1"/>
                  </a:moveTo>
                  <a:lnTo>
                    <a:pt x="1822673" y="1"/>
                  </a:lnTo>
                  <a:cubicBezTo>
                    <a:pt x="2365344" y="1134"/>
                    <a:pt x="2857906" y="222927"/>
                    <a:pt x="3215083" y="580104"/>
                  </a:cubicBezTo>
                  <a:lnTo>
                    <a:pt x="3274515" y="645456"/>
                  </a:lnTo>
                  <a:lnTo>
                    <a:pt x="3274515" y="3313608"/>
                  </a:lnTo>
                  <a:lnTo>
                    <a:pt x="3197526" y="3394194"/>
                  </a:lnTo>
                  <a:cubicBezTo>
                    <a:pt x="3026390" y="3560804"/>
                    <a:pt x="2823499" y="3697833"/>
                    <a:pt x="2595497" y="3795187"/>
                  </a:cubicBezTo>
                  <a:cubicBezTo>
                    <a:pt x="2605874" y="3702607"/>
                    <a:pt x="2610708" y="3609490"/>
                    <a:pt x="2609953" y="3516328"/>
                  </a:cubicBezTo>
                  <a:cubicBezTo>
                    <a:pt x="2605530" y="2891402"/>
                    <a:pt x="2351805" y="2302291"/>
                    <a:pt x="1895382" y="1857626"/>
                  </a:cubicBezTo>
                  <a:cubicBezTo>
                    <a:pt x="1449422" y="1422563"/>
                    <a:pt x="870560" y="1185235"/>
                    <a:pt x="260952" y="1185235"/>
                  </a:cubicBezTo>
                  <a:lnTo>
                    <a:pt x="217046" y="1185235"/>
                  </a:lnTo>
                  <a:cubicBezTo>
                    <a:pt x="144262" y="1186669"/>
                    <a:pt x="71920" y="1191384"/>
                    <a:pt x="0" y="1199366"/>
                  </a:cubicBezTo>
                  <a:cubicBezTo>
                    <a:pt x="310995" y="471251"/>
                    <a:pt x="1026721" y="-804"/>
                    <a:pt x="1818467" y="1"/>
                  </a:cubicBezTo>
                  <a:close/>
                </a:path>
              </a:pathLst>
            </a:custGeom>
            <a:solidFill>
              <a:schemeClr val="accent4">
                <a:alpha val="5000"/>
              </a:schemeClr>
            </a:solidFill>
            <a:ln w="9525" cap="flat">
              <a:noFill/>
              <a:prstDash val="solid"/>
              <a:miter/>
            </a:ln>
          </p:spPr>
          <p:txBody>
            <a:bodyPr wrap="square" rtlCol="0" anchor="ctr">
              <a:noAutofit/>
            </a:bodyPr>
            <a:lstStyle/>
            <a:p>
              <a:endParaRPr lang="en-IE"/>
            </a:p>
          </p:txBody>
        </p:sp>
        <p:sp>
          <p:nvSpPr>
            <p:cNvPr id="14" name="Freeform: Shape 13">
              <a:extLst>
                <a:ext uri="{FF2B5EF4-FFF2-40B4-BE49-F238E27FC236}">
                  <a16:creationId xmlns:a16="http://schemas.microsoft.com/office/drawing/2014/main" id="{131867FE-4724-7719-3D39-6B9AC1BE0571}"/>
                </a:ext>
              </a:extLst>
            </p:cNvPr>
            <p:cNvSpPr/>
            <p:nvPr/>
          </p:nvSpPr>
          <p:spPr>
            <a:xfrm>
              <a:off x="8826665" y="5035872"/>
              <a:ext cx="1791825" cy="1822128"/>
            </a:xfrm>
            <a:custGeom>
              <a:avLst/>
              <a:gdLst>
                <a:gd name="connsiteX0" fmla="*/ 1199895 w 1791825"/>
                <a:gd name="connsiteY0" fmla="*/ 0 h 1822128"/>
                <a:gd name="connsiteX1" fmla="*/ 1184900 w 1791825"/>
                <a:gd name="connsiteY1" fmla="*/ 278967 h 1822128"/>
                <a:gd name="connsiteX2" fmla="*/ 1737803 w 1791825"/>
                <a:gd name="connsiteY2" fmla="*/ 1764145 h 1822128"/>
                <a:gd name="connsiteX3" fmla="*/ 1791825 w 1791825"/>
                <a:gd name="connsiteY3" fmla="*/ 1822128 h 1822128"/>
                <a:gd name="connsiteX4" fmla="*/ 0 w 1791825"/>
                <a:gd name="connsiteY4" fmla="*/ 1822128 h 1822128"/>
                <a:gd name="connsiteX5" fmla="*/ 5086 w 1791825"/>
                <a:gd name="connsiteY5" fmla="*/ 1674681 h 1822128"/>
                <a:gd name="connsiteX6" fmla="*/ 1199895 w 1791825"/>
                <a:gd name="connsiteY6" fmla="*/ 0 h 182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25" h="1822128">
                  <a:moveTo>
                    <a:pt x="1199895" y="0"/>
                  </a:moveTo>
                  <a:cubicBezTo>
                    <a:pt x="1189441" y="92612"/>
                    <a:pt x="1184436" y="185762"/>
                    <a:pt x="1184900" y="278967"/>
                  </a:cubicBezTo>
                  <a:cubicBezTo>
                    <a:pt x="1188581" y="825778"/>
                    <a:pt x="1383217" y="1344589"/>
                    <a:pt x="1737803" y="1764145"/>
                  </a:cubicBezTo>
                  <a:lnTo>
                    <a:pt x="1791825" y="1822128"/>
                  </a:lnTo>
                  <a:lnTo>
                    <a:pt x="0" y="1822128"/>
                  </a:lnTo>
                  <a:lnTo>
                    <a:pt x="5086" y="1674681"/>
                  </a:lnTo>
                  <a:cubicBezTo>
                    <a:pt x="57858" y="941036"/>
                    <a:pt x="515906" y="292014"/>
                    <a:pt x="1199895" y="0"/>
                  </a:cubicBezTo>
                  <a:close/>
                </a:path>
              </a:pathLst>
            </a:custGeom>
            <a:solidFill>
              <a:srgbClr val="6FCFEB">
                <a:alpha val="5000"/>
              </a:srgbClr>
            </a:solidFill>
            <a:ln w="9525" cap="flat">
              <a:noFill/>
              <a:prstDash val="solid"/>
              <a:miter/>
            </a:ln>
          </p:spPr>
          <p:txBody>
            <a:bodyPr wrap="square" rtlCol="0" anchor="ctr">
              <a:noAutofit/>
            </a:bodyPr>
            <a:lstStyle/>
            <a:p>
              <a:endParaRPr lang="en-IE"/>
            </a:p>
          </p:txBody>
        </p:sp>
        <p:sp>
          <p:nvSpPr>
            <p:cNvPr id="15" name="Freeform: Shape 14">
              <a:extLst>
                <a:ext uri="{FF2B5EF4-FFF2-40B4-BE49-F238E27FC236}">
                  <a16:creationId xmlns:a16="http://schemas.microsoft.com/office/drawing/2014/main" id="{18DFE184-DE1C-ABFD-CBEE-1F3655C882A4}"/>
                </a:ext>
              </a:extLst>
            </p:cNvPr>
            <p:cNvSpPr/>
            <p:nvPr/>
          </p:nvSpPr>
          <p:spPr>
            <a:xfrm>
              <a:off x="10632175" y="5540214"/>
              <a:ext cx="1559824" cy="1317786"/>
            </a:xfrm>
            <a:custGeom>
              <a:avLst/>
              <a:gdLst>
                <a:gd name="connsiteX0" fmla="*/ 1559824 w 1559824"/>
                <a:gd name="connsiteY0" fmla="*/ 0 h 1317786"/>
                <a:gd name="connsiteX1" fmla="*/ 1559824 w 1559824"/>
                <a:gd name="connsiteY1" fmla="*/ 1317786 h 1317786"/>
                <a:gd name="connsiteX2" fmla="*/ 827578 w 1559824"/>
                <a:gd name="connsiteY2" fmla="*/ 1317786 h 1317786"/>
                <a:gd name="connsiteX3" fmla="*/ 728905 w 1559824"/>
                <a:gd name="connsiteY3" fmla="*/ 1257668 h 1317786"/>
                <a:gd name="connsiteX4" fmla="*/ 0 w 1559824"/>
                <a:gd name="connsiteY4" fmla="*/ 384744 h 1317786"/>
                <a:gd name="connsiteX5" fmla="*/ 278968 w 1559824"/>
                <a:gd name="connsiteY5" fmla="*/ 399199 h 1317786"/>
                <a:gd name="connsiteX6" fmla="*/ 1381879 w 1559824"/>
                <a:gd name="connsiteY6" fmla="*/ 110350 h 13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24" h="1317786">
                  <a:moveTo>
                    <a:pt x="1559824" y="0"/>
                  </a:moveTo>
                  <a:lnTo>
                    <a:pt x="1559824" y="1317786"/>
                  </a:lnTo>
                  <a:lnTo>
                    <a:pt x="827578" y="1317786"/>
                  </a:lnTo>
                  <a:lnTo>
                    <a:pt x="728905" y="1257668"/>
                  </a:lnTo>
                  <a:cubicBezTo>
                    <a:pt x="412181" y="1048729"/>
                    <a:pt x="155530" y="748729"/>
                    <a:pt x="0" y="384744"/>
                  </a:cubicBezTo>
                  <a:cubicBezTo>
                    <a:pt x="92622" y="395079"/>
                    <a:pt x="185773" y="399901"/>
                    <a:pt x="278968" y="399199"/>
                  </a:cubicBezTo>
                  <a:cubicBezTo>
                    <a:pt x="669546" y="396435"/>
                    <a:pt x="1045839" y="296456"/>
                    <a:pt x="1381879" y="11035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6" name="Freeform: Shape 15">
              <a:extLst>
                <a:ext uri="{FF2B5EF4-FFF2-40B4-BE49-F238E27FC236}">
                  <a16:creationId xmlns:a16="http://schemas.microsoft.com/office/drawing/2014/main" id="{6EAF6625-2EA5-3307-F43B-B875F87D0CB5}"/>
                </a:ext>
              </a:extLst>
            </p:cNvPr>
            <p:cNvSpPr/>
            <p:nvPr/>
          </p:nvSpPr>
          <p:spPr>
            <a:xfrm>
              <a:off x="7111955" y="3230350"/>
              <a:ext cx="3794873" cy="3627650"/>
            </a:xfrm>
            <a:custGeom>
              <a:avLst/>
              <a:gdLst>
                <a:gd name="connsiteX0" fmla="*/ 1972523 w 3794873"/>
                <a:gd name="connsiteY0" fmla="*/ 1 h 3627650"/>
                <a:gd name="connsiteX1" fmla="*/ 1976730 w 3794873"/>
                <a:gd name="connsiteY1" fmla="*/ 1 h 3627650"/>
                <a:gd name="connsiteX2" fmla="*/ 3794873 w 3794873"/>
                <a:gd name="connsiteY2" fmla="*/ 1199367 h 3627650"/>
                <a:gd name="connsiteX3" fmla="*/ 3516014 w 3794873"/>
                <a:gd name="connsiteY3" fmla="*/ 1184911 h 3627650"/>
                <a:gd name="connsiteX4" fmla="*/ 1857311 w 3794873"/>
                <a:gd name="connsiteY4" fmla="*/ 1899482 h 3627650"/>
                <a:gd name="connsiteX5" fmla="*/ 1185352 w 3794873"/>
                <a:gd name="connsiteY5" fmla="*/ 3577925 h 3627650"/>
                <a:gd name="connsiteX6" fmla="*/ 1188565 w 3794873"/>
                <a:gd name="connsiteY6" fmla="*/ 3627650 h 3627650"/>
                <a:gd name="connsiteX7" fmla="*/ 890296 w 3794873"/>
                <a:gd name="connsiteY7" fmla="*/ 3627650 h 3627650"/>
                <a:gd name="connsiteX8" fmla="*/ 817594 w 3794873"/>
                <a:gd name="connsiteY8" fmla="*/ 3579051 h 3627650"/>
                <a:gd name="connsiteX9" fmla="*/ 10 w 3794873"/>
                <a:gd name="connsiteY9" fmla="*/ 1972406 h 3627650"/>
                <a:gd name="connsiteX10" fmla="*/ 1972523 w 3794873"/>
                <a:gd name="connsiteY10" fmla="*/ 1 h 36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873" h="3627650">
                  <a:moveTo>
                    <a:pt x="1972523" y="1"/>
                  </a:moveTo>
                  <a:lnTo>
                    <a:pt x="1976730" y="1"/>
                  </a:lnTo>
                  <a:cubicBezTo>
                    <a:pt x="2768357" y="-646"/>
                    <a:pt x="3483909" y="471377"/>
                    <a:pt x="3794873" y="1199367"/>
                  </a:cubicBezTo>
                  <a:cubicBezTo>
                    <a:pt x="3702283" y="1189097"/>
                    <a:pt x="3609164" y="1184265"/>
                    <a:pt x="3516014" y="1184911"/>
                  </a:cubicBezTo>
                  <a:cubicBezTo>
                    <a:pt x="2891088" y="1189443"/>
                    <a:pt x="2302731" y="1442736"/>
                    <a:pt x="1857311" y="1899482"/>
                  </a:cubicBezTo>
                  <a:cubicBezTo>
                    <a:pt x="1411891" y="2356230"/>
                    <a:pt x="1173593" y="2952245"/>
                    <a:pt x="1185352" y="3577925"/>
                  </a:cubicBezTo>
                  <a:lnTo>
                    <a:pt x="1188565" y="3627650"/>
                  </a:lnTo>
                  <a:lnTo>
                    <a:pt x="890296" y="3627650"/>
                  </a:lnTo>
                  <a:lnTo>
                    <a:pt x="817594" y="3579051"/>
                  </a:lnTo>
                  <a:cubicBezTo>
                    <a:pt x="309454" y="3211583"/>
                    <a:pt x="-1982" y="2616910"/>
                    <a:pt x="10" y="1972406"/>
                  </a:cubicBezTo>
                  <a:cubicBezTo>
                    <a:pt x="1951" y="887066"/>
                    <a:pt x="887183" y="2267"/>
                    <a:pt x="1972523" y="1"/>
                  </a:cubicBezTo>
                  <a:close/>
                </a:path>
              </a:pathLst>
            </a:custGeom>
            <a:solidFill>
              <a:schemeClr val="accent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IE"/>
            </a:p>
          </p:txBody>
        </p:sp>
      </p:gr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4096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bg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4402058" y="1594994"/>
            <a:ext cx="3204091"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4402058"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594995"/>
            <a:ext cx="3204091"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p:txBody>
      </p:sp>
      <p:sp>
        <p:nvSpPr>
          <p:cNvPr id="14" name="Text Placeholder 16">
            <a:extLst>
              <a:ext uri="{FF2B5EF4-FFF2-40B4-BE49-F238E27FC236}">
                <a16:creationId xmlns:a16="http://schemas.microsoft.com/office/drawing/2014/main" id="{8E532F45-5F7D-4B2B-B69C-C839359D569E}"/>
              </a:ext>
            </a:extLst>
          </p:cNvPr>
          <p:cNvSpPr>
            <a:spLocks noGrp="1"/>
          </p:cNvSpPr>
          <p:nvPr>
            <p:ph type="body" sz="quarter" idx="18" hasCustomPrompt="1"/>
          </p:nvPr>
        </p:nvSpPr>
        <p:spPr>
          <a:xfrm>
            <a:off x="8486274" y="1594994"/>
            <a:ext cx="3204091"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5" name="Text Placeholder 16">
            <a:extLst>
              <a:ext uri="{FF2B5EF4-FFF2-40B4-BE49-F238E27FC236}">
                <a16:creationId xmlns:a16="http://schemas.microsoft.com/office/drawing/2014/main" id="{976AAEB2-076C-5C8B-300C-A29A64898E98}"/>
              </a:ext>
            </a:extLst>
          </p:cNvPr>
          <p:cNvSpPr>
            <a:spLocks noGrp="1"/>
          </p:cNvSpPr>
          <p:nvPr>
            <p:ph type="body" sz="quarter" idx="19" hasCustomPrompt="1"/>
          </p:nvPr>
        </p:nvSpPr>
        <p:spPr>
          <a:xfrm>
            <a:off x="8486274"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grpSp>
        <p:nvGrpSpPr>
          <p:cNvPr id="20" name="Group 19">
            <a:extLst>
              <a:ext uri="{FF2B5EF4-FFF2-40B4-BE49-F238E27FC236}">
                <a16:creationId xmlns:a16="http://schemas.microsoft.com/office/drawing/2014/main" id="{6398DFA6-18A3-5E26-4785-CDC2F9BCD22C}"/>
              </a:ext>
            </a:extLst>
          </p:cNvPr>
          <p:cNvGrpSpPr/>
          <p:nvPr userDrawn="1"/>
        </p:nvGrpSpPr>
        <p:grpSpPr>
          <a:xfrm>
            <a:off x="0" y="1012499"/>
            <a:ext cx="5340883" cy="5845501"/>
            <a:chOff x="0" y="1012499"/>
            <a:chExt cx="5340883" cy="5845501"/>
          </a:xfrm>
        </p:grpSpPr>
        <p:sp>
          <p:nvSpPr>
            <p:cNvPr id="21" name="Freeform: Shape 20">
              <a:extLst>
                <a:ext uri="{FF2B5EF4-FFF2-40B4-BE49-F238E27FC236}">
                  <a16:creationId xmlns:a16="http://schemas.microsoft.com/office/drawing/2014/main" id="{240630FC-490C-272F-FD55-A6DCF54F7790}"/>
                </a:ext>
              </a:extLst>
            </p:cNvPr>
            <p:cNvSpPr/>
            <p:nvPr/>
          </p:nvSpPr>
          <p:spPr>
            <a:xfrm>
              <a:off x="476077" y="1012499"/>
              <a:ext cx="3350998" cy="3350991"/>
            </a:xfrm>
            <a:custGeom>
              <a:avLst/>
              <a:gdLst>
                <a:gd name="connsiteX0" fmla="*/ 3350950 w 3350998"/>
                <a:gd name="connsiteY0" fmla="*/ 1741601 h 3350991"/>
                <a:gd name="connsiteX1" fmla="*/ 1609303 w 3350998"/>
                <a:gd name="connsiteY1" fmla="*/ -45 h 3350991"/>
                <a:gd name="connsiteX2" fmla="*/ 1605589 w 3350998"/>
                <a:gd name="connsiteY2" fmla="*/ -45 h 3350991"/>
                <a:gd name="connsiteX3" fmla="*/ -41 w 3350998"/>
                <a:gd name="connsiteY3" fmla="*/ 1058944 h 3350991"/>
                <a:gd name="connsiteX4" fmla="*/ 191602 w 3350998"/>
                <a:gd name="connsiteY4" fmla="*/ 1046467 h 3350991"/>
                <a:gd name="connsiteX5" fmla="*/ 230369 w 3350998"/>
                <a:gd name="connsiteY5" fmla="*/ 1046467 h 3350991"/>
                <a:gd name="connsiteX6" fmla="*/ 1673502 w 3350998"/>
                <a:gd name="connsiteY6" fmla="*/ 1640160 h 3350991"/>
                <a:gd name="connsiteX7" fmla="*/ 2304438 w 3350998"/>
                <a:gd name="connsiteY7" fmla="*/ 3104724 h 3350991"/>
                <a:gd name="connsiteX8" fmla="*/ 2291674 w 3350998"/>
                <a:gd name="connsiteY8" fmla="*/ 3350945 h 3350991"/>
                <a:gd name="connsiteX9" fmla="*/ 3350950 w 3350998"/>
                <a:gd name="connsiteY9" fmla="*/ 1741601 h 335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998" h="3350991">
                  <a:moveTo>
                    <a:pt x="3350950" y="1741601"/>
                  </a:moveTo>
                  <a:cubicBezTo>
                    <a:pt x="3348949" y="783291"/>
                    <a:pt x="2567614" y="1955"/>
                    <a:pt x="1609303" y="-45"/>
                  </a:cubicBezTo>
                  <a:lnTo>
                    <a:pt x="1605589" y="-45"/>
                  </a:lnTo>
                  <a:cubicBezTo>
                    <a:pt x="906511" y="-756"/>
                    <a:pt x="274555" y="416049"/>
                    <a:pt x="-41" y="1058944"/>
                  </a:cubicBezTo>
                  <a:cubicBezTo>
                    <a:pt x="63462" y="1051896"/>
                    <a:pt x="127337" y="1047733"/>
                    <a:pt x="191602" y="1046467"/>
                  </a:cubicBezTo>
                  <a:lnTo>
                    <a:pt x="230369" y="1046467"/>
                  </a:lnTo>
                  <a:cubicBezTo>
                    <a:pt x="768627" y="1046467"/>
                    <a:pt x="1279738" y="1256017"/>
                    <a:pt x="1673502" y="1640160"/>
                  </a:cubicBezTo>
                  <a:cubicBezTo>
                    <a:pt x="2076505" y="2032780"/>
                    <a:pt x="2300533" y="2552941"/>
                    <a:pt x="2304438" y="3104724"/>
                  </a:cubicBezTo>
                  <a:cubicBezTo>
                    <a:pt x="2305105" y="3186982"/>
                    <a:pt x="2300837" y="3269201"/>
                    <a:pt x="2291674" y="3350945"/>
                  </a:cubicBezTo>
                  <a:cubicBezTo>
                    <a:pt x="2935888" y="3075873"/>
                    <a:pt x="3353055" y="2442089"/>
                    <a:pt x="3350950" y="1741601"/>
                  </a:cubicBezTo>
                  <a:close/>
                </a:path>
              </a:pathLst>
            </a:custGeom>
            <a:solidFill>
              <a:srgbClr val="76236C">
                <a:alpha val="5000"/>
              </a:srgbClr>
            </a:solidFill>
            <a:ln w="9525" cap="flat">
              <a:noFill/>
              <a:prstDash val="solid"/>
              <a:miter/>
            </a:ln>
          </p:spPr>
          <p:txBody>
            <a:bodyPr rtlCol="0" anchor="ctr"/>
            <a:lstStyle/>
            <a:p>
              <a:endParaRPr lang="en-IE"/>
            </a:p>
          </p:txBody>
        </p:sp>
        <p:sp>
          <p:nvSpPr>
            <p:cNvPr id="22" name="Freeform: Shape 21">
              <a:extLst>
                <a:ext uri="{FF2B5EF4-FFF2-40B4-BE49-F238E27FC236}">
                  <a16:creationId xmlns:a16="http://schemas.microsoft.com/office/drawing/2014/main" id="{A1E07F20-3698-8CFB-AE41-54FB184B3155}"/>
                </a:ext>
              </a:extLst>
            </p:cNvPr>
            <p:cNvSpPr/>
            <p:nvPr/>
          </p:nvSpPr>
          <p:spPr>
            <a:xfrm>
              <a:off x="1990076" y="2606699"/>
              <a:ext cx="3350807" cy="3350800"/>
            </a:xfrm>
            <a:custGeom>
              <a:avLst/>
              <a:gdLst>
                <a:gd name="connsiteX0" fmla="*/ -41 w 3350807"/>
                <a:gd name="connsiteY0" fmla="*/ 2291669 h 3350800"/>
                <a:gd name="connsiteX1" fmla="*/ 1605398 w 3350807"/>
                <a:gd name="connsiteY1" fmla="*/ 3350754 h 3350800"/>
                <a:gd name="connsiteX2" fmla="*/ 1609113 w 3350807"/>
                <a:gd name="connsiteY2" fmla="*/ 3350754 h 3350800"/>
                <a:gd name="connsiteX3" fmla="*/ 3350759 w 3350807"/>
                <a:gd name="connsiteY3" fmla="*/ 1609107 h 3350800"/>
                <a:gd name="connsiteX4" fmla="*/ 2291769 w 3350807"/>
                <a:gd name="connsiteY4" fmla="*/ -46 h 3350800"/>
                <a:gd name="connsiteX5" fmla="*/ 2304152 w 3350807"/>
                <a:gd name="connsiteY5" fmla="*/ 191597 h 3350800"/>
                <a:gd name="connsiteX6" fmla="*/ 1710840 w 3350807"/>
                <a:gd name="connsiteY6" fmla="*/ 1673592 h 3350800"/>
                <a:gd name="connsiteX7" fmla="*/ 246276 w 3350807"/>
                <a:gd name="connsiteY7" fmla="*/ 2304432 h 3350800"/>
                <a:gd name="connsiteX8" fmla="*/ -41 w 3350807"/>
                <a:gd name="connsiteY8" fmla="*/ 2291669 h 33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0807" h="3350800">
                  <a:moveTo>
                    <a:pt x="-41" y="2291669"/>
                  </a:moveTo>
                  <a:cubicBezTo>
                    <a:pt x="274612" y="2934435"/>
                    <a:pt x="906406" y="3351220"/>
                    <a:pt x="1605398" y="3350754"/>
                  </a:cubicBezTo>
                  <a:lnTo>
                    <a:pt x="1609113" y="3350754"/>
                  </a:lnTo>
                  <a:cubicBezTo>
                    <a:pt x="2567423" y="3348753"/>
                    <a:pt x="3348664" y="2567418"/>
                    <a:pt x="3350759" y="1609107"/>
                  </a:cubicBezTo>
                  <a:cubicBezTo>
                    <a:pt x="3352807" y="908772"/>
                    <a:pt x="2935793" y="275112"/>
                    <a:pt x="2291769" y="-46"/>
                  </a:cubicBezTo>
                  <a:cubicBezTo>
                    <a:pt x="2298818" y="63457"/>
                    <a:pt x="2302942" y="127332"/>
                    <a:pt x="2304152" y="191597"/>
                  </a:cubicBezTo>
                  <a:cubicBezTo>
                    <a:pt x="2314534" y="744047"/>
                    <a:pt x="2104127" y="1270303"/>
                    <a:pt x="1710840" y="1673592"/>
                  </a:cubicBezTo>
                  <a:cubicBezTo>
                    <a:pt x="1317552" y="2076880"/>
                    <a:pt x="798059" y="2300527"/>
                    <a:pt x="246276" y="2304432"/>
                  </a:cubicBezTo>
                  <a:cubicBezTo>
                    <a:pt x="163989" y="2305052"/>
                    <a:pt x="81741" y="2300794"/>
                    <a:pt x="-41" y="2291669"/>
                  </a:cubicBezTo>
                  <a:close/>
                </a:path>
              </a:pathLst>
            </a:custGeom>
            <a:solidFill>
              <a:srgbClr val="D50057">
                <a:alpha val="5000"/>
              </a:srgbClr>
            </a:solidFill>
            <a:ln w="9525" cap="flat">
              <a:noFill/>
              <a:prstDash val="solid"/>
              <a:miter/>
            </a:ln>
          </p:spPr>
          <p:txBody>
            <a:bodyPr rtlCol="0" anchor="ctr"/>
            <a:lstStyle/>
            <a:p>
              <a:endParaRPr lang="en-IE"/>
            </a:p>
          </p:txBody>
        </p:sp>
        <p:sp>
          <p:nvSpPr>
            <p:cNvPr id="23" name="Freeform: Shape 22">
              <a:extLst>
                <a:ext uri="{FF2B5EF4-FFF2-40B4-BE49-F238E27FC236}">
                  <a16:creationId xmlns:a16="http://schemas.microsoft.com/office/drawing/2014/main" id="{AE914024-637F-1049-90C9-8CB3B6296C97}"/>
                </a:ext>
              </a:extLst>
            </p:cNvPr>
            <p:cNvSpPr/>
            <p:nvPr/>
          </p:nvSpPr>
          <p:spPr>
            <a:xfrm>
              <a:off x="0" y="2526451"/>
              <a:ext cx="2232542" cy="2587434"/>
            </a:xfrm>
            <a:custGeom>
              <a:avLst/>
              <a:gdLst>
                <a:gd name="connsiteX0" fmla="*/ 623484 w 2232542"/>
                <a:gd name="connsiteY0" fmla="*/ 1 h 2587434"/>
                <a:gd name="connsiteX1" fmla="*/ 627199 w 2232542"/>
                <a:gd name="connsiteY1" fmla="*/ 1 h 2587434"/>
                <a:gd name="connsiteX2" fmla="*/ 2232542 w 2232542"/>
                <a:gd name="connsiteY2" fmla="*/ 1058991 h 2587434"/>
                <a:gd name="connsiteX3" fmla="*/ 1986321 w 2232542"/>
                <a:gd name="connsiteY3" fmla="*/ 1046227 h 2587434"/>
                <a:gd name="connsiteX4" fmla="*/ 521757 w 2232542"/>
                <a:gd name="connsiteY4" fmla="*/ 1677163 h 2587434"/>
                <a:gd name="connsiteX5" fmla="*/ 7911 w 2232542"/>
                <a:gd name="connsiteY5" fmla="*/ 2553806 h 2587434"/>
                <a:gd name="connsiteX6" fmla="*/ 0 w 2232542"/>
                <a:gd name="connsiteY6" fmla="*/ 2587434 h 2587434"/>
                <a:gd name="connsiteX7" fmla="*/ 0 w 2232542"/>
                <a:gd name="connsiteY7" fmla="*/ 118785 h 2587434"/>
                <a:gd name="connsiteX8" fmla="*/ 107046 w 2232542"/>
                <a:gd name="connsiteY8" fmla="*/ 79343 h 2587434"/>
                <a:gd name="connsiteX9" fmla="*/ 623484 w 2232542"/>
                <a:gd name="connsiteY9" fmla="*/ 1 h 25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2542" h="2587434">
                  <a:moveTo>
                    <a:pt x="623484" y="1"/>
                  </a:moveTo>
                  <a:lnTo>
                    <a:pt x="627199" y="1"/>
                  </a:lnTo>
                  <a:cubicBezTo>
                    <a:pt x="1326172" y="-570"/>
                    <a:pt x="1957974" y="416206"/>
                    <a:pt x="2232542" y="1058991"/>
                  </a:cubicBezTo>
                  <a:cubicBezTo>
                    <a:pt x="2150789" y="1049923"/>
                    <a:pt x="2068569" y="1045656"/>
                    <a:pt x="1986321" y="1046227"/>
                  </a:cubicBezTo>
                  <a:cubicBezTo>
                    <a:pt x="1434538" y="1050228"/>
                    <a:pt x="915044" y="1273875"/>
                    <a:pt x="521757" y="1677163"/>
                  </a:cubicBezTo>
                  <a:cubicBezTo>
                    <a:pt x="275953" y="1929219"/>
                    <a:pt x="101585" y="2229309"/>
                    <a:pt x="7911" y="2553806"/>
                  </a:cubicBezTo>
                  <a:lnTo>
                    <a:pt x="0" y="2587434"/>
                  </a:lnTo>
                  <a:lnTo>
                    <a:pt x="0" y="118785"/>
                  </a:lnTo>
                  <a:lnTo>
                    <a:pt x="107046" y="79343"/>
                  </a:lnTo>
                  <a:cubicBezTo>
                    <a:pt x="270330" y="28147"/>
                    <a:pt x="443801" y="376"/>
                    <a:pt x="623484" y="1"/>
                  </a:cubicBez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24" name="Freeform: Shape 23">
              <a:extLst>
                <a:ext uri="{FF2B5EF4-FFF2-40B4-BE49-F238E27FC236}">
                  <a16:creationId xmlns:a16="http://schemas.microsoft.com/office/drawing/2014/main" id="{530B4676-C996-3B2D-67C8-5E630A864007}"/>
                </a:ext>
              </a:extLst>
            </p:cNvPr>
            <p:cNvSpPr/>
            <p:nvPr/>
          </p:nvSpPr>
          <p:spPr>
            <a:xfrm>
              <a:off x="395830" y="4120652"/>
              <a:ext cx="3350807" cy="2737348"/>
            </a:xfrm>
            <a:custGeom>
              <a:avLst/>
              <a:gdLst>
                <a:gd name="connsiteX0" fmla="*/ 1059473 w 3350807"/>
                <a:gd name="connsiteY0" fmla="*/ 0 h 2737348"/>
                <a:gd name="connsiteX1" fmla="*/ 1046233 w 3350807"/>
                <a:gd name="connsiteY1" fmla="*/ 246316 h 2737348"/>
                <a:gd name="connsiteX2" fmla="*/ 1677169 w 3350807"/>
                <a:gd name="connsiteY2" fmla="*/ 1710881 h 2737348"/>
                <a:gd name="connsiteX3" fmla="*/ 3159164 w 3350807"/>
                <a:gd name="connsiteY3" fmla="*/ 2304193 h 2737348"/>
                <a:gd name="connsiteX4" fmla="*/ 3350807 w 3350807"/>
                <a:gd name="connsiteY4" fmla="*/ 2291810 h 2737348"/>
                <a:gd name="connsiteX5" fmla="*/ 3082413 w 3350807"/>
                <a:gd name="connsiteY5" fmla="*/ 2728550 h 2737348"/>
                <a:gd name="connsiteX6" fmla="*/ 3073860 w 3350807"/>
                <a:gd name="connsiteY6" fmla="*/ 2737348 h 2737348"/>
                <a:gd name="connsiteX7" fmla="*/ 420392 w 3350807"/>
                <a:gd name="connsiteY7" fmla="*/ 2737348 h 2737348"/>
                <a:gd name="connsiteX8" fmla="*/ 399740 w 3350807"/>
                <a:gd name="connsiteY8" fmla="*/ 2714639 h 2737348"/>
                <a:gd name="connsiteX9" fmla="*/ 7 w 3350807"/>
                <a:gd name="connsiteY9" fmla="*/ 1609153 h 2737348"/>
                <a:gd name="connsiteX10" fmla="*/ 1059473 w 3350807"/>
                <a:gd name="connsiteY10" fmla="*/ 0 h 27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07" h="2737348">
                  <a:moveTo>
                    <a:pt x="1059473" y="0"/>
                  </a:moveTo>
                  <a:cubicBezTo>
                    <a:pt x="1050243" y="81772"/>
                    <a:pt x="1045823" y="164020"/>
                    <a:pt x="1046233" y="246316"/>
                  </a:cubicBezTo>
                  <a:cubicBezTo>
                    <a:pt x="1049948" y="798100"/>
                    <a:pt x="1273881" y="1317593"/>
                    <a:pt x="1677169" y="1710881"/>
                  </a:cubicBezTo>
                  <a:cubicBezTo>
                    <a:pt x="2080457" y="2104168"/>
                    <a:pt x="2606714" y="2314575"/>
                    <a:pt x="3159164" y="2304193"/>
                  </a:cubicBezTo>
                  <a:cubicBezTo>
                    <a:pt x="3223267" y="2302954"/>
                    <a:pt x="3287275" y="2298859"/>
                    <a:pt x="3350807" y="2291810"/>
                  </a:cubicBezTo>
                  <a:cubicBezTo>
                    <a:pt x="3282160" y="2452514"/>
                    <a:pt x="3191185" y="2599090"/>
                    <a:pt x="3082413" y="2728550"/>
                  </a:cubicBezTo>
                  <a:lnTo>
                    <a:pt x="3073860" y="2737348"/>
                  </a:lnTo>
                  <a:lnTo>
                    <a:pt x="420392" y="2737348"/>
                  </a:lnTo>
                  <a:lnTo>
                    <a:pt x="399740" y="2714639"/>
                  </a:lnTo>
                  <a:cubicBezTo>
                    <a:pt x="151003" y="2413616"/>
                    <a:pt x="966" y="2028331"/>
                    <a:pt x="7" y="1609153"/>
                  </a:cubicBezTo>
                  <a:cubicBezTo>
                    <a:pt x="-1936" y="908704"/>
                    <a:pt x="415278" y="275025"/>
                    <a:pt x="1059473" y="0"/>
                  </a:cubicBez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grpSp>
    </p:spTree>
    <p:extLst>
      <p:ext uri="{BB962C8B-B14F-4D97-AF65-F5344CB8AC3E}">
        <p14:creationId xmlns:p14="http://schemas.microsoft.com/office/powerpoint/2010/main" val="13740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boxes - with Icons">
    <p:bg>
      <p:bgPr>
        <a:solidFill>
          <a:schemeClr val="bg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accent3"/>
                </a:solidFill>
                <a:latin typeface="+mn-lt"/>
              </a:defRPr>
            </a:lvl1pPr>
          </a:lstStyle>
          <a:p>
            <a:pPr lvl="0"/>
            <a:r>
              <a:rPr lang="en-IE"/>
              <a:t>Slide title here</a:t>
            </a:r>
          </a:p>
        </p:txBody>
      </p:sp>
      <p:sp>
        <p:nvSpPr>
          <p:cNvPr id="10" name="Rectangle: Rounded Corners 9">
            <a:extLst>
              <a:ext uri="{FF2B5EF4-FFF2-40B4-BE49-F238E27FC236}">
                <a16:creationId xmlns:a16="http://schemas.microsoft.com/office/drawing/2014/main" id="{2F466539-AEE2-075D-16BD-0EA97E94113A}"/>
              </a:ext>
            </a:extLst>
          </p:cNvPr>
          <p:cNvSpPr/>
          <p:nvPr userDrawn="1"/>
        </p:nvSpPr>
        <p:spPr>
          <a:xfrm>
            <a:off x="501635" y="1793984"/>
            <a:ext cx="2594874" cy="44994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325C3BA5-2D2C-6F2B-9746-508480DD9E47}"/>
              </a:ext>
            </a:extLst>
          </p:cNvPr>
          <p:cNvSpPr/>
          <p:nvPr userDrawn="1"/>
        </p:nvSpPr>
        <p:spPr>
          <a:xfrm>
            <a:off x="3333744" y="1793984"/>
            <a:ext cx="2594874" cy="44994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31A4500C-3D1C-D5A0-2B68-D693278F500D}"/>
              </a:ext>
            </a:extLst>
          </p:cNvPr>
          <p:cNvSpPr/>
          <p:nvPr userDrawn="1"/>
        </p:nvSpPr>
        <p:spPr>
          <a:xfrm>
            <a:off x="6165853" y="1793984"/>
            <a:ext cx="2594874" cy="44994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8997962" y="1793984"/>
            <a:ext cx="2594874" cy="44994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 Placeholder 16">
            <a:extLst>
              <a:ext uri="{FF2B5EF4-FFF2-40B4-BE49-F238E27FC236}">
                <a16:creationId xmlns:a16="http://schemas.microsoft.com/office/drawing/2014/main" id="{592A886B-4DCA-13A3-DFF9-380B7B25EF3E}"/>
              </a:ext>
            </a:extLst>
          </p:cNvPr>
          <p:cNvSpPr>
            <a:spLocks noGrp="1"/>
          </p:cNvSpPr>
          <p:nvPr>
            <p:ph type="body" sz="quarter" idx="17" hasCustomPrompt="1"/>
          </p:nvPr>
        </p:nvSpPr>
        <p:spPr>
          <a:xfrm>
            <a:off x="599164"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3" name="Text Placeholder 16">
            <a:extLst>
              <a:ext uri="{FF2B5EF4-FFF2-40B4-BE49-F238E27FC236}">
                <a16:creationId xmlns:a16="http://schemas.microsoft.com/office/drawing/2014/main" id="{E8E95519-4C52-29AC-4D12-62D7381C6D74}"/>
              </a:ext>
            </a:extLst>
          </p:cNvPr>
          <p:cNvSpPr>
            <a:spLocks noGrp="1"/>
          </p:cNvSpPr>
          <p:nvPr>
            <p:ph type="body" sz="quarter" idx="18" hasCustomPrompt="1"/>
          </p:nvPr>
        </p:nvSpPr>
        <p:spPr>
          <a:xfrm>
            <a:off x="3430596"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p>
          <a:p>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4" name="Text Placeholder 16">
            <a:extLst>
              <a:ext uri="{FF2B5EF4-FFF2-40B4-BE49-F238E27FC236}">
                <a16:creationId xmlns:a16="http://schemas.microsoft.com/office/drawing/2014/main" id="{03F44342-5B51-5C91-7808-8CFDD2798CA9}"/>
              </a:ext>
            </a:extLst>
          </p:cNvPr>
          <p:cNvSpPr>
            <a:spLocks noGrp="1"/>
          </p:cNvSpPr>
          <p:nvPr>
            <p:ph type="body" sz="quarter" idx="19" hasCustomPrompt="1"/>
          </p:nvPr>
        </p:nvSpPr>
        <p:spPr>
          <a:xfrm>
            <a:off x="6262028"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9093459"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3" name="Picture Placeholder 2">
            <a:extLst>
              <a:ext uri="{FF2B5EF4-FFF2-40B4-BE49-F238E27FC236}">
                <a16:creationId xmlns:a16="http://schemas.microsoft.com/office/drawing/2014/main" id="{D5AD3761-6A3D-4A36-CB2A-5812A0555B0F}"/>
              </a:ext>
            </a:extLst>
          </p:cNvPr>
          <p:cNvSpPr>
            <a:spLocks noGrp="1"/>
          </p:cNvSpPr>
          <p:nvPr>
            <p:ph type="pic" sz="quarter" idx="21"/>
          </p:nvPr>
        </p:nvSpPr>
        <p:spPr>
          <a:xfrm>
            <a:off x="1356167" y="1926654"/>
            <a:ext cx="877888" cy="877887"/>
          </a:xfrm>
          <a:prstGeom prst="rect">
            <a:avLst/>
          </a:prstGeom>
        </p:spPr>
        <p:txBody>
          <a:bodyPr/>
          <a:lstStyle>
            <a:lvl1pPr>
              <a:defRPr sz="1000">
                <a:solidFill>
                  <a:schemeClr val="bg1"/>
                </a:solidFill>
              </a:defRPr>
            </a:lvl1pPr>
          </a:lstStyle>
          <a:p>
            <a:endParaRPr lang="en-IE"/>
          </a:p>
        </p:txBody>
      </p:sp>
      <p:sp>
        <p:nvSpPr>
          <p:cNvPr id="26" name="Picture Placeholder 2">
            <a:extLst>
              <a:ext uri="{FF2B5EF4-FFF2-40B4-BE49-F238E27FC236}">
                <a16:creationId xmlns:a16="http://schemas.microsoft.com/office/drawing/2014/main" id="{832273FE-E26B-885A-3C3A-8FDD2893759C}"/>
              </a:ext>
            </a:extLst>
          </p:cNvPr>
          <p:cNvSpPr>
            <a:spLocks noGrp="1"/>
          </p:cNvSpPr>
          <p:nvPr>
            <p:ph type="pic" sz="quarter" idx="22"/>
          </p:nvPr>
        </p:nvSpPr>
        <p:spPr>
          <a:xfrm>
            <a:off x="4159525" y="1926654"/>
            <a:ext cx="877888" cy="877887"/>
          </a:xfrm>
          <a:prstGeom prst="rect">
            <a:avLst/>
          </a:prstGeom>
        </p:spPr>
        <p:txBody>
          <a:bodyPr/>
          <a:lstStyle>
            <a:lvl1pPr>
              <a:defRPr sz="1000">
                <a:solidFill>
                  <a:schemeClr val="bg1"/>
                </a:solidFill>
              </a:defRPr>
            </a:lvl1pPr>
          </a:lstStyle>
          <a:p>
            <a:endParaRPr lang="en-IE"/>
          </a:p>
        </p:txBody>
      </p:sp>
      <p:sp>
        <p:nvSpPr>
          <p:cNvPr id="28" name="Picture Placeholder 2">
            <a:extLst>
              <a:ext uri="{FF2B5EF4-FFF2-40B4-BE49-F238E27FC236}">
                <a16:creationId xmlns:a16="http://schemas.microsoft.com/office/drawing/2014/main" id="{9A80987A-D8B6-FCBC-CAC9-B18023B806DB}"/>
              </a:ext>
            </a:extLst>
          </p:cNvPr>
          <p:cNvSpPr>
            <a:spLocks noGrp="1"/>
          </p:cNvSpPr>
          <p:nvPr>
            <p:ph type="pic" sz="quarter" idx="23"/>
          </p:nvPr>
        </p:nvSpPr>
        <p:spPr>
          <a:xfrm>
            <a:off x="6998978" y="1926654"/>
            <a:ext cx="877888" cy="877887"/>
          </a:xfrm>
          <a:prstGeom prst="rect">
            <a:avLst/>
          </a:prstGeom>
        </p:spPr>
        <p:txBody>
          <a:bodyPr/>
          <a:lstStyle>
            <a:lvl1pPr>
              <a:defRPr sz="1000">
                <a:solidFill>
                  <a:schemeClr val="bg1"/>
                </a:solidFill>
              </a:defRPr>
            </a:lvl1pPr>
          </a:lstStyle>
          <a:p>
            <a:endParaRPr lang="en-IE"/>
          </a:p>
        </p:txBody>
      </p:sp>
      <p:sp>
        <p:nvSpPr>
          <p:cNvPr id="29" name="Picture Placeholder 2">
            <a:extLst>
              <a:ext uri="{FF2B5EF4-FFF2-40B4-BE49-F238E27FC236}">
                <a16:creationId xmlns:a16="http://schemas.microsoft.com/office/drawing/2014/main" id="{77F5C497-B6EF-5B0F-DB10-0AFF9254F125}"/>
              </a:ext>
            </a:extLst>
          </p:cNvPr>
          <p:cNvSpPr>
            <a:spLocks noGrp="1"/>
          </p:cNvSpPr>
          <p:nvPr>
            <p:ph type="pic" sz="quarter" idx="24"/>
          </p:nvPr>
        </p:nvSpPr>
        <p:spPr>
          <a:xfrm>
            <a:off x="9874525" y="1926654"/>
            <a:ext cx="877888" cy="877887"/>
          </a:xfrm>
          <a:prstGeom prst="rect">
            <a:avLst/>
          </a:prstGeom>
        </p:spPr>
        <p:txBody>
          <a:bodyPr/>
          <a:lstStyle>
            <a:lvl1pPr>
              <a:defRPr sz="1000">
                <a:solidFill>
                  <a:schemeClr val="bg1"/>
                </a:solidFill>
              </a:defRPr>
            </a:lvl1pPr>
          </a:lstStyle>
          <a:p>
            <a:endParaRPr lang="en-IE"/>
          </a:p>
        </p:txBody>
      </p:sp>
      <p:grpSp>
        <p:nvGrpSpPr>
          <p:cNvPr id="17" name="Group 16">
            <a:extLst>
              <a:ext uri="{FF2B5EF4-FFF2-40B4-BE49-F238E27FC236}">
                <a16:creationId xmlns:a16="http://schemas.microsoft.com/office/drawing/2014/main" id="{1EC4E25F-9378-3EB0-B28F-398A5FE83E90}"/>
              </a:ext>
            </a:extLst>
          </p:cNvPr>
          <p:cNvGrpSpPr/>
          <p:nvPr userDrawn="1"/>
        </p:nvGrpSpPr>
        <p:grpSpPr>
          <a:xfrm>
            <a:off x="7111955" y="1515661"/>
            <a:ext cx="5080045" cy="5342339"/>
            <a:chOff x="7111955" y="1515661"/>
            <a:chExt cx="5080045" cy="5342339"/>
          </a:xfrm>
        </p:grpSpPr>
        <p:sp>
          <p:nvSpPr>
            <p:cNvPr id="19" name="Freeform: Shape 18">
              <a:extLst>
                <a:ext uri="{FF2B5EF4-FFF2-40B4-BE49-F238E27FC236}">
                  <a16:creationId xmlns:a16="http://schemas.microsoft.com/office/drawing/2014/main" id="{7D17192E-B660-90EF-D855-11A74FEC49C7}"/>
                </a:ext>
              </a:extLst>
            </p:cNvPr>
            <p:cNvSpPr/>
            <p:nvPr/>
          </p:nvSpPr>
          <p:spPr>
            <a:xfrm>
              <a:off x="8917485" y="1515661"/>
              <a:ext cx="3274515" cy="3795187"/>
            </a:xfrm>
            <a:custGeom>
              <a:avLst/>
              <a:gdLst>
                <a:gd name="connsiteX0" fmla="*/ 1818467 w 3274515"/>
                <a:gd name="connsiteY0" fmla="*/ 1 h 3795187"/>
                <a:gd name="connsiteX1" fmla="*/ 1822673 w 3274515"/>
                <a:gd name="connsiteY1" fmla="*/ 1 h 3795187"/>
                <a:gd name="connsiteX2" fmla="*/ 3215083 w 3274515"/>
                <a:gd name="connsiteY2" fmla="*/ 580104 h 3795187"/>
                <a:gd name="connsiteX3" fmla="*/ 3274515 w 3274515"/>
                <a:gd name="connsiteY3" fmla="*/ 645456 h 3795187"/>
                <a:gd name="connsiteX4" fmla="*/ 3274515 w 3274515"/>
                <a:gd name="connsiteY4" fmla="*/ 3313608 h 3795187"/>
                <a:gd name="connsiteX5" fmla="*/ 3197526 w 3274515"/>
                <a:gd name="connsiteY5" fmla="*/ 3394194 h 3795187"/>
                <a:gd name="connsiteX6" fmla="*/ 2595497 w 3274515"/>
                <a:gd name="connsiteY6" fmla="*/ 3795187 h 3795187"/>
                <a:gd name="connsiteX7" fmla="*/ 2609953 w 3274515"/>
                <a:gd name="connsiteY7" fmla="*/ 3516328 h 3795187"/>
                <a:gd name="connsiteX8" fmla="*/ 1895382 w 3274515"/>
                <a:gd name="connsiteY8" fmla="*/ 1857626 h 3795187"/>
                <a:gd name="connsiteX9" fmla="*/ 260952 w 3274515"/>
                <a:gd name="connsiteY9" fmla="*/ 1185235 h 3795187"/>
                <a:gd name="connsiteX10" fmla="*/ 217046 w 3274515"/>
                <a:gd name="connsiteY10" fmla="*/ 1185235 h 3795187"/>
                <a:gd name="connsiteX11" fmla="*/ 0 w 3274515"/>
                <a:gd name="connsiteY11" fmla="*/ 1199366 h 3795187"/>
                <a:gd name="connsiteX12" fmla="*/ 1818467 w 3274515"/>
                <a:gd name="connsiteY12" fmla="*/ 1 h 37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4515" h="3795187">
                  <a:moveTo>
                    <a:pt x="1818467" y="1"/>
                  </a:moveTo>
                  <a:lnTo>
                    <a:pt x="1822673" y="1"/>
                  </a:lnTo>
                  <a:cubicBezTo>
                    <a:pt x="2365344" y="1134"/>
                    <a:pt x="2857906" y="222927"/>
                    <a:pt x="3215083" y="580104"/>
                  </a:cubicBezTo>
                  <a:lnTo>
                    <a:pt x="3274515" y="645456"/>
                  </a:lnTo>
                  <a:lnTo>
                    <a:pt x="3274515" y="3313608"/>
                  </a:lnTo>
                  <a:lnTo>
                    <a:pt x="3197526" y="3394194"/>
                  </a:lnTo>
                  <a:cubicBezTo>
                    <a:pt x="3026390" y="3560804"/>
                    <a:pt x="2823499" y="3697833"/>
                    <a:pt x="2595497" y="3795187"/>
                  </a:cubicBezTo>
                  <a:cubicBezTo>
                    <a:pt x="2605874" y="3702607"/>
                    <a:pt x="2610708" y="3609490"/>
                    <a:pt x="2609953" y="3516328"/>
                  </a:cubicBezTo>
                  <a:cubicBezTo>
                    <a:pt x="2605530" y="2891402"/>
                    <a:pt x="2351805" y="2302291"/>
                    <a:pt x="1895382" y="1857626"/>
                  </a:cubicBezTo>
                  <a:cubicBezTo>
                    <a:pt x="1449422" y="1422563"/>
                    <a:pt x="870560" y="1185235"/>
                    <a:pt x="260952" y="1185235"/>
                  </a:cubicBezTo>
                  <a:lnTo>
                    <a:pt x="217046" y="1185235"/>
                  </a:lnTo>
                  <a:cubicBezTo>
                    <a:pt x="144262" y="1186669"/>
                    <a:pt x="71920" y="1191384"/>
                    <a:pt x="0" y="1199366"/>
                  </a:cubicBezTo>
                  <a:cubicBezTo>
                    <a:pt x="310995" y="471251"/>
                    <a:pt x="1026721" y="-804"/>
                    <a:pt x="1818467" y="1"/>
                  </a:cubicBezTo>
                  <a:close/>
                </a:path>
              </a:pathLst>
            </a:custGeom>
            <a:solidFill>
              <a:schemeClr val="accent4">
                <a:alpha val="5000"/>
              </a:schemeClr>
            </a:solidFill>
            <a:ln w="9525" cap="flat">
              <a:noFill/>
              <a:prstDash val="solid"/>
              <a:miter/>
            </a:ln>
          </p:spPr>
          <p:txBody>
            <a:bodyPr wrap="square" rtlCol="0" anchor="ctr">
              <a:noAutofit/>
            </a:bodyPr>
            <a:lstStyle/>
            <a:p>
              <a:endParaRPr lang="en-IE"/>
            </a:p>
          </p:txBody>
        </p:sp>
        <p:sp>
          <p:nvSpPr>
            <p:cNvPr id="20" name="Freeform: Shape 19">
              <a:extLst>
                <a:ext uri="{FF2B5EF4-FFF2-40B4-BE49-F238E27FC236}">
                  <a16:creationId xmlns:a16="http://schemas.microsoft.com/office/drawing/2014/main" id="{EDF8D85F-03E3-F025-5837-F6D8AB239474}"/>
                </a:ext>
              </a:extLst>
            </p:cNvPr>
            <p:cNvSpPr/>
            <p:nvPr/>
          </p:nvSpPr>
          <p:spPr>
            <a:xfrm>
              <a:off x="8826665" y="5035872"/>
              <a:ext cx="1791825" cy="1822128"/>
            </a:xfrm>
            <a:custGeom>
              <a:avLst/>
              <a:gdLst>
                <a:gd name="connsiteX0" fmla="*/ 1199895 w 1791825"/>
                <a:gd name="connsiteY0" fmla="*/ 0 h 1822128"/>
                <a:gd name="connsiteX1" fmla="*/ 1184900 w 1791825"/>
                <a:gd name="connsiteY1" fmla="*/ 278967 h 1822128"/>
                <a:gd name="connsiteX2" fmla="*/ 1737803 w 1791825"/>
                <a:gd name="connsiteY2" fmla="*/ 1764145 h 1822128"/>
                <a:gd name="connsiteX3" fmla="*/ 1791825 w 1791825"/>
                <a:gd name="connsiteY3" fmla="*/ 1822128 h 1822128"/>
                <a:gd name="connsiteX4" fmla="*/ 0 w 1791825"/>
                <a:gd name="connsiteY4" fmla="*/ 1822128 h 1822128"/>
                <a:gd name="connsiteX5" fmla="*/ 5086 w 1791825"/>
                <a:gd name="connsiteY5" fmla="*/ 1674681 h 1822128"/>
                <a:gd name="connsiteX6" fmla="*/ 1199895 w 1791825"/>
                <a:gd name="connsiteY6" fmla="*/ 0 h 182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25" h="1822128">
                  <a:moveTo>
                    <a:pt x="1199895" y="0"/>
                  </a:moveTo>
                  <a:cubicBezTo>
                    <a:pt x="1189441" y="92612"/>
                    <a:pt x="1184436" y="185762"/>
                    <a:pt x="1184900" y="278967"/>
                  </a:cubicBezTo>
                  <a:cubicBezTo>
                    <a:pt x="1188581" y="825778"/>
                    <a:pt x="1383217" y="1344589"/>
                    <a:pt x="1737803" y="1764145"/>
                  </a:cubicBezTo>
                  <a:lnTo>
                    <a:pt x="1791825" y="1822128"/>
                  </a:lnTo>
                  <a:lnTo>
                    <a:pt x="0" y="1822128"/>
                  </a:lnTo>
                  <a:lnTo>
                    <a:pt x="5086" y="1674681"/>
                  </a:lnTo>
                  <a:cubicBezTo>
                    <a:pt x="57858" y="941036"/>
                    <a:pt x="515906" y="292014"/>
                    <a:pt x="1199895" y="0"/>
                  </a:cubicBezTo>
                  <a:close/>
                </a:path>
              </a:pathLst>
            </a:custGeom>
            <a:solidFill>
              <a:srgbClr val="6FCFEB">
                <a:alpha val="5000"/>
              </a:srgbClr>
            </a:solidFill>
            <a:ln w="9525" cap="flat">
              <a:noFill/>
              <a:prstDash val="solid"/>
              <a:miter/>
            </a:ln>
          </p:spPr>
          <p:txBody>
            <a:bodyPr wrap="square" rtlCol="0" anchor="ctr">
              <a:noAutofit/>
            </a:bodyPr>
            <a:lstStyle/>
            <a:p>
              <a:endParaRPr lang="en-IE"/>
            </a:p>
          </p:txBody>
        </p:sp>
        <p:sp>
          <p:nvSpPr>
            <p:cNvPr id="21" name="Freeform: Shape 20">
              <a:extLst>
                <a:ext uri="{FF2B5EF4-FFF2-40B4-BE49-F238E27FC236}">
                  <a16:creationId xmlns:a16="http://schemas.microsoft.com/office/drawing/2014/main" id="{6B2E3BEA-F161-5237-66D1-6F66789E18FF}"/>
                </a:ext>
              </a:extLst>
            </p:cNvPr>
            <p:cNvSpPr/>
            <p:nvPr/>
          </p:nvSpPr>
          <p:spPr>
            <a:xfrm>
              <a:off x="10632175" y="5540214"/>
              <a:ext cx="1559824" cy="1317786"/>
            </a:xfrm>
            <a:custGeom>
              <a:avLst/>
              <a:gdLst>
                <a:gd name="connsiteX0" fmla="*/ 1559824 w 1559824"/>
                <a:gd name="connsiteY0" fmla="*/ 0 h 1317786"/>
                <a:gd name="connsiteX1" fmla="*/ 1559824 w 1559824"/>
                <a:gd name="connsiteY1" fmla="*/ 1317786 h 1317786"/>
                <a:gd name="connsiteX2" fmla="*/ 827578 w 1559824"/>
                <a:gd name="connsiteY2" fmla="*/ 1317786 h 1317786"/>
                <a:gd name="connsiteX3" fmla="*/ 728905 w 1559824"/>
                <a:gd name="connsiteY3" fmla="*/ 1257668 h 1317786"/>
                <a:gd name="connsiteX4" fmla="*/ 0 w 1559824"/>
                <a:gd name="connsiteY4" fmla="*/ 384744 h 1317786"/>
                <a:gd name="connsiteX5" fmla="*/ 278968 w 1559824"/>
                <a:gd name="connsiteY5" fmla="*/ 399199 h 1317786"/>
                <a:gd name="connsiteX6" fmla="*/ 1381879 w 1559824"/>
                <a:gd name="connsiteY6" fmla="*/ 110350 h 13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24" h="1317786">
                  <a:moveTo>
                    <a:pt x="1559824" y="0"/>
                  </a:moveTo>
                  <a:lnTo>
                    <a:pt x="1559824" y="1317786"/>
                  </a:lnTo>
                  <a:lnTo>
                    <a:pt x="827578" y="1317786"/>
                  </a:lnTo>
                  <a:lnTo>
                    <a:pt x="728905" y="1257668"/>
                  </a:lnTo>
                  <a:cubicBezTo>
                    <a:pt x="412181" y="1048729"/>
                    <a:pt x="155530" y="748729"/>
                    <a:pt x="0" y="384744"/>
                  </a:cubicBezTo>
                  <a:cubicBezTo>
                    <a:pt x="92622" y="395079"/>
                    <a:pt x="185773" y="399901"/>
                    <a:pt x="278968" y="399199"/>
                  </a:cubicBezTo>
                  <a:cubicBezTo>
                    <a:pt x="669546" y="396435"/>
                    <a:pt x="1045839" y="296456"/>
                    <a:pt x="1381879" y="11035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27" name="Freeform: Shape 26">
              <a:extLst>
                <a:ext uri="{FF2B5EF4-FFF2-40B4-BE49-F238E27FC236}">
                  <a16:creationId xmlns:a16="http://schemas.microsoft.com/office/drawing/2014/main" id="{F23DAEAD-6D5C-7CB9-8132-2854BBE97A87}"/>
                </a:ext>
              </a:extLst>
            </p:cNvPr>
            <p:cNvSpPr/>
            <p:nvPr/>
          </p:nvSpPr>
          <p:spPr>
            <a:xfrm>
              <a:off x="7111955" y="3230350"/>
              <a:ext cx="3794873" cy="3627650"/>
            </a:xfrm>
            <a:custGeom>
              <a:avLst/>
              <a:gdLst>
                <a:gd name="connsiteX0" fmla="*/ 1972523 w 3794873"/>
                <a:gd name="connsiteY0" fmla="*/ 1 h 3627650"/>
                <a:gd name="connsiteX1" fmla="*/ 1976730 w 3794873"/>
                <a:gd name="connsiteY1" fmla="*/ 1 h 3627650"/>
                <a:gd name="connsiteX2" fmla="*/ 3794873 w 3794873"/>
                <a:gd name="connsiteY2" fmla="*/ 1199367 h 3627650"/>
                <a:gd name="connsiteX3" fmla="*/ 3516014 w 3794873"/>
                <a:gd name="connsiteY3" fmla="*/ 1184911 h 3627650"/>
                <a:gd name="connsiteX4" fmla="*/ 1857311 w 3794873"/>
                <a:gd name="connsiteY4" fmla="*/ 1899482 h 3627650"/>
                <a:gd name="connsiteX5" fmla="*/ 1185352 w 3794873"/>
                <a:gd name="connsiteY5" fmla="*/ 3577925 h 3627650"/>
                <a:gd name="connsiteX6" fmla="*/ 1188565 w 3794873"/>
                <a:gd name="connsiteY6" fmla="*/ 3627650 h 3627650"/>
                <a:gd name="connsiteX7" fmla="*/ 890296 w 3794873"/>
                <a:gd name="connsiteY7" fmla="*/ 3627650 h 3627650"/>
                <a:gd name="connsiteX8" fmla="*/ 817594 w 3794873"/>
                <a:gd name="connsiteY8" fmla="*/ 3579051 h 3627650"/>
                <a:gd name="connsiteX9" fmla="*/ 10 w 3794873"/>
                <a:gd name="connsiteY9" fmla="*/ 1972406 h 3627650"/>
                <a:gd name="connsiteX10" fmla="*/ 1972523 w 3794873"/>
                <a:gd name="connsiteY10" fmla="*/ 1 h 36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873" h="3627650">
                  <a:moveTo>
                    <a:pt x="1972523" y="1"/>
                  </a:moveTo>
                  <a:lnTo>
                    <a:pt x="1976730" y="1"/>
                  </a:lnTo>
                  <a:cubicBezTo>
                    <a:pt x="2768357" y="-646"/>
                    <a:pt x="3483909" y="471377"/>
                    <a:pt x="3794873" y="1199367"/>
                  </a:cubicBezTo>
                  <a:cubicBezTo>
                    <a:pt x="3702283" y="1189097"/>
                    <a:pt x="3609164" y="1184265"/>
                    <a:pt x="3516014" y="1184911"/>
                  </a:cubicBezTo>
                  <a:cubicBezTo>
                    <a:pt x="2891088" y="1189443"/>
                    <a:pt x="2302731" y="1442736"/>
                    <a:pt x="1857311" y="1899482"/>
                  </a:cubicBezTo>
                  <a:cubicBezTo>
                    <a:pt x="1411891" y="2356230"/>
                    <a:pt x="1173593" y="2952245"/>
                    <a:pt x="1185352" y="3577925"/>
                  </a:cubicBezTo>
                  <a:lnTo>
                    <a:pt x="1188565" y="3627650"/>
                  </a:lnTo>
                  <a:lnTo>
                    <a:pt x="890296" y="3627650"/>
                  </a:lnTo>
                  <a:lnTo>
                    <a:pt x="817594" y="3579051"/>
                  </a:lnTo>
                  <a:cubicBezTo>
                    <a:pt x="309454" y="3211583"/>
                    <a:pt x="-1982" y="2616910"/>
                    <a:pt x="10" y="1972406"/>
                  </a:cubicBezTo>
                  <a:cubicBezTo>
                    <a:pt x="1951" y="887066"/>
                    <a:pt x="887183" y="2267"/>
                    <a:pt x="1972523" y="1"/>
                  </a:cubicBezTo>
                  <a:close/>
                </a:path>
              </a:pathLst>
            </a:custGeom>
            <a:solidFill>
              <a:schemeClr val="accent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IE"/>
            </a:p>
          </p:txBody>
        </p:sp>
      </p:grpSp>
    </p:spTree>
    <p:extLst>
      <p:ext uri="{BB962C8B-B14F-4D97-AF65-F5344CB8AC3E}">
        <p14:creationId xmlns:p14="http://schemas.microsoft.com/office/powerpoint/2010/main" val="29338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boxes - with titles">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B7ED054-4650-3E76-ACA1-0FF012E8D090}"/>
              </a:ext>
            </a:extLst>
          </p:cNvPr>
          <p:cNvGrpSpPr/>
          <p:nvPr userDrawn="1"/>
        </p:nvGrpSpPr>
        <p:grpSpPr>
          <a:xfrm>
            <a:off x="7111955" y="1515661"/>
            <a:ext cx="5080045" cy="5342339"/>
            <a:chOff x="7111955" y="1515661"/>
            <a:chExt cx="5080045" cy="5342339"/>
          </a:xfrm>
        </p:grpSpPr>
        <p:sp>
          <p:nvSpPr>
            <p:cNvPr id="14" name="Freeform: Shape 13">
              <a:extLst>
                <a:ext uri="{FF2B5EF4-FFF2-40B4-BE49-F238E27FC236}">
                  <a16:creationId xmlns:a16="http://schemas.microsoft.com/office/drawing/2014/main" id="{E06F27D0-05FA-DCFA-7220-5995441F2261}"/>
                </a:ext>
              </a:extLst>
            </p:cNvPr>
            <p:cNvSpPr/>
            <p:nvPr/>
          </p:nvSpPr>
          <p:spPr>
            <a:xfrm>
              <a:off x="8917485" y="1515661"/>
              <a:ext cx="3274515" cy="3795187"/>
            </a:xfrm>
            <a:custGeom>
              <a:avLst/>
              <a:gdLst>
                <a:gd name="connsiteX0" fmla="*/ 1818467 w 3274515"/>
                <a:gd name="connsiteY0" fmla="*/ 1 h 3795187"/>
                <a:gd name="connsiteX1" fmla="*/ 1822673 w 3274515"/>
                <a:gd name="connsiteY1" fmla="*/ 1 h 3795187"/>
                <a:gd name="connsiteX2" fmla="*/ 3215083 w 3274515"/>
                <a:gd name="connsiteY2" fmla="*/ 580104 h 3795187"/>
                <a:gd name="connsiteX3" fmla="*/ 3274515 w 3274515"/>
                <a:gd name="connsiteY3" fmla="*/ 645456 h 3795187"/>
                <a:gd name="connsiteX4" fmla="*/ 3274515 w 3274515"/>
                <a:gd name="connsiteY4" fmla="*/ 3313608 h 3795187"/>
                <a:gd name="connsiteX5" fmla="*/ 3197526 w 3274515"/>
                <a:gd name="connsiteY5" fmla="*/ 3394194 h 3795187"/>
                <a:gd name="connsiteX6" fmla="*/ 2595497 w 3274515"/>
                <a:gd name="connsiteY6" fmla="*/ 3795187 h 3795187"/>
                <a:gd name="connsiteX7" fmla="*/ 2609953 w 3274515"/>
                <a:gd name="connsiteY7" fmla="*/ 3516328 h 3795187"/>
                <a:gd name="connsiteX8" fmla="*/ 1895382 w 3274515"/>
                <a:gd name="connsiteY8" fmla="*/ 1857626 h 3795187"/>
                <a:gd name="connsiteX9" fmla="*/ 260952 w 3274515"/>
                <a:gd name="connsiteY9" fmla="*/ 1185235 h 3795187"/>
                <a:gd name="connsiteX10" fmla="*/ 217046 w 3274515"/>
                <a:gd name="connsiteY10" fmla="*/ 1185235 h 3795187"/>
                <a:gd name="connsiteX11" fmla="*/ 0 w 3274515"/>
                <a:gd name="connsiteY11" fmla="*/ 1199366 h 3795187"/>
                <a:gd name="connsiteX12" fmla="*/ 1818467 w 3274515"/>
                <a:gd name="connsiteY12" fmla="*/ 1 h 37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4515" h="3795187">
                  <a:moveTo>
                    <a:pt x="1818467" y="1"/>
                  </a:moveTo>
                  <a:lnTo>
                    <a:pt x="1822673" y="1"/>
                  </a:lnTo>
                  <a:cubicBezTo>
                    <a:pt x="2365344" y="1134"/>
                    <a:pt x="2857906" y="222927"/>
                    <a:pt x="3215083" y="580104"/>
                  </a:cubicBezTo>
                  <a:lnTo>
                    <a:pt x="3274515" y="645456"/>
                  </a:lnTo>
                  <a:lnTo>
                    <a:pt x="3274515" y="3313608"/>
                  </a:lnTo>
                  <a:lnTo>
                    <a:pt x="3197526" y="3394194"/>
                  </a:lnTo>
                  <a:cubicBezTo>
                    <a:pt x="3026390" y="3560804"/>
                    <a:pt x="2823499" y="3697833"/>
                    <a:pt x="2595497" y="3795187"/>
                  </a:cubicBezTo>
                  <a:cubicBezTo>
                    <a:pt x="2605874" y="3702607"/>
                    <a:pt x="2610708" y="3609490"/>
                    <a:pt x="2609953" y="3516328"/>
                  </a:cubicBezTo>
                  <a:cubicBezTo>
                    <a:pt x="2605530" y="2891402"/>
                    <a:pt x="2351805" y="2302291"/>
                    <a:pt x="1895382" y="1857626"/>
                  </a:cubicBezTo>
                  <a:cubicBezTo>
                    <a:pt x="1449422" y="1422563"/>
                    <a:pt x="870560" y="1185235"/>
                    <a:pt x="260952" y="1185235"/>
                  </a:cubicBezTo>
                  <a:lnTo>
                    <a:pt x="217046" y="1185235"/>
                  </a:lnTo>
                  <a:cubicBezTo>
                    <a:pt x="144262" y="1186669"/>
                    <a:pt x="71920" y="1191384"/>
                    <a:pt x="0" y="1199366"/>
                  </a:cubicBezTo>
                  <a:cubicBezTo>
                    <a:pt x="310995" y="471251"/>
                    <a:pt x="1026721" y="-804"/>
                    <a:pt x="1818467" y="1"/>
                  </a:cubicBezTo>
                  <a:close/>
                </a:path>
              </a:pathLst>
            </a:custGeom>
            <a:solidFill>
              <a:schemeClr val="accent4">
                <a:alpha val="5000"/>
              </a:schemeClr>
            </a:solidFill>
            <a:ln w="9525" cap="flat">
              <a:noFill/>
              <a:prstDash val="solid"/>
              <a:miter/>
            </a:ln>
          </p:spPr>
          <p:txBody>
            <a:bodyPr wrap="square" rtlCol="0" anchor="ctr">
              <a:noAutofit/>
            </a:bodyPr>
            <a:lstStyle/>
            <a:p>
              <a:endParaRPr lang="en-IE"/>
            </a:p>
          </p:txBody>
        </p:sp>
        <p:sp>
          <p:nvSpPr>
            <p:cNvPr id="15" name="Freeform: Shape 14">
              <a:extLst>
                <a:ext uri="{FF2B5EF4-FFF2-40B4-BE49-F238E27FC236}">
                  <a16:creationId xmlns:a16="http://schemas.microsoft.com/office/drawing/2014/main" id="{287EAEC3-5D2E-D9C7-D34B-7DEF95141F0D}"/>
                </a:ext>
              </a:extLst>
            </p:cNvPr>
            <p:cNvSpPr/>
            <p:nvPr/>
          </p:nvSpPr>
          <p:spPr>
            <a:xfrm>
              <a:off x="8826665" y="5035872"/>
              <a:ext cx="1791825" cy="1822128"/>
            </a:xfrm>
            <a:custGeom>
              <a:avLst/>
              <a:gdLst>
                <a:gd name="connsiteX0" fmla="*/ 1199895 w 1791825"/>
                <a:gd name="connsiteY0" fmla="*/ 0 h 1822128"/>
                <a:gd name="connsiteX1" fmla="*/ 1184900 w 1791825"/>
                <a:gd name="connsiteY1" fmla="*/ 278967 h 1822128"/>
                <a:gd name="connsiteX2" fmla="*/ 1737803 w 1791825"/>
                <a:gd name="connsiteY2" fmla="*/ 1764145 h 1822128"/>
                <a:gd name="connsiteX3" fmla="*/ 1791825 w 1791825"/>
                <a:gd name="connsiteY3" fmla="*/ 1822128 h 1822128"/>
                <a:gd name="connsiteX4" fmla="*/ 0 w 1791825"/>
                <a:gd name="connsiteY4" fmla="*/ 1822128 h 1822128"/>
                <a:gd name="connsiteX5" fmla="*/ 5086 w 1791825"/>
                <a:gd name="connsiteY5" fmla="*/ 1674681 h 1822128"/>
                <a:gd name="connsiteX6" fmla="*/ 1199895 w 1791825"/>
                <a:gd name="connsiteY6" fmla="*/ 0 h 182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25" h="1822128">
                  <a:moveTo>
                    <a:pt x="1199895" y="0"/>
                  </a:moveTo>
                  <a:cubicBezTo>
                    <a:pt x="1189441" y="92612"/>
                    <a:pt x="1184436" y="185762"/>
                    <a:pt x="1184900" y="278967"/>
                  </a:cubicBezTo>
                  <a:cubicBezTo>
                    <a:pt x="1188581" y="825778"/>
                    <a:pt x="1383217" y="1344589"/>
                    <a:pt x="1737803" y="1764145"/>
                  </a:cubicBezTo>
                  <a:lnTo>
                    <a:pt x="1791825" y="1822128"/>
                  </a:lnTo>
                  <a:lnTo>
                    <a:pt x="0" y="1822128"/>
                  </a:lnTo>
                  <a:lnTo>
                    <a:pt x="5086" y="1674681"/>
                  </a:lnTo>
                  <a:cubicBezTo>
                    <a:pt x="57858" y="941036"/>
                    <a:pt x="515906" y="292014"/>
                    <a:pt x="1199895" y="0"/>
                  </a:cubicBezTo>
                  <a:close/>
                </a:path>
              </a:pathLst>
            </a:custGeom>
            <a:solidFill>
              <a:srgbClr val="6FCFEB">
                <a:alpha val="5000"/>
              </a:srgbClr>
            </a:solidFill>
            <a:ln w="9525" cap="flat">
              <a:noFill/>
              <a:prstDash val="solid"/>
              <a:miter/>
            </a:ln>
          </p:spPr>
          <p:txBody>
            <a:bodyPr wrap="square" rtlCol="0" anchor="ctr">
              <a:noAutofit/>
            </a:bodyPr>
            <a:lstStyle/>
            <a:p>
              <a:endParaRPr lang="en-IE"/>
            </a:p>
          </p:txBody>
        </p:sp>
        <p:sp>
          <p:nvSpPr>
            <p:cNvPr id="16" name="Freeform: Shape 15">
              <a:extLst>
                <a:ext uri="{FF2B5EF4-FFF2-40B4-BE49-F238E27FC236}">
                  <a16:creationId xmlns:a16="http://schemas.microsoft.com/office/drawing/2014/main" id="{A24E38FE-D1FD-7B1B-6C89-A85C626EA125}"/>
                </a:ext>
              </a:extLst>
            </p:cNvPr>
            <p:cNvSpPr/>
            <p:nvPr/>
          </p:nvSpPr>
          <p:spPr>
            <a:xfrm>
              <a:off x="10632175" y="5540214"/>
              <a:ext cx="1559824" cy="1317786"/>
            </a:xfrm>
            <a:custGeom>
              <a:avLst/>
              <a:gdLst>
                <a:gd name="connsiteX0" fmla="*/ 1559824 w 1559824"/>
                <a:gd name="connsiteY0" fmla="*/ 0 h 1317786"/>
                <a:gd name="connsiteX1" fmla="*/ 1559824 w 1559824"/>
                <a:gd name="connsiteY1" fmla="*/ 1317786 h 1317786"/>
                <a:gd name="connsiteX2" fmla="*/ 827578 w 1559824"/>
                <a:gd name="connsiteY2" fmla="*/ 1317786 h 1317786"/>
                <a:gd name="connsiteX3" fmla="*/ 728905 w 1559824"/>
                <a:gd name="connsiteY3" fmla="*/ 1257668 h 1317786"/>
                <a:gd name="connsiteX4" fmla="*/ 0 w 1559824"/>
                <a:gd name="connsiteY4" fmla="*/ 384744 h 1317786"/>
                <a:gd name="connsiteX5" fmla="*/ 278968 w 1559824"/>
                <a:gd name="connsiteY5" fmla="*/ 399199 h 1317786"/>
                <a:gd name="connsiteX6" fmla="*/ 1381879 w 1559824"/>
                <a:gd name="connsiteY6" fmla="*/ 110350 h 13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24" h="1317786">
                  <a:moveTo>
                    <a:pt x="1559824" y="0"/>
                  </a:moveTo>
                  <a:lnTo>
                    <a:pt x="1559824" y="1317786"/>
                  </a:lnTo>
                  <a:lnTo>
                    <a:pt x="827578" y="1317786"/>
                  </a:lnTo>
                  <a:lnTo>
                    <a:pt x="728905" y="1257668"/>
                  </a:lnTo>
                  <a:cubicBezTo>
                    <a:pt x="412181" y="1048729"/>
                    <a:pt x="155530" y="748729"/>
                    <a:pt x="0" y="384744"/>
                  </a:cubicBezTo>
                  <a:cubicBezTo>
                    <a:pt x="92622" y="395079"/>
                    <a:pt x="185773" y="399901"/>
                    <a:pt x="278968" y="399199"/>
                  </a:cubicBezTo>
                  <a:cubicBezTo>
                    <a:pt x="669546" y="396435"/>
                    <a:pt x="1045839" y="296456"/>
                    <a:pt x="1381879" y="11035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8" name="Freeform: Shape 17">
              <a:extLst>
                <a:ext uri="{FF2B5EF4-FFF2-40B4-BE49-F238E27FC236}">
                  <a16:creationId xmlns:a16="http://schemas.microsoft.com/office/drawing/2014/main" id="{5DE52E92-F9D6-37A7-5CF7-CAD7F2D12950}"/>
                </a:ext>
              </a:extLst>
            </p:cNvPr>
            <p:cNvSpPr/>
            <p:nvPr/>
          </p:nvSpPr>
          <p:spPr>
            <a:xfrm>
              <a:off x="7111955" y="3230350"/>
              <a:ext cx="3794873" cy="3627650"/>
            </a:xfrm>
            <a:custGeom>
              <a:avLst/>
              <a:gdLst>
                <a:gd name="connsiteX0" fmla="*/ 1972523 w 3794873"/>
                <a:gd name="connsiteY0" fmla="*/ 1 h 3627650"/>
                <a:gd name="connsiteX1" fmla="*/ 1976730 w 3794873"/>
                <a:gd name="connsiteY1" fmla="*/ 1 h 3627650"/>
                <a:gd name="connsiteX2" fmla="*/ 3794873 w 3794873"/>
                <a:gd name="connsiteY2" fmla="*/ 1199367 h 3627650"/>
                <a:gd name="connsiteX3" fmla="*/ 3516014 w 3794873"/>
                <a:gd name="connsiteY3" fmla="*/ 1184911 h 3627650"/>
                <a:gd name="connsiteX4" fmla="*/ 1857311 w 3794873"/>
                <a:gd name="connsiteY4" fmla="*/ 1899482 h 3627650"/>
                <a:gd name="connsiteX5" fmla="*/ 1185352 w 3794873"/>
                <a:gd name="connsiteY5" fmla="*/ 3577925 h 3627650"/>
                <a:gd name="connsiteX6" fmla="*/ 1188565 w 3794873"/>
                <a:gd name="connsiteY6" fmla="*/ 3627650 h 3627650"/>
                <a:gd name="connsiteX7" fmla="*/ 890296 w 3794873"/>
                <a:gd name="connsiteY7" fmla="*/ 3627650 h 3627650"/>
                <a:gd name="connsiteX8" fmla="*/ 817594 w 3794873"/>
                <a:gd name="connsiteY8" fmla="*/ 3579051 h 3627650"/>
                <a:gd name="connsiteX9" fmla="*/ 10 w 3794873"/>
                <a:gd name="connsiteY9" fmla="*/ 1972406 h 3627650"/>
                <a:gd name="connsiteX10" fmla="*/ 1972523 w 3794873"/>
                <a:gd name="connsiteY10" fmla="*/ 1 h 36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873" h="3627650">
                  <a:moveTo>
                    <a:pt x="1972523" y="1"/>
                  </a:moveTo>
                  <a:lnTo>
                    <a:pt x="1976730" y="1"/>
                  </a:lnTo>
                  <a:cubicBezTo>
                    <a:pt x="2768357" y="-646"/>
                    <a:pt x="3483909" y="471377"/>
                    <a:pt x="3794873" y="1199367"/>
                  </a:cubicBezTo>
                  <a:cubicBezTo>
                    <a:pt x="3702283" y="1189097"/>
                    <a:pt x="3609164" y="1184265"/>
                    <a:pt x="3516014" y="1184911"/>
                  </a:cubicBezTo>
                  <a:cubicBezTo>
                    <a:pt x="2891088" y="1189443"/>
                    <a:pt x="2302731" y="1442736"/>
                    <a:pt x="1857311" y="1899482"/>
                  </a:cubicBezTo>
                  <a:cubicBezTo>
                    <a:pt x="1411891" y="2356230"/>
                    <a:pt x="1173593" y="2952245"/>
                    <a:pt x="1185352" y="3577925"/>
                  </a:cubicBezTo>
                  <a:lnTo>
                    <a:pt x="1188565" y="3627650"/>
                  </a:lnTo>
                  <a:lnTo>
                    <a:pt x="890296" y="3627650"/>
                  </a:lnTo>
                  <a:lnTo>
                    <a:pt x="817594" y="3579051"/>
                  </a:lnTo>
                  <a:cubicBezTo>
                    <a:pt x="309454" y="3211583"/>
                    <a:pt x="-1982" y="2616910"/>
                    <a:pt x="10" y="1972406"/>
                  </a:cubicBezTo>
                  <a:cubicBezTo>
                    <a:pt x="1951" y="887066"/>
                    <a:pt x="887183" y="2267"/>
                    <a:pt x="1972523" y="1"/>
                  </a:cubicBezTo>
                  <a:close/>
                </a:path>
              </a:pathLst>
            </a:custGeom>
            <a:solidFill>
              <a:schemeClr val="accent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IE"/>
            </a:p>
          </p:txBody>
        </p:sp>
      </p:grpSp>
      <p:cxnSp>
        <p:nvCxnSpPr>
          <p:cNvPr id="17" name="Straight Connector 16">
            <a:extLst>
              <a:ext uri="{FF2B5EF4-FFF2-40B4-BE49-F238E27FC236}">
                <a16:creationId xmlns:a16="http://schemas.microsoft.com/office/drawing/2014/main" id="{C88E1C0B-068D-6D49-95F6-7A04FE99A790}"/>
              </a:ext>
            </a:extLst>
          </p:cNvPr>
          <p:cNvCxnSpPr>
            <a:cxnSpLocks/>
          </p:cNvCxnSpPr>
          <p:nvPr userDrawn="1"/>
        </p:nvCxnSpPr>
        <p:spPr>
          <a:xfrm flipH="1">
            <a:off x="965979" y="3447143"/>
            <a:ext cx="10213826" cy="0"/>
          </a:xfrm>
          <a:prstGeom prst="line">
            <a:avLst/>
          </a:prstGeom>
          <a:ln w="41275" cap="rnd">
            <a:solidFill>
              <a:schemeClr val="accent3"/>
            </a:solidFill>
            <a:prstDash val="sys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5CC12C-0360-3D35-32FC-810967EF544E}"/>
              </a:ext>
            </a:extLst>
          </p:cNvPr>
          <p:cNvCxnSpPr>
            <a:cxnSpLocks/>
          </p:cNvCxnSpPr>
          <p:nvPr userDrawn="1"/>
        </p:nvCxnSpPr>
        <p:spPr>
          <a:xfrm flipV="1">
            <a:off x="6072892" y="641350"/>
            <a:ext cx="0" cy="5575299"/>
          </a:xfrm>
          <a:prstGeom prst="line">
            <a:avLst/>
          </a:prstGeom>
          <a:ln w="41275" cap="rnd">
            <a:solidFill>
              <a:schemeClr val="accent3"/>
            </a:solidFill>
            <a:prstDash val="sysDash"/>
            <a:round/>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691C9BF1-CD16-4313-DB8F-64A4A5A239D3}"/>
              </a:ext>
            </a:extLst>
          </p:cNvPr>
          <p:cNvSpPr>
            <a:spLocks noGrp="1"/>
          </p:cNvSpPr>
          <p:nvPr>
            <p:ph type="body" sz="quarter" idx="18" hasCustomPrompt="1"/>
          </p:nvPr>
        </p:nvSpPr>
        <p:spPr>
          <a:xfrm>
            <a:off x="1143602" y="641350"/>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21" name="Text Placeholder 16">
            <a:extLst>
              <a:ext uri="{FF2B5EF4-FFF2-40B4-BE49-F238E27FC236}">
                <a16:creationId xmlns:a16="http://schemas.microsoft.com/office/drawing/2014/main" id="{02AADB01-B43C-0FEA-A669-C5DC49FAB604}"/>
              </a:ext>
            </a:extLst>
          </p:cNvPr>
          <p:cNvSpPr>
            <a:spLocks noGrp="1"/>
          </p:cNvSpPr>
          <p:nvPr>
            <p:ph type="body" sz="quarter" idx="19" hasCustomPrompt="1"/>
          </p:nvPr>
        </p:nvSpPr>
        <p:spPr>
          <a:xfrm>
            <a:off x="114360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27" name="Text Placeholder 16">
            <a:extLst>
              <a:ext uri="{FF2B5EF4-FFF2-40B4-BE49-F238E27FC236}">
                <a16:creationId xmlns:a16="http://schemas.microsoft.com/office/drawing/2014/main" id="{4E128D2B-B198-855D-4676-41C5010B0D1B}"/>
              </a:ext>
            </a:extLst>
          </p:cNvPr>
          <p:cNvSpPr>
            <a:spLocks noGrp="1"/>
          </p:cNvSpPr>
          <p:nvPr>
            <p:ph type="body" sz="quarter" idx="20" hasCustomPrompt="1"/>
          </p:nvPr>
        </p:nvSpPr>
        <p:spPr>
          <a:xfrm>
            <a:off x="6317182" y="641350"/>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0" name="Text Placeholder 16">
            <a:extLst>
              <a:ext uri="{FF2B5EF4-FFF2-40B4-BE49-F238E27FC236}">
                <a16:creationId xmlns:a16="http://schemas.microsoft.com/office/drawing/2014/main" id="{E2DEA99E-4D68-2517-E7CB-C24E1808ED98}"/>
              </a:ext>
            </a:extLst>
          </p:cNvPr>
          <p:cNvSpPr>
            <a:spLocks noGrp="1"/>
          </p:cNvSpPr>
          <p:nvPr>
            <p:ph type="body" sz="quarter" idx="21" hasCustomPrompt="1"/>
          </p:nvPr>
        </p:nvSpPr>
        <p:spPr>
          <a:xfrm>
            <a:off x="631718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2" name="Text Placeholder 16">
            <a:extLst>
              <a:ext uri="{FF2B5EF4-FFF2-40B4-BE49-F238E27FC236}">
                <a16:creationId xmlns:a16="http://schemas.microsoft.com/office/drawing/2014/main" id="{31E27D76-7033-0FC1-E521-96D211838793}"/>
              </a:ext>
            </a:extLst>
          </p:cNvPr>
          <p:cNvSpPr>
            <a:spLocks noGrp="1"/>
          </p:cNvSpPr>
          <p:nvPr>
            <p:ph type="body" sz="quarter" idx="22" hasCustomPrompt="1"/>
          </p:nvPr>
        </p:nvSpPr>
        <p:spPr>
          <a:xfrm>
            <a:off x="1143602" y="3649245"/>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3" name="Text Placeholder 16">
            <a:extLst>
              <a:ext uri="{FF2B5EF4-FFF2-40B4-BE49-F238E27FC236}">
                <a16:creationId xmlns:a16="http://schemas.microsoft.com/office/drawing/2014/main" id="{4BD2EA62-A703-4322-904F-A3B4E36C3DBD}"/>
              </a:ext>
            </a:extLst>
          </p:cNvPr>
          <p:cNvSpPr>
            <a:spLocks noGrp="1"/>
          </p:cNvSpPr>
          <p:nvPr>
            <p:ph type="body" sz="quarter" idx="23" hasCustomPrompt="1"/>
          </p:nvPr>
        </p:nvSpPr>
        <p:spPr>
          <a:xfrm>
            <a:off x="114360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4" name="Text Placeholder 16">
            <a:extLst>
              <a:ext uri="{FF2B5EF4-FFF2-40B4-BE49-F238E27FC236}">
                <a16:creationId xmlns:a16="http://schemas.microsoft.com/office/drawing/2014/main" id="{4E859450-4D63-E2D5-2E3D-6649536BE163}"/>
              </a:ext>
            </a:extLst>
          </p:cNvPr>
          <p:cNvSpPr>
            <a:spLocks noGrp="1"/>
          </p:cNvSpPr>
          <p:nvPr>
            <p:ph type="body" sz="quarter" idx="24" hasCustomPrompt="1"/>
          </p:nvPr>
        </p:nvSpPr>
        <p:spPr>
          <a:xfrm>
            <a:off x="6317182" y="3649245"/>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5" name="Text Placeholder 16">
            <a:extLst>
              <a:ext uri="{FF2B5EF4-FFF2-40B4-BE49-F238E27FC236}">
                <a16:creationId xmlns:a16="http://schemas.microsoft.com/office/drawing/2014/main" id="{3626EEBB-9BEE-E195-84FF-2981548BD7D8}"/>
              </a:ext>
            </a:extLst>
          </p:cNvPr>
          <p:cNvSpPr>
            <a:spLocks noGrp="1"/>
          </p:cNvSpPr>
          <p:nvPr>
            <p:ph type="body" sz="quarter" idx="25" hasCustomPrompt="1"/>
          </p:nvPr>
        </p:nvSpPr>
        <p:spPr>
          <a:xfrm>
            <a:off x="631718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p:txBody>
      </p:sp>
    </p:spTree>
    <p:extLst>
      <p:ext uri="{BB962C8B-B14F-4D97-AF65-F5344CB8AC3E}">
        <p14:creationId xmlns:p14="http://schemas.microsoft.com/office/powerpoint/2010/main" val="37449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Background image - with text box">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2287663-79D1-FF84-CF33-35BE1AE4641E}"/>
              </a:ext>
            </a:extLst>
          </p:cNvPr>
          <p:cNvSpPr>
            <a:spLocks noGrp="1"/>
          </p:cNvSpPr>
          <p:nvPr>
            <p:ph type="pic" sz="quarter" idx="21"/>
          </p:nvPr>
        </p:nvSpPr>
        <p:spPr>
          <a:xfrm>
            <a:off x="0" y="0"/>
            <a:ext cx="12192000" cy="6857999"/>
          </a:xfrm>
          <a:prstGeom prst="rect">
            <a:avLst/>
          </a:prstGeom>
        </p:spPr>
        <p:txBody>
          <a:bodyPr/>
          <a:lstStyle/>
          <a:p>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7579895" y="1793984"/>
            <a:ext cx="4012941" cy="44994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7720294" y="3291676"/>
            <a:ext cx="3732141" cy="257973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19" name="Text Placeholder 16">
            <a:extLst>
              <a:ext uri="{FF2B5EF4-FFF2-40B4-BE49-F238E27FC236}">
                <a16:creationId xmlns:a16="http://schemas.microsoft.com/office/drawing/2014/main" id="{EEA83685-23BF-4031-96AB-41504EE62058}"/>
              </a:ext>
            </a:extLst>
          </p:cNvPr>
          <p:cNvSpPr>
            <a:spLocks noGrp="1"/>
          </p:cNvSpPr>
          <p:nvPr>
            <p:ph type="body" sz="quarter" idx="22" hasCustomPrompt="1"/>
          </p:nvPr>
        </p:nvSpPr>
        <p:spPr>
          <a:xfrm>
            <a:off x="7720294" y="2136644"/>
            <a:ext cx="3732141" cy="1027659"/>
          </a:xfrm>
          <a:prstGeom prst="rect">
            <a:avLst/>
          </a:prstGeom>
          <a:noFill/>
        </p:spPr>
        <p:txBody>
          <a:bodyPr/>
          <a:lstStyle>
            <a:lvl1pPr marL="0" indent="0">
              <a:lnSpc>
                <a:spcPct val="100000"/>
              </a:lnSpc>
              <a:spcBef>
                <a:spcPts val="600"/>
              </a:spcBef>
              <a:buNone/>
              <a:defRPr sz="2400" b="1">
                <a:solidFill>
                  <a:schemeClr val="accent3"/>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a:t>
            </a:r>
          </a:p>
        </p:txBody>
      </p:sp>
    </p:spTree>
    <p:extLst>
      <p:ext uri="{BB962C8B-B14F-4D97-AF65-F5344CB8AC3E}">
        <p14:creationId xmlns:p14="http://schemas.microsoft.com/office/powerpoint/2010/main" val="31161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eature quote - no image">
    <p:bg>
      <p:bgPr>
        <a:solidFill>
          <a:schemeClr val="bg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9653018" cy="4021765"/>
          </a:xfrm>
          <a:prstGeom prst="rect">
            <a:avLst/>
          </a:prstGeom>
          <a:noFill/>
        </p:spPr>
        <p:txBody>
          <a:bodyPr/>
          <a:lstStyle>
            <a:lvl1pPr marL="0" indent="0">
              <a:lnSpc>
                <a:spcPts val="4800"/>
              </a:lnSpc>
              <a:buNone/>
              <a:defRPr sz="4800" b="1" spc="300">
                <a:solidFill>
                  <a:schemeClr val="accent3"/>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5" y="4668253"/>
            <a:ext cx="5190998" cy="1634374"/>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grpSp>
        <p:nvGrpSpPr>
          <p:cNvPr id="5" name="Group 4">
            <a:extLst>
              <a:ext uri="{FF2B5EF4-FFF2-40B4-BE49-F238E27FC236}">
                <a16:creationId xmlns:a16="http://schemas.microsoft.com/office/drawing/2014/main" id="{C983599A-B4A1-FE36-A641-E3C1C6412347}"/>
              </a:ext>
            </a:extLst>
          </p:cNvPr>
          <p:cNvGrpSpPr/>
          <p:nvPr userDrawn="1"/>
        </p:nvGrpSpPr>
        <p:grpSpPr>
          <a:xfrm>
            <a:off x="7111955" y="1515661"/>
            <a:ext cx="5080045" cy="5342339"/>
            <a:chOff x="7111955" y="1515661"/>
            <a:chExt cx="5080045" cy="5342339"/>
          </a:xfrm>
        </p:grpSpPr>
        <p:sp>
          <p:nvSpPr>
            <p:cNvPr id="7" name="Freeform: Shape 6">
              <a:extLst>
                <a:ext uri="{FF2B5EF4-FFF2-40B4-BE49-F238E27FC236}">
                  <a16:creationId xmlns:a16="http://schemas.microsoft.com/office/drawing/2014/main" id="{743B7F95-7AA6-2DA1-46AC-966FB7471656}"/>
                </a:ext>
              </a:extLst>
            </p:cNvPr>
            <p:cNvSpPr/>
            <p:nvPr/>
          </p:nvSpPr>
          <p:spPr>
            <a:xfrm>
              <a:off x="8917485" y="1515661"/>
              <a:ext cx="3274515" cy="3795187"/>
            </a:xfrm>
            <a:custGeom>
              <a:avLst/>
              <a:gdLst>
                <a:gd name="connsiteX0" fmla="*/ 1818467 w 3274515"/>
                <a:gd name="connsiteY0" fmla="*/ 1 h 3795187"/>
                <a:gd name="connsiteX1" fmla="*/ 1822673 w 3274515"/>
                <a:gd name="connsiteY1" fmla="*/ 1 h 3795187"/>
                <a:gd name="connsiteX2" fmla="*/ 3215083 w 3274515"/>
                <a:gd name="connsiteY2" fmla="*/ 580104 h 3795187"/>
                <a:gd name="connsiteX3" fmla="*/ 3274515 w 3274515"/>
                <a:gd name="connsiteY3" fmla="*/ 645456 h 3795187"/>
                <a:gd name="connsiteX4" fmla="*/ 3274515 w 3274515"/>
                <a:gd name="connsiteY4" fmla="*/ 3313608 h 3795187"/>
                <a:gd name="connsiteX5" fmla="*/ 3197526 w 3274515"/>
                <a:gd name="connsiteY5" fmla="*/ 3394194 h 3795187"/>
                <a:gd name="connsiteX6" fmla="*/ 2595497 w 3274515"/>
                <a:gd name="connsiteY6" fmla="*/ 3795187 h 3795187"/>
                <a:gd name="connsiteX7" fmla="*/ 2609953 w 3274515"/>
                <a:gd name="connsiteY7" fmla="*/ 3516328 h 3795187"/>
                <a:gd name="connsiteX8" fmla="*/ 1895382 w 3274515"/>
                <a:gd name="connsiteY8" fmla="*/ 1857626 h 3795187"/>
                <a:gd name="connsiteX9" fmla="*/ 260952 w 3274515"/>
                <a:gd name="connsiteY9" fmla="*/ 1185235 h 3795187"/>
                <a:gd name="connsiteX10" fmla="*/ 217046 w 3274515"/>
                <a:gd name="connsiteY10" fmla="*/ 1185235 h 3795187"/>
                <a:gd name="connsiteX11" fmla="*/ 0 w 3274515"/>
                <a:gd name="connsiteY11" fmla="*/ 1199366 h 3795187"/>
                <a:gd name="connsiteX12" fmla="*/ 1818467 w 3274515"/>
                <a:gd name="connsiteY12" fmla="*/ 1 h 37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4515" h="3795187">
                  <a:moveTo>
                    <a:pt x="1818467" y="1"/>
                  </a:moveTo>
                  <a:lnTo>
                    <a:pt x="1822673" y="1"/>
                  </a:lnTo>
                  <a:cubicBezTo>
                    <a:pt x="2365344" y="1134"/>
                    <a:pt x="2857906" y="222927"/>
                    <a:pt x="3215083" y="580104"/>
                  </a:cubicBezTo>
                  <a:lnTo>
                    <a:pt x="3274515" y="645456"/>
                  </a:lnTo>
                  <a:lnTo>
                    <a:pt x="3274515" y="3313608"/>
                  </a:lnTo>
                  <a:lnTo>
                    <a:pt x="3197526" y="3394194"/>
                  </a:lnTo>
                  <a:cubicBezTo>
                    <a:pt x="3026390" y="3560804"/>
                    <a:pt x="2823499" y="3697833"/>
                    <a:pt x="2595497" y="3795187"/>
                  </a:cubicBezTo>
                  <a:cubicBezTo>
                    <a:pt x="2605874" y="3702607"/>
                    <a:pt x="2610708" y="3609490"/>
                    <a:pt x="2609953" y="3516328"/>
                  </a:cubicBezTo>
                  <a:cubicBezTo>
                    <a:pt x="2605530" y="2891402"/>
                    <a:pt x="2351805" y="2302291"/>
                    <a:pt x="1895382" y="1857626"/>
                  </a:cubicBezTo>
                  <a:cubicBezTo>
                    <a:pt x="1449422" y="1422563"/>
                    <a:pt x="870560" y="1185235"/>
                    <a:pt x="260952" y="1185235"/>
                  </a:cubicBezTo>
                  <a:lnTo>
                    <a:pt x="217046" y="1185235"/>
                  </a:lnTo>
                  <a:cubicBezTo>
                    <a:pt x="144262" y="1186669"/>
                    <a:pt x="71920" y="1191384"/>
                    <a:pt x="0" y="1199366"/>
                  </a:cubicBezTo>
                  <a:cubicBezTo>
                    <a:pt x="310995" y="471251"/>
                    <a:pt x="1026721" y="-804"/>
                    <a:pt x="1818467" y="1"/>
                  </a:cubicBezTo>
                  <a:close/>
                </a:path>
              </a:pathLst>
            </a:custGeom>
            <a:solidFill>
              <a:schemeClr val="accent4">
                <a:alpha val="5000"/>
              </a:schemeClr>
            </a:solidFill>
            <a:ln w="9525" cap="flat">
              <a:noFill/>
              <a:prstDash val="solid"/>
              <a:miter/>
            </a:ln>
          </p:spPr>
          <p:txBody>
            <a:bodyPr wrap="square" rtlCol="0" anchor="ctr">
              <a:noAutofit/>
            </a:bodyPr>
            <a:lstStyle/>
            <a:p>
              <a:endParaRPr lang="en-IE"/>
            </a:p>
          </p:txBody>
        </p:sp>
        <p:sp>
          <p:nvSpPr>
            <p:cNvPr id="8" name="Freeform: Shape 7">
              <a:extLst>
                <a:ext uri="{FF2B5EF4-FFF2-40B4-BE49-F238E27FC236}">
                  <a16:creationId xmlns:a16="http://schemas.microsoft.com/office/drawing/2014/main" id="{EBBC28EA-747D-9CB7-8F2C-D779B365748B}"/>
                </a:ext>
              </a:extLst>
            </p:cNvPr>
            <p:cNvSpPr/>
            <p:nvPr/>
          </p:nvSpPr>
          <p:spPr>
            <a:xfrm>
              <a:off x="8826665" y="5035872"/>
              <a:ext cx="1791825" cy="1822128"/>
            </a:xfrm>
            <a:custGeom>
              <a:avLst/>
              <a:gdLst>
                <a:gd name="connsiteX0" fmla="*/ 1199895 w 1791825"/>
                <a:gd name="connsiteY0" fmla="*/ 0 h 1822128"/>
                <a:gd name="connsiteX1" fmla="*/ 1184900 w 1791825"/>
                <a:gd name="connsiteY1" fmla="*/ 278967 h 1822128"/>
                <a:gd name="connsiteX2" fmla="*/ 1737803 w 1791825"/>
                <a:gd name="connsiteY2" fmla="*/ 1764145 h 1822128"/>
                <a:gd name="connsiteX3" fmla="*/ 1791825 w 1791825"/>
                <a:gd name="connsiteY3" fmla="*/ 1822128 h 1822128"/>
                <a:gd name="connsiteX4" fmla="*/ 0 w 1791825"/>
                <a:gd name="connsiteY4" fmla="*/ 1822128 h 1822128"/>
                <a:gd name="connsiteX5" fmla="*/ 5086 w 1791825"/>
                <a:gd name="connsiteY5" fmla="*/ 1674681 h 1822128"/>
                <a:gd name="connsiteX6" fmla="*/ 1199895 w 1791825"/>
                <a:gd name="connsiteY6" fmla="*/ 0 h 182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25" h="1822128">
                  <a:moveTo>
                    <a:pt x="1199895" y="0"/>
                  </a:moveTo>
                  <a:cubicBezTo>
                    <a:pt x="1189441" y="92612"/>
                    <a:pt x="1184436" y="185762"/>
                    <a:pt x="1184900" y="278967"/>
                  </a:cubicBezTo>
                  <a:cubicBezTo>
                    <a:pt x="1188581" y="825778"/>
                    <a:pt x="1383217" y="1344589"/>
                    <a:pt x="1737803" y="1764145"/>
                  </a:cubicBezTo>
                  <a:lnTo>
                    <a:pt x="1791825" y="1822128"/>
                  </a:lnTo>
                  <a:lnTo>
                    <a:pt x="0" y="1822128"/>
                  </a:lnTo>
                  <a:lnTo>
                    <a:pt x="5086" y="1674681"/>
                  </a:lnTo>
                  <a:cubicBezTo>
                    <a:pt x="57858" y="941036"/>
                    <a:pt x="515906" y="292014"/>
                    <a:pt x="1199895" y="0"/>
                  </a:cubicBezTo>
                  <a:close/>
                </a:path>
              </a:pathLst>
            </a:custGeom>
            <a:solidFill>
              <a:srgbClr val="6FCFEB">
                <a:alpha val="5000"/>
              </a:srgbClr>
            </a:solidFill>
            <a:ln w="9525" cap="flat">
              <a:noFill/>
              <a:prstDash val="solid"/>
              <a:miter/>
            </a:ln>
          </p:spPr>
          <p:txBody>
            <a:bodyPr wrap="square" rtlCol="0" anchor="ctr">
              <a:noAutofit/>
            </a:bodyPr>
            <a:lstStyle/>
            <a:p>
              <a:endParaRPr lang="en-IE"/>
            </a:p>
          </p:txBody>
        </p:sp>
        <p:sp>
          <p:nvSpPr>
            <p:cNvPr id="9" name="Freeform: Shape 8">
              <a:extLst>
                <a:ext uri="{FF2B5EF4-FFF2-40B4-BE49-F238E27FC236}">
                  <a16:creationId xmlns:a16="http://schemas.microsoft.com/office/drawing/2014/main" id="{8B962189-0704-656B-C76E-3A074643814D}"/>
                </a:ext>
              </a:extLst>
            </p:cNvPr>
            <p:cNvSpPr/>
            <p:nvPr/>
          </p:nvSpPr>
          <p:spPr>
            <a:xfrm>
              <a:off x="10632175" y="5540214"/>
              <a:ext cx="1559824" cy="1317786"/>
            </a:xfrm>
            <a:custGeom>
              <a:avLst/>
              <a:gdLst>
                <a:gd name="connsiteX0" fmla="*/ 1559824 w 1559824"/>
                <a:gd name="connsiteY0" fmla="*/ 0 h 1317786"/>
                <a:gd name="connsiteX1" fmla="*/ 1559824 w 1559824"/>
                <a:gd name="connsiteY1" fmla="*/ 1317786 h 1317786"/>
                <a:gd name="connsiteX2" fmla="*/ 827578 w 1559824"/>
                <a:gd name="connsiteY2" fmla="*/ 1317786 h 1317786"/>
                <a:gd name="connsiteX3" fmla="*/ 728905 w 1559824"/>
                <a:gd name="connsiteY3" fmla="*/ 1257668 h 1317786"/>
                <a:gd name="connsiteX4" fmla="*/ 0 w 1559824"/>
                <a:gd name="connsiteY4" fmla="*/ 384744 h 1317786"/>
                <a:gd name="connsiteX5" fmla="*/ 278968 w 1559824"/>
                <a:gd name="connsiteY5" fmla="*/ 399199 h 1317786"/>
                <a:gd name="connsiteX6" fmla="*/ 1381879 w 1559824"/>
                <a:gd name="connsiteY6" fmla="*/ 110350 h 13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24" h="1317786">
                  <a:moveTo>
                    <a:pt x="1559824" y="0"/>
                  </a:moveTo>
                  <a:lnTo>
                    <a:pt x="1559824" y="1317786"/>
                  </a:lnTo>
                  <a:lnTo>
                    <a:pt x="827578" y="1317786"/>
                  </a:lnTo>
                  <a:lnTo>
                    <a:pt x="728905" y="1257668"/>
                  </a:lnTo>
                  <a:cubicBezTo>
                    <a:pt x="412181" y="1048729"/>
                    <a:pt x="155530" y="748729"/>
                    <a:pt x="0" y="384744"/>
                  </a:cubicBezTo>
                  <a:cubicBezTo>
                    <a:pt x="92622" y="395079"/>
                    <a:pt x="185773" y="399901"/>
                    <a:pt x="278968" y="399199"/>
                  </a:cubicBezTo>
                  <a:cubicBezTo>
                    <a:pt x="669546" y="396435"/>
                    <a:pt x="1045839" y="296456"/>
                    <a:pt x="1381879" y="11035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1" name="Freeform: Shape 10">
              <a:extLst>
                <a:ext uri="{FF2B5EF4-FFF2-40B4-BE49-F238E27FC236}">
                  <a16:creationId xmlns:a16="http://schemas.microsoft.com/office/drawing/2014/main" id="{80E0442E-6341-4739-0EAB-5B5D3776E51C}"/>
                </a:ext>
              </a:extLst>
            </p:cNvPr>
            <p:cNvSpPr/>
            <p:nvPr/>
          </p:nvSpPr>
          <p:spPr>
            <a:xfrm>
              <a:off x="7111955" y="3230350"/>
              <a:ext cx="3794873" cy="3627650"/>
            </a:xfrm>
            <a:custGeom>
              <a:avLst/>
              <a:gdLst>
                <a:gd name="connsiteX0" fmla="*/ 1972523 w 3794873"/>
                <a:gd name="connsiteY0" fmla="*/ 1 h 3627650"/>
                <a:gd name="connsiteX1" fmla="*/ 1976730 w 3794873"/>
                <a:gd name="connsiteY1" fmla="*/ 1 h 3627650"/>
                <a:gd name="connsiteX2" fmla="*/ 3794873 w 3794873"/>
                <a:gd name="connsiteY2" fmla="*/ 1199367 h 3627650"/>
                <a:gd name="connsiteX3" fmla="*/ 3516014 w 3794873"/>
                <a:gd name="connsiteY3" fmla="*/ 1184911 h 3627650"/>
                <a:gd name="connsiteX4" fmla="*/ 1857311 w 3794873"/>
                <a:gd name="connsiteY4" fmla="*/ 1899482 h 3627650"/>
                <a:gd name="connsiteX5" fmla="*/ 1185352 w 3794873"/>
                <a:gd name="connsiteY5" fmla="*/ 3577925 h 3627650"/>
                <a:gd name="connsiteX6" fmla="*/ 1188565 w 3794873"/>
                <a:gd name="connsiteY6" fmla="*/ 3627650 h 3627650"/>
                <a:gd name="connsiteX7" fmla="*/ 890296 w 3794873"/>
                <a:gd name="connsiteY7" fmla="*/ 3627650 h 3627650"/>
                <a:gd name="connsiteX8" fmla="*/ 817594 w 3794873"/>
                <a:gd name="connsiteY8" fmla="*/ 3579051 h 3627650"/>
                <a:gd name="connsiteX9" fmla="*/ 10 w 3794873"/>
                <a:gd name="connsiteY9" fmla="*/ 1972406 h 3627650"/>
                <a:gd name="connsiteX10" fmla="*/ 1972523 w 3794873"/>
                <a:gd name="connsiteY10" fmla="*/ 1 h 36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873" h="3627650">
                  <a:moveTo>
                    <a:pt x="1972523" y="1"/>
                  </a:moveTo>
                  <a:lnTo>
                    <a:pt x="1976730" y="1"/>
                  </a:lnTo>
                  <a:cubicBezTo>
                    <a:pt x="2768357" y="-646"/>
                    <a:pt x="3483909" y="471377"/>
                    <a:pt x="3794873" y="1199367"/>
                  </a:cubicBezTo>
                  <a:cubicBezTo>
                    <a:pt x="3702283" y="1189097"/>
                    <a:pt x="3609164" y="1184265"/>
                    <a:pt x="3516014" y="1184911"/>
                  </a:cubicBezTo>
                  <a:cubicBezTo>
                    <a:pt x="2891088" y="1189443"/>
                    <a:pt x="2302731" y="1442736"/>
                    <a:pt x="1857311" y="1899482"/>
                  </a:cubicBezTo>
                  <a:cubicBezTo>
                    <a:pt x="1411891" y="2356230"/>
                    <a:pt x="1173593" y="2952245"/>
                    <a:pt x="1185352" y="3577925"/>
                  </a:cubicBezTo>
                  <a:lnTo>
                    <a:pt x="1188565" y="3627650"/>
                  </a:lnTo>
                  <a:lnTo>
                    <a:pt x="890296" y="3627650"/>
                  </a:lnTo>
                  <a:lnTo>
                    <a:pt x="817594" y="3579051"/>
                  </a:lnTo>
                  <a:cubicBezTo>
                    <a:pt x="309454" y="3211583"/>
                    <a:pt x="-1982" y="2616910"/>
                    <a:pt x="10" y="1972406"/>
                  </a:cubicBezTo>
                  <a:cubicBezTo>
                    <a:pt x="1951" y="887066"/>
                    <a:pt x="887183" y="2267"/>
                    <a:pt x="1972523" y="1"/>
                  </a:cubicBezTo>
                  <a:close/>
                </a:path>
              </a:pathLst>
            </a:custGeom>
            <a:solidFill>
              <a:schemeClr val="accent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IE"/>
            </a:p>
          </p:txBody>
        </p:sp>
      </p:grpSp>
    </p:spTree>
    <p:extLst>
      <p:ext uri="{BB962C8B-B14F-4D97-AF65-F5344CB8AC3E}">
        <p14:creationId xmlns:p14="http://schemas.microsoft.com/office/powerpoint/2010/main" val="24537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eature Quote - Image right">
    <p:bg>
      <p:bgPr>
        <a:solidFill>
          <a:schemeClr val="bg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5190996" cy="4021765"/>
          </a:xfrm>
          <a:prstGeom prst="rect">
            <a:avLst/>
          </a:prstGeom>
          <a:noFill/>
        </p:spPr>
        <p:txBody>
          <a:bodyPr/>
          <a:lstStyle>
            <a:lvl1pPr marL="0" indent="0">
              <a:lnSpc>
                <a:spcPts val="4000"/>
              </a:lnSpc>
              <a:buNone/>
              <a:defRPr sz="3600" b="1" spc="300">
                <a:solidFill>
                  <a:schemeClr val="accent3"/>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4" y="4668253"/>
            <a:ext cx="5190997" cy="1634374"/>
          </a:xfrm>
          <a:prstGeom prst="rect">
            <a:avLst/>
          </a:prstGeom>
          <a:noFill/>
        </p:spPr>
        <p:txBody>
          <a:bodyPr/>
          <a:lstStyle>
            <a:lvl1pPr marL="0" indent="0">
              <a:lnSpc>
                <a:spcPct val="100000"/>
              </a:lnSpc>
              <a:spcBef>
                <a:spcPts val="0"/>
              </a:spcBef>
              <a:buNone/>
              <a:defRPr sz="1800" b="0">
                <a:solidFill>
                  <a:schemeClr val="accent3"/>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7" name="Picture Placeholder 7">
            <a:extLst>
              <a:ext uri="{FF2B5EF4-FFF2-40B4-BE49-F238E27FC236}">
                <a16:creationId xmlns:a16="http://schemas.microsoft.com/office/drawing/2014/main" id="{78B6520A-636F-FC21-8FA4-593162E28DC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spTree>
    <p:extLst>
      <p:ext uri="{BB962C8B-B14F-4D97-AF65-F5344CB8AC3E}">
        <p14:creationId xmlns:p14="http://schemas.microsoft.com/office/powerpoint/2010/main" val="20121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eature Quote - Image left">
    <p:bg>
      <p:bgPr>
        <a:solidFill>
          <a:schemeClr val="bg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6361016" y="538202"/>
            <a:ext cx="5190996" cy="4021765"/>
          </a:xfrm>
          <a:prstGeom prst="rect">
            <a:avLst/>
          </a:prstGeom>
          <a:noFill/>
        </p:spPr>
        <p:txBody>
          <a:bodyPr/>
          <a:lstStyle>
            <a:lvl1pPr marL="0" indent="0">
              <a:lnSpc>
                <a:spcPts val="4000"/>
              </a:lnSpc>
              <a:buNone/>
              <a:defRPr sz="3600" b="1" spc="300">
                <a:solidFill>
                  <a:schemeClr val="accent2"/>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6361015" y="4668253"/>
            <a:ext cx="5190997" cy="1634374"/>
          </a:xfrm>
          <a:prstGeom prst="rect">
            <a:avLst/>
          </a:prstGeom>
          <a:noFill/>
        </p:spPr>
        <p:txBody>
          <a:bodyPr/>
          <a:lstStyle>
            <a:lvl1pPr marL="0" indent="0">
              <a:lnSpc>
                <a:spcPct val="100000"/>
              </a:lnSpc>
              <a:spcBef>
                <a:spcPts val="0"/>
              </a:spcBef>
              <a:buNone/>
              <a:defRPr sz="1800" b="0">
                <a:solidFill>
                  <a:schemeClr val="accent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5" name="Picture Placeholder 4">
            <a:extLst>
              <a:ext uri="{FF2B5EF4-FFF2-40B4-BE49-F238E27FC236}">
                <a16:creationId xmlns:a16="http://schemas.microsoft.com/office/drawing/2014/main" id="{F9DB1354-8F9B-C39F-968E-ADBD530D0885}"/>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Tree>
    <p:extLst>
      <p:ext uri="{BB962C8B-B14F-4D97-AF65-F5344CB8AC3E}">
        <p14:creationId xmlns:p14="http://schemas.microsoft.com/office/powerpoint/2010/main" val="9303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2 - Oppacity Image">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accent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308684" y="1"/>
            <a:ext cx="8883315" cy="6857999"/>
          </a:xfrm>
          <a:prstGeom prst="rect">
            <a:avLst/>
          </a:prstGeom>
          <a:solidFill>
            <a:schemeClr val="accent3">
              <a:alpha val="75000"/>
            </a:schemeClr>
          </a:solidFill>
        </p:spPr>
        <p:txBody>
          <a:bodyPr/>
          <a:lstStyle>
            <a:lvl1pPr marL="0" indent="0">
              <a:buNone/>
              <a:defRPr>
                <a:solidFill>
                  <a:schemeClr val="bg1"/>
                </a:solidFill>
              </a:defRPr>
            </a:lvl1pPr>
          </a:lstStyle>
          <a:p>
            <a:pPr lvl="0"/>
            <a:r>
              <a:rPr lang="en-US"/>
              <a:t>Click to edit Master text styles</a:t>
            </a:r>
          </a:p>
        </p:txBody>
      </p:sp>
      <p:sp>
        <p:nvSpPr>
          <p:cNvPr id="10" name="Text Placeholder 16">
            <a:extLst>
              <a:ext uri="{FF2B5EF4-FFF2-40B4-BE49-F238E27FC236}">
                <a16:creationId xmlns:a16="http://schemas.microsoft.com/office/drawing/2014/main" id="{9E2A3F7B-233C-D8F2-E5C1-09E04C6AEB46}"/>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432E21BD-37E3-E691-10DF-5013596B73D4}"/>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B138793C-6CB8-AA3F-C2BB-902CF6193034}"/>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411428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pic>
        <p:nvPicPr>
          <p:cNvPr id="9" name="Graphic 8">
            <a:extLst>
              <a:ext uri="{FF2B5EF4-FFF2-40B4-BE49-F238E27FC236}">
                <a16:creationId xmlns:a16="http://schemas.microsoft.com/office/drawing/2014/main" id="{90C6BE00-3E76-93EA-F348-A58A02161B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86429" y="5137405"/>
            <a:ext cx="2732875" cy="938438"/>
          </a:xfrm>
          <a:prstGeom prst="rect">
            <a:avLst/>
          </a:prstGeom>
        </p:spPr>
      </p:pic>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p:nvPr>
        </p:nvSpPr>
        <p:spPr>
          <a:xfrm>
            <a:off x="501635" y="1211971"/>
            <a:ext cx="9653018" cy="1483103"/>
          </a:xfrm>
          <a:prstGeom prst="rect">
            <a:avLst/>
          </a:prstGeom>
          <a:noFill/>
        </p:spPr>
        <p:txBody>
          <a:bodyPr/>
          <a:lstStyle>
            <a:lvl1pPr marL="0" indent="0">
              <a:lnSpc>
                <a:spcPts val="3600"/>
              </a:lnSpc>
              <a:buNone/>
              <a:defRPr sz="9600" b="1" spc="600">
                <a:solidFill>
                  <a:schemeClr val="tx2"/>
                </a:solidFill>
                <a:latin typeface="DM Serif Display" pitchFamily="2" charset="0"/>
              </a:defRPr>
            </a:lvl1pPr>
          </a:lstStyle>
          <a:p>
            <a:pPr lvl="0"/>
            <a:endParaRPr lang="en-IE"/>
          </a:p>
          <a:p>
            <a:pPr lvl="0"/>
            <a:r>
              <a:rPr lang="en-IE"/>
              <a:t>Thank You</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3051420"/>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GB"/>
              <a:t>To learn more about our work visit volunteer.ie</a:t>
            </a:r>
            <a:endParaRPr lang="en-IE"/>
          </a:p>
        </p:txBody>
      </p:sp>
    </p:spTree>
    <p:extLst>
      <p:ext uri="{BB962C8B-B14F-4D97-AF65-F5344CB8AC3E}">
        <p14:creationId xmlns:p14="http://schemas.microsoft.com/office/powerpoint/2010/main" val="3965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3 -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sp>
        <p:nvSpPr>
          <p:cNvPr id="11" name="Text Placeholder 16">
            <a:extLst>
              <a:ext uri="{FF2B5EF4-FFF2-40B4-BE49-F238E27FC236}">
                <a16:creationId xmlns:a16="http://schemas.microsoft.com/office/drawing/2014/main" id="{23B1976F-92F0-650A-A0DA-57BDA01440C7}"/>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3DFF540C-2B6F-3D97-1955-358CA55F5AFF}"/>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3E7742EE-26B5-03D0-B9FD-7F7C869D845D}"/>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14624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3 - Oppacity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sp>
        <p:nvSpPr>
          <p:cNvPr id="6" name="Content Placeholder 3">
            <a:extLst>
              <a:ext uri="{FF2B5EF4-FFF2-40B4-BE49-F238E27FC236}">
                <a16:creationId xmlns:a16="http://schemas.microsoft.com/office/drawing/2014/main" id="{F1295B15-B919-FB33-5B0C-309F0F76AFF8}"/>
              </a:ext>
            </a:extLst>
          </p:cNvPr>
          <p:cNvSpPr>
            <a:spLocks noGrp="1"/>
          </p:cNvSpPr>
          <p:nvPr>
            <p:ph sz="quarter" idx="14"/>
          </p:nvPr>
        </p:nvSpPr>
        <p:spPr>
          <a:xfrm>
            <a:off x="6096000" y="7257"/>
            <a:ext cx="6109648" cy="6857999"/>
          </a:xfrm>
          <a:prstGeom prst="rect">
            <a:avLst/>
          </a:prstGeom>
          <a:solidFill>
            <a:schemeClr val="accent3">
              <a:alpha val="50000"/>
            </a:schemeClr>
          </a:solidFill>
        </p:spPr>
        <p:txBody>
          <a:bodyPr/>
          <a:lstStyle>
            <a:lvl1pPr marL="0" indent="0">
              <a:buNone/>
              <a:defRPr>
                <a:solidFill>
                  <a:schemeClr val="bg1"/>
                </a:solidFill>
              </a:defRPr>
            </a:lvl1pPr>
          </a:lstStyle>
          <a:p>
            <a:pPr lvl="0"/>
            <a:r>
              <a:rPr lang="en-US"/>
              <a:t>Click to edit Master text styles</a:t>
            </a:r>
          </a:p>
        </p:txBody>
      </p:sp>
      <p:sp>
        <p:nvSpPr>
          <p:cNvPr id="11" name="Text Placeholder 16">
            <a:extLst>
              <a:ext uri="{FF2B5EF4-FFF2-40B4-BE49-F238E27FC236}">
                <a16:creationId xmlns:a16="http://schemas.microsoft.com/office/drawing/2014/main" id="{F7C92A05-C55A-7B35-DD8D-D185AAE16092}"/>
              </a:ext>
            </a:extLst>
          </p:cNvPr>
          <p:cNvSpPr>
            <a:spLocks noGrp="1"/>
          </p:cNvSpPr>
          <p:nvPr>
            <p:ph type="body" sz="quarter" idx="15"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D8F023B6-66E7-7EF8-8F2B-5C17BF623C31}"/>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0EC10E39-10D5-D3EA-06B1-19A62AFD9CBA}"/>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8898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Right 1 - No Image">
    <p:bg>
      <p:bgPr>
        <a:solidFill>
          <a:schemeClr val="accent3"/>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4CBB5D1-1FC7-A9E1-671C-7A87E7DD861C}"/>
              </a:ext>
            </a:extLst>
          </p:cNvPr>
          <p:cNvSpPr/>
          <p:nvPr userDrawn="1"/>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solidFill>
            <a:srgbClr val="9FD8EE"/>
          </a:solidFill>
          <a:ln w="17491"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80116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Right 1 -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accent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6209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Right 1 - Oppacity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accent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DE5D8C72-70BB-5DF9-76C7-D283CEFFF4CE}"/>
              </a:ext>
            </a:extLst>
          </p:cNvPr>
          <p:cNvSpPr>
            <a:spLocks noGrp="1"/>
          </p:cNvSpPr>
          <p:nvPr>
            <p:ph sz="quarter" idx="14"/>
          </p:nvPr>
        </p:nvSpPr>
        <p:spPr>
          <a:xfrm>
            <a:off x="-1" y="1"/>
            <a:ext cx="4884821" cy="6857999"/>
          </a:xfrm>
          <a:prstGeom prst="rect">
            <a:avLst/>
          </a:prstGeom>
          <a:solidFill>
            <a:schemeClr val="accent3">
              <a:alpha val="50000"/>
            </a:schemeClr>
          </a:solidFill>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31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2 - Image">
    <p:bg>
      <p:bgPr>
        <a:solidFill>
          <a:schemeClr val="accent3"/>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1773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2 - Oppacity Image">
    <p:bg>
      <p:bgPr>
        <a:solidFill>
          <a:schemeClr val="accent3"/>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accent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4DA6D0AC-B7BA-E00D-4020-1C85A37045CC}"/>
              </a:ext>
            </a:extLst>
          </p:cNvPr>
          <p:cNvSpPr>
            <a:spLocks noGrp="1"/>
          </p:cNvSpPr>
          <p:nvPr>
            <p:ph sz="quarter" idx="14"/>
          </p:nvPr>
        </p:nvSpPr>
        <p:spPr>
          <a:xfrm>
            <a:off x="0" y="1"/>
            <a:ext cx="6096000" cy="6857999"/>
          </a:xfrm>
          <a:prstGeom prst="rect">
            <a:avLst/>
          </a:prstGeom>
          <a:solidFill>
            <a:schemeClr val="accent3">
              <a:alpha val="50000"/>
            </a:schemeClr>
          </a:solidFill>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1114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itle - Image">
    <p:bg>
      <p:bgPr>
        <a:solidFill>
          <a:schemeClr val="accent3"/>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0B313F-1A85-BB71-FB3A-EB8AB55EF487}"/>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9699A89A-7B3E-65C2-BEDB-A74180DE4D7A}"/>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44C5E36E-5EBB-A673-A94B-E98FB221FAE8}"/>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Presentation subtitle here</a:t>
            </a:r>
          </a:p>
        </p:txBody>
      </p:sp>
    </p:spTree>
    <p:extLst>
      <p:ext uri="{BB962C8B-B14F-4D97-AF65-F5344CB8AC3E}">
        <p14:creationId xmlns:p14="http://schemas.microsoft.com/office/powerpoint/2010/main" val="40806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3 - No Image">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784BC9-F683-DB37-24F3-03C7D7ABE4BA}"/>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2562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3 - Oppacity Image">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24060D-C390-B124-5410-2BA24B52F076}"/>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bg1"/>
            </a:fgClr>
            <a:bgClr>
              <a:schemeClr val="accent3"/>
            </a:bgClr>
          </a:pattFill>
        </p:spPr>
        <p:txBody>
          <a:bodyPr wrap="square">
            <a:noAutofit/>
          </a:bodyPr>
          <a:lstStyle>
            <a:lvl1pPr>
              <a:defRPr>
                <a:pattFill prst="pct10">
                  <a:fgClr>
                    <a:schemeClr val="accent1"/>
                  </a:fgClr>
                  <a:bgClr>
                    <a:schemeClr val="bg1"/>
                  </a:bgClr>
                </a:pattFill>
              </a:defRPr>
            </a:lvl1pPr>
          </a:lstStyle>
          <a:p>
            <a:r>
              <a:rPr lang="en-US"/>
              <a:t>Click icon to add picture</a:t>
            </a:r>
            <a:endParaRPr lang="en-IE"/>
          </a:p>
        </p:txBody>
      </p:sp>
      <p:sp>
        <p:nvSpPr>
          <p:cNvPr id="7" name="Content Placeholder 3">
            <a:extLst>
              <a:ext uri="{FF2B5EF4-FFF2-40B4-BE49-F238E27FC236}">
                <a16:creationId xmlns:a16="http://schemas.microsoft.com/office/drawing/2014/main" id="{886BAEAC-4B4C-7BC6-3039-99907659AEBD}"/>
              </a:ext>
            </a:extLst>
          </p:cNvPr>
          <p:cNvSpPr>
            <a:spLocks noGrp="1"/>
          </p:cNvSpPr>
          <p:nvPr>
            <p:ph sz="quarter" idx="14"/>
          </p:nvPr>
        </p:nvSpPr>
        <p:spPr>
          <a:xfrm>
            <a:off x="-1" y="1"/>
            <a:ext cx="9131969" cy="6857999"/>
          </a:xfrm>
          <a:prstGeom prst="rect">
            <a:avLst/>
          </a:prstGeom>
          <a:solidFill>
            <a:schemeClr val="accent3">
              <a:alpha val="75000"/>
            </a:schemeClr>
          </a:solidFill>
        </p:spPr>
        <p:txBody>
          <a:bodyPr/>
          <a:lstStyle>
            <a:lvl1pPr marL="0" indent="0">
              <a:buNone/>
              <a:defRPr>
                <a:solidFill>
                  <a:schemeClr val="bg1"/>
                </a:solidFill>
              </a:defRPr>
            </a:lvl1pPr>
          </a:lstStyle>
          <a:p>
            <a:pPr lvl="0"/>
            <a:r>
              <a:rPr lang="en-US"/>
              <a:t>Click to edit Master text styles</a:t>
            </a:r>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05906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accent3"/>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8008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accent3"/>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4402058" y="1594994"/>
            <a:ext cx="3204091" cy="75516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4402058"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594995"/>
            <a:ext cx="3204091"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p:txBody>
      </p:sp>
      <p:sp>
        <p:nvSpPr>
          <p:cNvPr id="14" name="Text Placeholder 16">
            <a:extLst>
              <a:ext uri="{FF2B5EF4-FFF2-40B4-BE49-F238E27FC236}">
                <a16:creationId xmlns:a16="http://schemas.microsoft.com/office/drawing/2014/main" id="{8E532F45-5F7D-4B2B-B69C-C839359D569E}"/>
              </a:ext>
            </a:extLst>
          </p:cNvPr>
          <p:cNvSpPr>
            <a:spLocks noGrp="1"/>
          </p:cNvSpPr>
          <p:nvPr>
            <p:ph type="body" sz="quarter" idx="18" hasCustomPrompt="1"/>
          </p:nvPr>
        </p:nvSpPr>
        <p:spPr>
          <a:xfrm>
            <a:off x="8486274" y="1594994"/>
            <a:ext cx="3204091" cy="75516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a:t>
            </a:r>
          </a:p>
        </p:txBody>
      </p:sp>
      <p:sp>
        <p:nvSpPr>
          <p:cNvPr id="15" name="Text Placeholder 16">
            <a:extLst>
              <a:ext uri="{FF2B5EF4-FFF2-40B4-BE49-F238E27FC236}">
                <a16:creationId xmlns:a16="http://schemas.microsoft.com/office/drawing/2014/main" id="{976AAEB2-076C-5C8B-300C-A29A64898E98}"/>
              </a:ext>
            </a:extLst>
          </p:cNvPr>
          <p:cNvSpPr>
            <a:spLocks noGrp="1"/>
          </p:cNvSpPr>
          <p:nvPr>
            <p:ph type="body" sz="quarter" idx="19" hasCustomPrompt="1"/>
          </p:nvPr>
        </p:nvSpPr>
        <p:spPr>
          <a:xfrm>
            <a:off x="8486274"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Tree>
    <p:extLst>
      <p:ext uri="{BB962C8B-B14F-4D97-AF65-F5344CB8AC3E}">
        <p14:creationId xmlns:p14="http://schemas.microsoft.com/office/powerpoint/2010/main" val="30878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boxes - with Icons">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accent1"/>
                </a:solidFill>
                <a:latin typeface="+mn-lt"/>
              </a:defRPr>
            </a:lvl1pPr>
          </a:lstStyle>
          <a:p>
            <a:pPr lvl="0"/>
            <a:r>
              <a:rPr lang="en-IE"/>
              <a:t>Slide title here</a:t>
            </a:r>
          </a:p>
        </p:txBody>
      </p:sp>
      <p:sp>
        <p:nvSpPr>
          <p:cNvPr id="10" name="Rectangle: Rounded Corners 9">
            <a:extLst>
              <a:ext uri="{FF2B5EF4-FFF2-40B4-BE49-F238E27FC236}">
                <a16:creationId xmlns:a16="http://schemas.microsoft.com/office/drawing/2014/main" id="{2F466539-AEE2-075D-16BD-0EA97E94113A}"/>
              </a:ext>
            </a:extLst>
          </p:cNvPr>
          <p:cNvSpPr/>
          <p:nvPr userDrawn="1"/>
        </p:nvSpPr>
        <p:spPr>
          <a:xfrm>
            <a:off x="501635" y="1793984"/>
            <a:ext cx="2594874" cy="4499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325C3BA5-2D2C-6F2B-9746-508480DD9E47}"/>
              </a:ext>
            </a:extLst>
          </p:cNvPr>
          <p:cNvSpPr/>
          <p:nvPr userDrawn="1"/>
        </p:nvSpPr>
        <p:spPr>
          <a:xfrm>
            <a:off x="3333744" y="1793984"/>
            <a:ext cx="2594874" cy="4499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31A4500C-3D1C-D5A0-2B68-D693278F500D}"/>
              </a:ext>
            </a:extLst>
          </p:cNvPr>
          <p:cNvSpPr/>
          <p:nvPr userDrawn="1"/>
        </p:nvSpPr>
        <p:spPr>
          <a:xfrm>
            <a:off x="6165853" y="1793984"/>
            <a:ext cx="2594874" cy="4499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8997962" y="1793984"/>
            <a:ext cx="2594874" cy="4499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 Placeholder 16">
            <a:extLst>
              <a:ext uri="{FF2B5EF4-FFF2-40B4-BE49-F238E27FC236}">
                <a16:creationId xmlns:a16="http://schemas.microsoft.com/office/drawing/2014/main" id="{592A886B-4DCA-13A3-DFF9-380B7B25EF3E}"/>
              </a:ext>
            </a:extLst>
          </p:cNvPr>
          <p:cNvSpPr>
            <a:spLocks noGrp="1"/>
          </p:cNvSpPr>
          <p:nvPr>
            <p:ph type="body" sz="quarter" idx="17" hasCustomPrompt="1"/>
          </p:nvPr>
        </p:nvSpPr>
        <p:spPr>
          <a:xfrm>
            <a:off x="599164"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3" name="Text Placeholder 16">
            <a:extLst>
              <a:ext uri="{FF2B5EF4-FFF2-40B4-BE49-F238E27FC236}">
                <a16:creationId xmlns:a16="http://schemas.microsoft.com/office/drawing/2014/main" id="{E8E95519-4C52-29AC-4D12-62D7381C6D74}"/>
              </a:ext>
            </a:extLst>
          </p:cNvPr>
          <p:cNvSpPr>
            <a:spLocks noGrp="1"/>
          </p:cNvSpPr>
          <p:nvPr>
            <p:ph type="body" sz="quarter" idx="18" hasCustomPrompt="1"/>
          </p:nvPr>
        </p:nvSpPr>
        <p:spPr>
          <a:xfrm>
            <a:off x="3430596"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p>
          <a:p>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4" name="Text Placeholder 16">
            <a:extLst>
              <a:ext uri="{FF2B5EF4-FFF2-40B4-BE49-F238E27FC236}">
                <a16:creationId xmlns:a16="http://schemas.microsoft.com/office/drawing/2014/main" id="{03F44342-5B51-5C91-7808-8CFDD2798CA9}"/>
              </a:ext>
            </a:extLst>
          </p:cNvPr>
          <p:cNvSpPr>
            <a:spLocks noGrp="1"/>
          </p:cNvSpPr>
          <p:nvPr>
            <p:ph type="body" sz="quarter" idx="19" hasCustomPrompt="1"/>
          </p:nvPr>
        </p:nvSpPr>
        <p:spPr>
          <a:xfrm>
            <a:off x="6262028"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9093459"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3" name="Picture Placeholder 2">
            <a:extLst>
              <a:ext uri="{FF2B5EF4-FFF2-40B4-BE49-F238E27FC236}">
                <a16:creationId xmlns:a16="http://schemas.microsoft.com/office/drawing/2014/main" id="{D5AD3761-6A3D-4A36-CB2A-5812A0555B0F}"/>
              </a:ext>
            </a:extLst>
          </p:cNvPr>
          <p:cNvSpPr>
            <a:spLocks noGrp="1"/>
          </p:cNvSpPr>
          <p:nvPr>
            <p:ph type="pic" sz="quarter" idx="21"/>
          </p:nvPr>
        </p:nvSpPr>
        <p:spPr>
          <a:xfrm>
            <a:off x="1356167" y="1926654"/>
            <a:ext cx="877888" cy="877887"/>
          </a:xfrm>
          <a:prstGeom prst="rect">
            <a:avLst/>
          </a:prstGeom>
        </p:spPr>
        <p:txBody>
          <a:bodyPr/>
          <a:lstStyle>
            <a:lvl1pPr>
              <a:defRPr sz="1000">
                <a:solidFill>
                  <a:schemeClr val="bg1"/>
                </a:solidFill>
              </a:defRPr>
            </a:lvl1pPr>
          </a:lstStyle>
          <a:p>
            <a:r>
              <a:rPr lang="en-US"/>
              <a:t>Click icon to add picture</a:t>
            </a:r>
            <a:endParaRPr lang="en-IE"/>
          </a:p>
        </p:txBody>
      </p:sp>
      <p:sp>
        <p:nvSpPr>
          <p:cNvPr id="26" name="Picture Placeholder 2">
            <a:extLst>
              <a:ext uri="{FF2B5EF4-FFF2-40B4-BE49-F238E27FC236}">
                <a16:creationId xmlns:a16="http://schemas.microsoft.com/office/drawing/2014/main" id="{832273FE-E26B-885A-3C3A-8FDD2893759C}"/>
              </a:ext>
            </a:extLst>
          </p:cNvPr>
          <p:cNvSpPr>
            <a:spLocks noGrp="1"/>
          </p:cNvSpPr>
          <p:nvPr>
            <p:ph type="pic" sz="quarter" idx="22"/>
          </p:nvPr>
        </p:nvSpPr>
        <p:spPr>
          <a:xfrm>
            <a:off x="4159525" y="1926654"/>
            <a:ext cx="877888" cy="877887"/>
          </a:xfrm>
          <a:prstGeom prst="rect">
            <a:avLst/>
          </a:prstGeom>
        </p:spPr>
        <p:txBody>
          <a:bodyPr/>
          <a:lstStyle>
            <a:lvl1pPr>
              <a:defRPr sz="1000">
                <a:solidFill>
                  <a:schemeClr val="bg1"/>
                </a:solidFill>
              </a:defRPr>
            </a:lvl1pPr>
          </a:lstStyle>
          <a:p>
            <a:r>
              <a:rPr lang="en-US"/>
              <a:t>Click icon to add picture</a:t>
            </a:r>
            <a:endParaRPr lang="en-IE"/>
          </a:p>
        </p:txBody>
      </p:sp>
      <p:sp>
        <p:nvSpPr>
          <p:cNvPr id="28" name="Picture Placeholder 2">
            <a:extLst>
              <a:ext uri="{FF2B5EF4-FFF2-40B4-BE49-F238E27FC236}">
                <a16:creationId xmlns:a16="http://schemas.microsoft.com/office/drawing/2014/main" id="{9A80987A-D8B6-FCBC-CAC9-B18023B806DB}"/>
              </a:ext>
            </a:extLst>
          </p:cNvPr>
          <p:cNvSpPr>
            <a:spLocks noGrp="1"/>
          </p:cNvSpPr>
          <p:nvPr>
            <p:ph type="pic" sz="quarter" idx="23"/>
          </p:nvPr>
        </p:nvSpPr>
        <p:spPr>
          <a:xfrm>
            <a:off x="6998978" y="1926654"/>
            <a:ext cx="877888" cy="877887"/>
          </a:xfrm>
          <a:prstGeom prst="rect">
            <a:avLst/>
          </a:prstGeom>
        </p:spPr>
        <p:txBody>
          <a:bodyPr/>
          <a:lstStyle>
            <a:lvl1pPr>
              <a:defRPr sz="1000">
                <a:solidFill>
                  <a:schemeClr val="bg1"/>
                </a:solidFill>
              </a:defRPr>
            </a:lvl1pPr>
          </a:lstStyle>
          <a:p>
            <a:r>
              <a:rPr lang="en-US"/>
              <a:t>Click icon to add picture</a:t>
            </a:r>
            <a:endParaRPr lang="en-IE"/>
          </a:p>
        </p:txBody>
      </p:sp>
      <p:sp>
        <p:nvSpPr>
          <p:cNvPr id="29" name="Picture Placeholder 2">
            <a:extLst>
              <a:ext uri="{FF2B5EF4-FFF2-40B4-BE49-F238E27FC236}">
                <a16:creationId xmlns:a16="http://schemas.microsoft.com/office/drawing/2014/main" id="{77F5C497-B6EF-5B0F-DB10-0AFF9254F125}"/>
              </a:ext>
            </a:extLst>
          </p:cNvPr>
          <p:cNvSpPr>
            <a:spLocks noGrp="1"/>
          </p:cNvSpPr>
          <p:nvPr>
            <p:ph type="pic" sz="quarter" idx="24"/>
          </p:nvPr>
        </p:nvSpPr>
        <p:spPr>
          <a:xfrm>
            <a:off x="9874525" y="1926654"/>
            <a:ext cx="877888" cy="877887"/>
          </a:xfrm>
          <a:prstGeom prst="rect">
            <a:avLst/>
          </a:prstGeom>
        </p:spPr>
        <p:txBody>
          <a:bodyPr/>
          <a:lstStyle>
            <a:lvl1pPr>
              <a:defRPr sz="1000">
                <a:solidFill>
                  <a:schemeClr val="bg1"/>
                </a:solidFill>
              </a:defRPr>
            </a:lvl1pPr>
          </a:lstStyle>
          <a:p>
            <a:r>
              <a:rPr lang="en-US"/>
              <a:t>Click icon to add picture</a:t>
            </a:r>
            <a:endParaRPr lang="en-IE"/>
          </a:p>
        </p:txBody>
      </p:sp>
    </p:spTree>
    <p:extLst>
      <p:ext uri="{BB962C8B-B14F-4D97-AF65-F5344CB8AC3E}">
        <p14:creationId xmlns:p14="http://schemas.microsoft.com/office/powerpoint/2010/main" val="207797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 with titles">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cxnSp>
        <p:nvCxnSpPr>
          <p:cNvPr id="17" name="Straight Connector 16">
            <a:extLst>
              <a:ext uri="{FF2B5EF4-FFF2-40B4-BE49-F238E27FC236}">
                <a16:creationId xmlns:a16="http://schemas.microsoft.com/office/drawing/2014/main" id="{C88E1C0B-068D-6D49-95F6-7A04FE99A790}"/>
              </a:ext>
            </a:extLst>
          </p:cNvPr>
          <p:cNvCxnSpPr>
            <a:cxnSpLocks/>
          </p:cNvCxnSpPr>
          <p:nvPr userDrawn="1"/>
        </p:nvCxnSpPr>
        <p:spPr>
          <a:xfrm flipH="1">
            <a:off x="965979" y="3447143"/>
            <a:ext cx="10213826" cy="0"/>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5CC12C-0360-3D35-32FC-810967EF544E}"/>
              </a:ext>
            </a:extLst>
          </p:cNvPr>
          <p:cNvCxnSpPr>
            <a:cxnSpLocks/>
          </p:cNvCxnSpPr>
          <p:nvPr userDrawn="1"/>
        </p:nvCxnSpPr>
        <p:spPr>
          <a:xfrm flipV="1">
            <a:off x="6072892" y="641350"/>
            <a:ext cx="0" cy="5575299"/>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691C9BF1-CD16-4313-DB8F-64A4A5A239D3}"/>
              </a:ext>
            </a:extLst>
          </p:cNvPr>
          <p:cNvSpPr>
            <a:spLocks noGrp="1"/>
          </p:cNvSpPr>
          <p:nvPr>
            <p:ph type="body" sz="quarter" idx="18" hasCustomPrompt="1"/>
          </p:nvPr>
        </p:nvSpPr>
        <p:spPr>
          <a:xfrm>
            <a:off x="1143602" y="641350"/>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21" name="Text Placeholder 16">
            <a:extLst>
              <a:ext uri="{FF2B5EF4-FFF2-40B4-BE49-F238E27FC236}">
                <a16:creationId xmlns:a16="http://schemas.microsoft.com/office/drawing/2014/main" id="{02AADB01-B43C-0FEA-A669-C5DC49FAB604}"/>
              </a:ext>
            </a:extLst>
          </p:cNvPr>
          <p:cNvSpPr>
            <a:spLocks noGrp="1"/>
          </p:cNvSpPr>
          <p:nvPr>
            <p:ph type="body" sz="quarter" idx="19" hasCustomPrompt="1"/>
          </p:nvPr>
        </p:nvSpPr>
        <p:spPr>
          <a:xfrm>
            <a:off x="114360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27" name="Text Placeholder 16">
            <a:extLst>
              <a:ext uri="{FF2B5EF4-FFF2-40B4-BE49-F238E27FC236}">
                <a16:creationId xmlns:a16="http://schemas.microsoft.com/office/drawing/2014/main" id="{4E128D2B-B198-855D-4676-41C5010B0D1B}"/>
              </a:ext>
            </a:extLst>
          </p:cNvPr>
          <p:cNvSpPr>
            <a:spLocks noGrp="1"/>
          </p:cNvSpPr>
          <p:nvPr>
            <p:ph type="body" sz="quarter" idx="20" hasCustomPrompt="1"/>
          </p:nvPr>
        </p:nvSpPr>
        <p:spPr>
          <a:xfrm>
            <a:off x="6317182" y="641350"/>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0" name="Text Placeholder 16">
            <a:extLst>
              <a:ext uri="{FF2B5EF4-FFF2-40B4-BE49-F238E27FC236}">
                <a16:creationId xmlns:a16="http://schemas.microsoft.com/office/drawing/2014/main" id="{E2DEA99E-4D68-2517-E7CB-C24E1808ED98}"/>
              </a:ext>
            </a:extLst>
          </p:cNvPr>
          <p:cNvSpPr>
            <a:spLocks noGrp="1"/>
          </p:cNvSpPr>
          <p:nvPr>
            <p:ph type="body" sz="quarter" idx="21" hasCustomPrompt="1"/>
          </p:nvPr>
        </p:nvSpPr>
        <p:spPr>
          <a:xfrm>
            <a:off x="631718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2" name="Text Placeholder 16">
            <a:extLst>
              <a:ext uri="{FF2B5EF4-FFF2-40B4-BE49-F238E27FC236}">
                <a16:creationId xmlns:a16="http://schemas.microsoft.com/office/drawing/2014/main" id="{31E27D76-7033-0FC1-E521-96D211838793}"/>
              </a:ext>
            </a:extLst>
          </p:cNvPr>
          <p:cNvSpPr>
            <a:spLocks noGrp="1"/>
          </p:cNvSpPr>
          <p:nvPr>
            <p:ph type="body" sz="quarter" idx="22" hasCustomPrompt="1"/>
          </p:nvPr>
        </p:nvSpPr>
        <p:spPr>
          <a:xfrm>
            <a:off x="1143602" y="3649245"/>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3" name="Text Placeholder 16">
            <a:extLst>
              <a:ext uri="{FF2B5EF4-FFF2-40B4-BE49-F238E27FC236}">
                <a16:creationId xmlns:a16="http://schemas.microsoft.com/office/drawing/2014/main" id="{4BD2EA62-A703-4322-904F-A3B4E36C3DBD}"/>
              </a:ext>
            </a:extLst>
          </p:cNvPr>
          <p:cNvSpPr>
            <a:spLocks noGrp="1"/>
          </p:cNvSpPr>
          <p:nvPr>
            <p:ph type="body" sz="quarter" idx="23" hasCustomPrompt="1"/>
          </p:nvPr>
        </p:nvSpPr>
        <p:spPr>
          <a:xfrm>
            <a:off x="114360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4" name="Text Placeholder 16">
            <a:extLst>
              <a:ext uri="{FF2B5EF4-FFF2-40B4-BE49-F238E27FC236}">
                <a16:creationId xmlns:a16="http://schemas.microsoft.com/office/drawing/2014/main" id="{4E859450-4D63-E2D5-2E3D-6649536BE163}"/>
              </a:ext>
            </a:extLst>
          </p:cNvPr>
          <p:cNvSpPr>
            <a:spLocks noGrp="1"/>
          </p:cNvSpPr>
          <p:nvPr>
            <p:ph type="body" sz="quarter" idx="24" hasCustomPrompt="1"/>
          </p:nvPr>
        </p:nvSpPr>
        <p:spPr>
          <a:xfrm>
            <a:off x="6317182" y="3649245"/>
            <a:ext cx="4715772"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35" name="Text Placeholder 16">
            <a:extLst>
              <a:ext uri="{FF2B5EF4-FFF2-40B4-BE49-F238E27FC236}">
                <a16:creationId xmlns:a16="http://schemas.microsoft.com/office/drawing/2014/main" id="{3626EEBB-9BEE-E195-84FF-2981548BD7D8}"/>
              </a:ext>
            </a:extLst>
          </p:cNvPr>
          <p:cNvSpPr>
            <a:spLocks noGrp="1"/>
          </p:cNvSpPr>
          <p:nvPr>
            <p:ph type="body" sz="quarter" idx="25" hasCustomPrompt="1"/>
          </p:nvPr>
        </p:nvSpPr>
        <p:spPr>
          <a:xfrm>
            <a:off x="631718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p:txBody>
      </p:sp>
    </p:spTree>
    <p:extLst>
      <p:ext uri="{BB962C8B-B14F-4D97-AF65-F5344CB8AC3E}">
        <p14:creationId xmlns:p14="http://schemas.microsoft.com/office/powerpoint/2010/main" val="527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ackground image - with text box">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2287663-79D1-FF84-CF33-35BE1AE4641E}"/>
              </a:ext>
            </a:extLst>
          </p:cNvPr>
          <p:cNvSpPr>
            <a:spLocks noGrp="1"/>
          </p:cNvSpPr>
          <p:nvPr>
            <p:ph type="pic" sz="quarter" idx="21"/>
          </p:nvPr>
        </p:nvSpPr>
        <p:spPr>
          <a:xfrm>
            <a:off x="0" y="0"/>
            <a:ext cx="12192000" cy="6858000"/>
          </a:xfrm>
          <a:prstGeom prst="rect">
            <a:avLst/>
          </a:prstGeom>
        </p:spPr>
        <p:txBody>
          <a:bodyPr/>
          <a:lstStyle/>
          <a:p>
            <a:r>
              <a:rPr lang="en-US"/>
              <a:t>Click icon to add picture</a:t>
            </a:r>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7579895" y="1793984"/>
            <a:ext cx="4012941" cy="4499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7720294" y="3291676"/>
            <a:ext cx="3732141" cy="257973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19" name="Text Placeholder 16">
            <a:extLst>
              <a:ext uri="{FF2B5EF4-FFF2-40B4-BE49-F238E27FC236}">
                <a16:creationId xmlns:a16="http://schemas.microsoft.com/office/drawing/2014/main" id="{EEA83685-23BF-4031-96AB-41504EE62058}"/>
              </a:ext>
            </a:extLst>
          </p:cNvPr>
          <p:cNvSpPr>
            <a:spLocks noGrp="1"/>
          </p:cNvSpPr>
          <p:nvPr>
            <p:ph type="body" sz="quarter" idx="22" hasCustomPrompt="1"/>
          </p:nvPr>
        </p:nvSpPr>
        <p:spPr>
          <a:xfrm>
            <a:off x="7720294" y="2136644"/>
            <a:ext cx="3732141" cy="1027659"/>
          </a:xfrm>
          <a:prstGeom prst="rect">
            <a:avLst/>
          </a:prstGeom>
          <a:noFill/>
        </p:spPr>
        <p:txBody>
          <a:bodyPr/>
          <a:lstStyle>
            <a:lvl1pPr marL="0" indent="0">
              <a:lnSpc>
                <a:spcPct val="100000"/>
              </a:lnSpc>
              <a:spcBef>
                <a:spcPts val="600"/>
              </a:spcBef>
              <a:buNone/>
              <a:defRPr sz="2400" b="1">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a:t>
            </a:r>
          </a:p>
        </p:txBody>
      </p:sp>
    </p:spTree>
    <p:extLst>
      <p:ext uri="{BB962C8B-B14F-4D97-AF65-F5344CB8AC3E}">
        <p14:creationId xmlns:p14="http://schemas.microsoft.com/office/powerpoint/2010/main" val="260764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quote - no image">
    <p:bg>
      <p:bgPr>
        <a:solidFill>
          <a:schemeClr val="accent3"/>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9653018" cy="4021765"/>
          </a:xfrm>
          <a:prstGeom prst="rect">
            <a:avLst/>
          </a:prstGeom>
          <a:noFill/>
        </p:spPr>
        <p:txBody>
          <a:bodyPr/>
          <a:lstStyle>
            <a:lvl1pPr marL="0" indent="0">
              <a:lnSpc>
                <a:spcPts val="4800"/>
              </a:lnSpc>
              <a:buNone/>
              <a:defRPr sz="48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5" y="4668253"/>
            <a:ext cx="5190998" cy="1634374"/>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Tree>
    <p:extLst>
      <p:ext uri="{BB962C8B-B14F-4D97-AF65-F5344CB8AC3E}">
        <p14:creationId xmlns:p14="http://schemas.microsoft.com/office/powerpoint/2010/main" val="8716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Quote - Image right">
    <p:bg>
      <p:bgPr>
        <a:solidFill>
          <a:schemeClr val="accent3"/>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5190996" cy="4021765"/>
          </a:xfrm>
          <a:prstGeom prst="rect">
            <a:avLst/>
          </a:prstGeom>
          <a:noFill/>
        </p:spPr>
        <p:txBody>
          <a:bodyPr/>
          <a:lstStyle>
            <a:lvl1pPr marL="0" indent="0">
              <a:lnSpc>
                <a:spcPts val="4000"/>
              </a:lnSpc>
              <a:buNone/>
              <a:defRPr sz="36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4" y="4668253"/>
            <a:ext cx="5190997"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7" name="Picture Placeholder 7">
            <a:extLst>
              <a:ext uri="{FF2B5EF4-FFF2-40B4-BE49-F238E27FC236}">
                <a16:creationId xmlns:a16="http://schemas.microsoft.com/office/drawing/2014/main" id="{78B6520A-636F-FC21-8FA4-593162E28DC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spTree>
    <p:extLst>
      <p:ext uri="{BB962C8B-B14F-4D97-AF65-F5344CB8AC3E}">
        <p14:creationId xmlns:p14="http://schemas.microsoft.com/office/powerpoint/2010/main" val="113785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Quote - Image left">
    <p:bg>
      <p:bgPr>
        <a:solidFill>
          <a:srgbClr val="9FD8EE"/>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6361016" y="538202"/>
            <a:ext cx="5190996" cy="4021765"/>
          </a:xfrm>
          <a:prstGeom prst="rect">
            <a:avLst/>
          </a:prstGeom>
          <a:noFill/>
        </p:spPr>
        <p:txBody>
          <a:bodyPr/>
          <a:lstStyle>
            <a:lvl1pPr marL="0" indent="0">
              <a:lnSpc>
                <a:spcPts val="4000"/>
              </a:lnSpc>
              <a:buNone/>
              <a:defRPr sz="3600" b="1" spc="300">
                <a:solidFill>
                  <a:schemeClr val="tx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6361015" y="4668253"/>
            <a:ext cx="5190997" cy="1634374"/>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5" name="Picture Placeholder 4">
            <a:extLst>
              <a:ext uri="{FF2B5EF4-FFF2-40B4-BE49-F238E27FC236}">
                <a16:creationId xmlns:a16="http://schemas.microsoft.com/office/drawing/2014/main" id="{F9DB1354-8F9B-C39F-968E-ADBD530D0885}"/>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accent1"/>
            </a:fgClr>
            <a:bgClr>
              <a:srgbClr val="9FD8EE"/>
            </a:bgClr>
          </a:pattFill>
        </p:spPr>
        <p:txBody>
          <a:bodyPr wrap="square">
            <a:noAutofit/>
          </a:bodyPr>
          <a:lstStyle>
            <a:lvl1pPr>
              <a:defRPr>
                <a:solidFill>
                  <a:schemeClr val="bg1"/>
                </a:solidFill>
              </a:defRPr>
            </a:lvl1pPr>
          </a:lstStyle>
          <a:p>
            <a:r>
              <a:rPr lang="en-US"/>
              <a:t>Click icon to add picture</a:t>
            </a:r>
            <a:endParaRPr lang="en-IE"/>
          </a:p>
        </p:txBody>
      </p:sp>
    </p:spTree>
    <p:extLst>
      <p:ext uri="{BB962C8B-B14F-4D97-AF65-F5344CB8AC3E}">
        <p14:creationId xmlns:p14="http://schemas.microsoft.com/office/powerpoint/2010/main" val="28907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 Oppacity Image">
    <p:bg>
      <p:bgPr>
        <a:solidFill>
          <a:schemeClr val="accent3"/>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7" name="Picture Placeholder 6">
            <a:extLst>
              <a:ext uri="{FF2B5EF4-FFF2-40B4-BE49-F238E27FC236}">
                <a16:creationId xmlns:a16="http://schemas.microsoft.com/office/drawing/2014/main" id="{573F48E4-FED1-4524-13F5-BB8EB52941A8}"/>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sp>
        <p:nvSpPr>
          <p:cNvPr id="8" name="Text Placeholder 16">
            <a:extLst>
              <a:ext uri="{FF2B5EF4-FFF2-40B4-BE49-F238E27FC236}">
                <a16:creationId xmlns:a16="http://schemas.microsoft.com/office/drawing/2014/main" id="{8F456CF6-7B5A-5978-6843-205A3D24BB45}"/>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Presentation</a:t>
            </a:r>
          </a:p>
          <a:p>
            <a:pPr lvl="0"/>
            <a:r>
              <a:rPr lang="en-IE"/>
              <a:t>title here</a:t>
            </a:r>
          </a:p>
        </p:txBody>
      </p:sp>
      <p:sp>
        <p:nvSpPr>
          <p:cNvPr id="9" name="Text Placeholder 16">
            <a:extLst>
              <a:ext uri="{FF2B5EF4-FFF2-40B4-BE49-F238E27FC236}">
                <a16:creationId xmlns:a16="http://schemas.microsoft.com/office/drawing/2014/main" id="{095B08CA-C510-9EBD-56E9-11BAC498019F}"/>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Presentation subtitle here</a:t>
            </a:r>
          </a:p>
        </p:txBody>
      </p:sp>
      <p:sp>
        <p:nvSpPr>
          <p:cNvPr id="4" name="Content Placeholder 3">
            <a:extLst>
              <a:ext uri="{FF2B5EF4-FFF2-40B4-BE49-F238E27FC236}">
                <a16:creationId xmlns:a16="http://schemas.microsoft.com/office/drawing/2014/main" id="{58B5BD49-F450-EBFB-312C-6E4A7664D0A5}"/>
              </a:ext>
            </a:extLst>
          </p:cNvPr>
          <p:cNvSpPr>
            <a:spLocks noGrp="1"/>
          </p:cNvSpPr>
          <p:nvPr>
            <p:ph sz="quarter" idx="13"/>
          </p:nvPr>
        </p:nvSpPr>
        <p:spPr>
          <a:xfrm>
            <a:off x="5974460" y="0"/>
            <a:ext cx="6217539" cy="6857999"/>
          </a:xfrm>
          <a:prstGeom prst="rect">
            <a:avLst/>
          </a:prstGeom>
          <a:solidFill>
            <a:schemeClr val="accent3">
              <a:alpha val="50000"/>
            </a:schemeClr>
          </a:solidFill>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3284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9FD8EE"/>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p:nvPr>
        </p:nvSpPr>
        <p:spPr>
          <a:xfrm>
            <a:off x="501635" y="1211971"/>
            <a:ext cx="9653018" cy="1483103"/>
          </a:xfrm>
          <a:prstGeom prst="rect">
            <a:avLst/>
          </a:prstGeom>
          <a:noFill/>
        </p:spPr>
        <p:txBody>
          <a:bodyPr/>
          <a:lstStyle>
            <a:lvl1pPr marL="0" indent="0">
              <a:lnSpc>
                <a:spcPts val="3600"/>
              </a:lnSpc>
              <a:buNone/>
              <a:defRPr sz="9600" b="1" spc="600">
                <a:solidFill>
                  <a:schemeClr val="tx2"/>
                </a:solidFill>
                <a:latin typeface="DM Serif Display" pitchFamily="2" charset="0"/>
              </a:defRPr>
            </a:lvl1pPr>
          </a:lstStyle>
          <a:p>
            <a:pPr lvl="0"/>
            <a:r>
              <a:rPr lang="en-US"/>
              <a:t>Click to edit Master text styles</a:t>
            </a:r>
          </a:p>
          <a:p>
            <a:pPr lvl="1"/>
            <a:r>
              <a:rPr lang="en-US"/>
              <a:t>Second level</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3051420"/>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GB"/>
              <a:t>To learn more about our work visit volunteer.ie</a:t>
            </a:r>
            <a:endParaRPr lang="en-IE"/>
          </a:p>
        </p:txBody>
      </p:sp>
      <p:pic>
        <p:nvPicPr>
          <p:cNvPr id="9" name="Graphic 8">
            <a:extLst>
              <a:ext uri="{FF2B5EF4-FFF2-40B4-BE49-F238E27FC236}">
                <a16:creationId xmlns:a16="http://schemas.microsoft.com/office/drawing/2014/main" id="{28A026E0-E59E-1E65-0B1A-97195D9FD2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86430" y="5135651"/>
            <a:ext cx="2732875" cy="938438"/>
          </a:xfrm>
          <a:prstGeom prst="rect">
            <a:avLst/>
          </a:prstGeom>
        </p:spPr>
      </p:pic>
    </p:spTree>
    <p:extLst>
      <p:ext uri="{BB962C8B-B14F-4D97-AF65-F5344CB8AC3E}">
        <p14:creationId xmlns:p14="http://schemas.microsoft.com/office/powerpoint/2010/main" val="25602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Title - No Image">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rgbClr val="E7567D"/>
          </a:solidFill>
          <a:ln w="21199" cap="flat">
            <a:noFill/>
            <a:prstDash val="solid"/>
            <a:miter/>
          </a:ln>
        </p:spPr>
        <p:txBody>
          <a:bodyPr rtlCol="0" anchor="ctr"/>
          <a:lstStyle/>
          <a:p>
            <a:endParaRPr lang="en-IE"/>
          </a:p>
        </p:txBody>
      </p:sp>
      <p:pic>
        <p:nvPicPr>
          <p:cNvPr id="8" name="Graphic 7">
            <a:extLst>
              <a:ext uri="{FF2B5EF4-FFF2-40B4-BE49-F238E27FC236}">
                <a16:creationId xmlns:a16="http://schemas.microsoft.com/office/drawing/2014/main" id="{BF391DA1-FEB4-3D73-79D8-E4815845D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7" name="Text Placeholder 16">
            <a:extLst>
              <a:ext uri="{FF2B5EF4-FFF2-40B4-BE49-F238E27FC236}">
                <a16:creationId xmlns:a16="http://schemas.microsoft.com/office/drawing/2014/main" id="{F742B455-65B6-A796-06D8-6C1E90F1FEF8}"/>
              </a:ext>
            </a:extLst>
          </p:cNvPr>
          <p:cNvSpPr>
            <a:spLocks noGrp="1"/>
          </p:cNvSpPr>
          <p:nvPr>
            <p:ph type="body" sz="quarter" idx="10" hasCustomPrompt="1"/>
          </p:nvPr>
        </p:nvSpPr>
        <p:spPr>
          <a:xfrm>
            <a:off x="577683" y="754742"/>
            <a:ext cx="6342742" cy="1569659"/>
          </a:xfrm>
          <a:prstGeom prst="rect">
            <a:avLst/>
          </a:prstGeom>
          <a:noFill/>
        </p:spPr>
        <p:txBody>
          <a:bodyPr/>
          <a:lstStyle>
            <a:lvl1pPr marL="0" indent="0">
              <a:lnSpc>
                <a:spcPts val="4800"/>
              </a:lnSpc>
              <a:buNone/>
              <a:defRPr sz="4800">
                <a:solidFill>
                  <a:schemeClr val="tx2"/>
                </a:solidFill>
                <a:latin typeface="DM Serif Display" pitchFamily="2" charset="0"/>
              </a:defRPr>
            </a:lvl1pPr>
          </a:lstStyle>
          <a:p>
            <a:pPr lvl="0"/>
            <a:r>
              <a:rPr lang="en-IE"/>
              <a:t>Presentation</a:t>
            </a:r>
          </a:p>
          <a:p>
            <a:pPr lvl="0"/>
            <a:r>
              <a:rPr lang="en-IE"/>
              <a:t>title here</a:t>
            </a:r>
          </a:p>
        </p:txBody>
      </p:sp>
      <p:sp>
        <p:nvSpPr>
          <p:cNvPr id="20" name="Text Placeholder 16">
            <a:extLst>
              <a:ext uri="{FF2B5EF4-FFF2-40B4-BE49-F238E27FC236}">
                <a16:creationId xmlns:a16="http://schemas.microsoft.com/office/drawing/2014/main" id="{9DCE2E65-AFF6-A1A1-A723-DA5B223F4B93}"/>
              </a:ext>
            </a:extLst>
          </p:cNvPr>
          <p:cNvSpPr>
            <a:spLocks noGrp="1"/>
          </p:cNvSpPr>
          <p:nvPr>
            <p:ph type="body" sz="quarter" idx="11" hasCustomPrompt="1"/>
          </p:nvPr>
        </p:nvSpPr>
        <p:spPr>
          <a:xfrm>
            <a:off x="577683" y="2365852"/>
            <a:ext cx="6342742" cy="1656468"/>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Presentation subtitle here</a:t>
            </a:r>
          </a:p>
        </p:txBody>
      </p:sp>
    </p:spTree>
    <p:extLst>
      <p:ext uri="{BB962C8B-B14F-4D97-AF65-F5344CB8AC3E}">
        <p14:creationId xmlns:p14="http://schemas.microsoft.com/office/powerpoint/2010/main" val="30172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Title - Image">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0B313F-1A85-BB71-FB3A-EB8AB55EF487}"/>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9699A89A-7B3E-65C2-BEDB-A74180DE4D7A}"/>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44C5E36E-5EBB-A673-A94B-E98FB221FAE8}"/>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Presentation subtitle here</a:t>
            </a:r>
          </a:p>
        </p:txBody>
      </p:sp>
    </p:spTree>
    <p:extLst>
      <p:ext uri="{BB962C8B-B14F-4D97-AF65-F5344CB8AC3E}">
        <p14:creationId xmlns:p14="http://schemas.microsoft.com/office/powerpoint/2010/main" val="31220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Title - Oppacity Imag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7" name="Picture Placeholder 6">
            <a:extLst>
              <a:ext uri="{FF2B5EF4-FFF2-40B4-BE49-F238E27FC236}">
                <a16:creationId xmlns:a16="http://schemas.microsoft.com/office/drawing/2014/main" id="{573F48E4-FED1-4524-13F5-BB8EB52941A8}"/>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8F456CF6-7B5A-5978-6843-205A3D24BB45}"/>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tx1"/>
                </a:solidFill>
                <a:latin typeface="+mj-lt"/>
              </a:defRPr>
            </a:lvl1pPr>
          </a:lstStyle>
          <a:p>
            <a:pPr lvl="0"/>
            <a:r>
              <a:rPr lang="en-IE"/>
              <a:t>Presentation</a:t>
            </a:r>
          </a:p>
          <a:p>
            <a:pPr lvl="0"/>
            <a:r>
              <a:rPr lang="en-IE"/>
              <a:t>title here</a:t>
            </a:r>
          </a:p>
        </p:txBody>
      </p:sp>
      <p:sp>
        <p:nvSpPr>
          <p:cNvPr id="9" name="Text Placeholder 16">
            <a:extLst>
              <a:ext uri="{FF2B5EF4-FFF2-40B4-BE49-F238E27FC236}">
                <a16:creationId xmlns:a16="http://schemas.microsoft.com/office/drawing/2014/main" id="{095B08CA-C510-9EBD-56E9-11BAC498019F}"/>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Presentation subtitle here</a:t>
            </a:r>
          </a:p>
        </p:txBody>
      </p:sp>
      <p:sp>
        <p:nvSpPr>
          <p:cNvPr id="4" name="Content Placeholder 3">
            <a:extLst>
              <a:ext uri="{FF2B5EF4-FFF2-40B4-BE49-F238E27FC236}">
                <a16:creationId xmlns:a16="http://schemas.microsoft.com/office/drawing/2014/main" id="{58B5BD49-F450-EBFB-312C-6E4A7664D0A5}"/>
              </a:ext>
            </a:extLst>
          </p:cNvPr>
          <p:cNvSpPr>
            <a:spLocks noGrp="1"/>
          </p:cNvSpPr>
          <p:nvPr>
            <p:ph sz="quarter" idx="13"/>
          </p:nvPr>
        </p:nvSpPr>
        <p:spPr>
          <a:xfrm>
            <a:off x="6096000" y="0"/>
            <a:ext cx="6095999"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31279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entre Title - No Image">
    <p:bg>
      <p:bgPr>
        <a:solidFill>
          <a:schemeClr val="accent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1EB941F-68FF-0446-C7DD-7BE0591BD137}"/>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E75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solidFill>
                <a:schemeClr val="bg1"/>
              </a:solidFill>
            </a:endParaRPr>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85A086B9-BD72-48FF-AFC2-3B3A91797DA8}"/>
              </a:ext>
            </a:extLst>
          </p:cNvPr>
          <p:cNvSpPr>
            <a:spLocks noGrp="1"/>
          </p:cNvSpPr>
          <p:nvPr>
            <p:ph type="body" sz="quarter" idx="10" hasCustomPrompt="1"/>
          </p:nvPr>
        </p:nvSpPr>
        <p:spPr>
          <a:xfrm>
            <a:off x="2924629" y="754742"/>
            <a:ext cx="6342742" cy="1569659"/>
          </a:xfrm>
          <a:prstGeom prst="rect">
            <a:avLst/>
          </a:prstGeom>
          <a:noFill/>
        </p:spPr>
        <p:txBody>
          <a:bodyPr/>
          <a:lstStyle>
            <a:lvl1pPr marL="0" indent="0" algn="ctr">
              <a:lnSpc>
                <a:spcPts val="4800"/>
              </a:lnSpc>
              <a:buNone/>
              <a:defRPr sz="4800">
                <a:solidFill>
                  <a:schemeClr val="bg1"/>
                </a:solidFill>
                <a:latin typeface="DM Serif Display" pitchFamily="2" charset="0"/>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2AB5C60B-8972-31C5-54E3-A87FAD11FF7E}"/>
              </a:ext>
            </a:extLst>
          </p:cNvPr>
          <p:cNvSpPr>
            <a:spLocks noGrp="1"/>
          </p:cNvSpPr>
          <p:nvPr>
            <p:ph type="body" sz="quarter" idx="11" hasCustomPrompt="1"/>
          </p:nvPr>
        </p:nvSpPr>
        <p:spPr>
          <a:xfrm>
            <a:off x="2924629" y="2365852"/>
            <a:ext cx="6342742" cy="1656468"/>
          </a:xfrm>
          <a:prstGeom prst="rect">
            <a:avLst/>
          </a:prstGeom>
          <a:noFill/>
        </p:spPr>
        <p:txBody>
          <a:bodyPr/>
          <a:lstStyle>
            <a:lvl1pPr marL="0" indent="0" algn="ctr">
              <a:lnSpc>
                <a:spcPts val="2400"/>
              </a:lnSpc>
              <a:buNone/>
              <a:defRPr sz="2400" b="1">
                <a:solidFill>
                  <a:schemeClr val="accent3"/>
                </a:solidFill>
                <a:latin typeface="+mn-lt"/>
              </a:defRPr>
            </a:lvl1pPr>
          </a:lstStyle>
          <a:p>
            <a:pPr lvl="0"/>
            <a:r>
              <a:rPr lang="en-IE"/>
              <a:t>Presentation subtitle here</a:t>
            </a:r>
          </a:p>
        </p:txBody>
      </p:sp>
    </p:spTree>
    <p:extLst>
      <p:ext uri="{BB962C8B-B14F-4D97-AF65-F5344CB8AC3E}">
        <p14:creationId xmlns:p14="http://schemas.microsoft.com/office/powerpoint/2010/main" val="16125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entre Title - Oppacity Image">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16A4EE3-A8DC-7B28-0DD7-96DD08710BBB}"/>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accent3"/>
            </a:fgClr>
            <a:bgClr>
              <a:schemeClr val="accent1"/>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18" name="Content Placeholder 3">
            <a:extLst>
              <a:ext uri="{FF2B5EF4-FFF2-40B4-BE49-F238E27FC236}">
                <a16:creationId xmlns:a16="http://schemas.microsoft.com/office/drawing/2014/main" id="{99DD774C-0650-0122-F193-D4BC43767A2A}"/>
              </a:ext>
            </a:extLst>
          </p:cNvPr>
          <p:cNvSpPr>
            <a:spLocks noGrp="1"/>
          </p:cNvSpPr>
          <p:nvPr>
            <p:ph sz="quarter" idx="14"/>
          </p:nvPr>
        </p:nvSpPr>
        <p:spPr>
          <a:xfrm>
            <a:off x="0" y="1"/>
            <a:ext cx="9841832"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1" name="Text Placeholder 16">
            <a:extLst>
              <a:ext uri="{FF2B5EF4-FFF2-40B4-BE49-F238E27FC236}">
                <a16:creationId xmlns:a16="http://schemas.microsoft.com/office/drawing/2014/main" id="{B5587B8C-D96A-0C7F-319C-34D356D393D4}"/>
              </a:ext>
            </a:extLst>
          </p:cNvPr>
          <p:cNvSpPr>
            <a:spLocks noGrp="1"/>
          </p:cNvSpPr>
          <p:nvPr>
            <p:ph type="body" sz="quarter" idx="11" hasCustomPrompt="1"/>
          </p:nvPr>
        </p:nvSpPr>
        <p:spPr>
          <a:xfrm>
            <a:off x="3168113" y="754742"/>
            <a:ext cx="5518317" cy="1569659"/>
          </a:xfrm>
          <a:prstGeom prst="rect">
            <a:avLst/>
          </a:prstGeom>
          <a:noFill/>
        </p:spPr>
        <p:txBody>
          <a:bodyPr/>
          <a:lstStyle>
            <a:lvl1pPr marL="0" indent="0" algn="ctr">
              <a:lnSpc>
                <a:spcPts val="4400"/>
              </a:lnSpc>
              <a:buNone/>
              <a:defRPr sz="4400" b="1">
                <a:solidFill>
                  <a:schemeClr val="tx1"/>
                </a:solidFill>
                <a:latin typeface="+mj-lt"/>
              </a:defRPr>
            </a:lvl1pPr>
          </a:lstStyle>
          <a:p>
            <a:pPr lvl="0"/>
            <a:r>
              <a:rPr lang="en-IE"/>
              <a:t>Presentation</a:t>
            </a:r>
          </a:p>
          <a:p>
            <a:pPr lvl="0"/>
            <a:r>
              <a:rPr lang="en-IE"/>
              <a:t>title here</a:t>
            </a:r>
          </a:p>
        </p:txBody>
      </p:sp>
      <p:sp>
        <p:nvSpPr>
          <p:cNvPr id="12" name="Text Placeholder 16">
            <a:extLst>
              <a:ext uri="{FF2B5EF4-FFF2-40B4-BE49-F238E27FC236}">
                <a16:creationId xmlns:a16="http://schemas.microsoft.com/office/drawing/2014/main" id="{02EF4DB2-8902-2F34-CE2A-1BC9BD287B70}"/>
              </a:ext>
            </a:extLst>
          </p:cNvPr>
          <p:cNvSpPr>
            <a:spLocks noGrp="1"/>
          </p:cNvSpPr>
          <p:nvPr>
            <p:ph type="body" sz="quarter" idx="12" hasCustomPrompt="1"/>
          </p:nvPr>
        </p:nvSpPr>
        <p:spPr>
          <a:xfrm>
            <a:off x="3168113" y="2365852"/>
            <a:ext cx="5518317" cy="1656468"/>
          </a:xfrm>
          <a:prstGeom prst="rect">
            <a:avLst/>
          </a:prstGeom>
          <a:noFill/>
        </p:spPr>
        <p:txBody>
          <a:bodyPr/>
          <a:lstStyle>
            <a:lvl1pPr marL="0" indent="0" algn="ctr">
              <a:lnSpc>
                <a:spcPts val="2400"/>
              </a:lnSpc>
              <a:buNone/>
              <a:defRPr sz="2400" b="1">
                <a:solidFill>
                  <a:schemeClr val="bg1"/>
                </a:solidFill>
                <a:latin typeface="+mn-lt"/>
              </a:defRPr>
            </a:lvl1pPr>
          </a:lstStyle>
          <a:p>
            <a:pPr lvl="0"/>
            <a:r>
              <a:rPr lang="en-IE"/>
              <a:t>Presentation subtitle here</a:t>
            </a:r>
          </a:p>
        </p:txBody>
      </p:sp>
    </p:spTree>
    <p:extLst>
      <p:ext uri="{BB962C8B-B14F-4D97-AF65-F5344CB8AC3E}">
        <p14:creationId xmlns:p14="http://schemas.microsoft.com/office/powerpoint/2010/main" val="16494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04F571A-81BA-95D6-1AA2-79A6DEC3F954}"/>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0E7F89BF-61B2-285F-2588-359BE625A83F}"/>
              </a:ext>
            </a:extLst>
          </p:cNvPr>
          <p:cNvSpPr>
            <a:spLocks noGrp="1"/>
          </p:cNvSpPr>
          <p:nvPr>
            <p:ph type="body" sz="quarter" idx="11" hasCustomPrompt="1"/>
          </p:nvPr>
        </p:nvSpPr>
        <p:spPr>
          <a:xfrm>
            <a:off x="577683" y="1253505"/>
            <a:ext cx="5518317" cy="32457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Section </a:t>
            </a:r>
          </a:p>
          <a:p>
            <a:pPr lvl="0"/>
            <a:r>
              <a:rPr lang="en-IE"/>
              <a:t>Name </a:t>
            </a:r>
          </a:p>
          <a:p>
            <a:pPr lvl="0"/>
            <a:r>
              <a:rPr lang="en-IE"/>
              <a:t>Here</a:t>
            </a:r>
          </a:p>
        </p:txBody>
      </p:sp>
      <p:sp>
        <p:nvSpPr>
          <p:cNvPr id="11" name="Text Placeholder 16">
            <a:extLst>
              <a:ext uri="{FF2B5EF4-FFF2-40B4-BE49-F238E27FC236}">
                <a16:creationId xmlns:a16="http://schemas.microsoft.com/office/drawing/2014/main" id="{114F1412-AAD9-BD63-5451-2D593EE74380}"/>
              </a:ext>
            </a:extLst>
          </p:cNvPr>
          <p:cNvSpPr>
            <a:spLocks noGrp="1"/>
          </p:cNvSpPr>
          <p:nvPr>
            <p:ph type="body" sz="quarter" idx="12" hasCustomPrompt="1"/>
          </p:nvPr>
        </p:nvSpPr>
        <p:spPr>
          <a:xfrm>
            <a:off x="577683" y="754741"/>
            <a:ext cx="5518317" cy="40904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Part 1</a:t>
            </a:r>
          </a:p>
        </p:txBody>
      </p:sp>
    </p:spTree>
    <p:extLst>
      <p:ext uri="{BB962C8B-B14F-4D97-AF65-F5344CB8AC3E}">
        <p14:creationId xmlns:p14="http://schemas.microsoft.com/office/powerpoint/2010/main" val="18976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tion Title - Oppacity Image ">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1"/>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296653" y="1"/>
            <a:ext cx="8895347"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
        <p:nvSpPr>
          <p:cNvPr id="4" name="Text Placeholder 16">
            <a:extLst>
              <a:ext uri="{FF2B5EF4-FFF2-40B4-BE49-F238E27FC236}">
                <a16:creationId xmlns:a16="http://schemas.microsoft.com/office/drawing/2014/main" id="{5F24F2BE-88B5-0AFA-420D-3C4135713D30}"/>
              </a:ext>
            </a:extLst>
          </p:cNvPr>
          <p:cNvSpPr>
            <a:spLocks noGrp="1"/>
          </p:cNvSpPr>
          <p:nvPr>
            <p:ph type="body" sz="quarter" idx="11" hasCustomPrompt="1"/>
          </p:nvPr>
        </p:nvSpPr>
        <p:spPr>
          <a:xfrm>
            <a:off x="577683" y="1253505"/>
            <a:ext cx="6592044" cy="3245759"/>
          </a:xfrm>
          <a:prstGeom prst="rect">
            <a:avLst/>
          </a:prstGeom>
          <a:noFill/>
        </p:spPr>
        <p:txBody>
          <a:bodyPr/>
          <a:lstStyle>
            <a:lvl1pPr marL="0" indent="0">
              <a:lnSpc>
                <a:spcPts val="4400"/>
              </a:lnSpc>
              <a:buNone/>
              <a:defRPr sz="4400" b="1">
                <a:solidFill>
                  <a:schemeClr val="tx1"/>
                </a:solidFill>
                <a:latin typeface="+mj-lt"/>
              </a:defRPr>
            </a:lvl1pPr>
          </a:lstStyle>
          <a:p>
            <a:pPr lvl="0"/>
            <a:r>
              <a:rPr lang="en-IE"/>
              <a:t>Section </a:t>
            </a:r>
          </a:p>
          <a:p>
            <a:pPr lvl="0"/>
            <a:r>
              <a:rPr lang="en-IE"/>
              <a:t>Name </a:t>
            </a:r>
          </a:p>
          <a:p>
            <a:pPr lvl="0"/>
            <a:r>
              <a:rPr lang="en-IE"/>
              <a:t>Here</a:t>
            </a:r>
          </a:p>
        </p:txBody>
      </p:sp>
      <p:sp>
        <p:nvSpPr>
          <p:cNvPr id="5" name="Text Placeholder 16">
            <a:extLst>
              <a:ext uri="{FF2B5EF4-FFF2-40B4-BE49-F238E27FC236}">
                <a16:creationId xmlns:a16="http://schemas.microsoft.com/office/drawing/2014/main" id="{DB559C21-3BEE-947B-69BE-0D8C975C3BE4}"/>
              </a:ext>
            </a:extLst>
          </p:cNvPr>
          <p:cNvSpPr>
            <a:spLocks noGrp="1"/>
          </p:cNvSpPr>
          <p:nvPr>
            <p:ph type="body" sz="quarter" idx="12" hasCustomPrompt="1"/>
          </p:nvPr>
        </p:nvSpPr>
        <p:spPr>
          <a:xfrm>
            <a:off x="577683" y="754741"/>
            <a:ext cx="6592044" cy="40904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Part 1</a:t>
            </a:r>
          </a:p>
        </p:txBody>
      </p:sp>
    </p:spTree>
    <p:extLst>
      <p:ext uri="{BB962C8B-B14F-4D97-AF65-F5344CB8AC3E}">
        <p14:creationId xmlns:p14="http://schemas.microsoft.com/office/powerpoint/2010/main" val="50622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1 - No Image">
    <p:bg>
      <p:bgPr>
        <a:solidFill>
          <a:schemeClr val="accent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rgbClr val="E7567D"/>
          </a:solidFill>
          <a:ln w="21199"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0CA519DD-2B63-5415-0F31-167456D7685F}"/>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6C06F4F8-25B7-34C8-C5BE-4003CD25BD9C}"/>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DEC24368-55A2-ED78-972B-FA12F7A49D1C}"/>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4741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Left 1 -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accent3"/>
            </a:fgClr>
            <a:bgClr>
              <a:schemeClr val="accent1"/>
            </a:bgClr>
          </a:pattFill>
        </p:spPr>
        <p:txBody>
          <a:bodyPr wrap="square">
            <a:noAutofit/>
          </a:bodyPr>
          <a:lstStyle/>
          <a:p>
            <a:endParaRPr lang="en-IE"/>
          </a:p>
        </p:txBody>
      </p:sp>
      <p:sp>
        <p:nvSpPr>
          <p:cNvPr id="19" name="Text Placeholder 16">
            <a:extLst>
              <a:ext uri="{FF2B5EF4-FFF2-40B4-BE49-F238E27FC236}">
                <a16:creationId xmlns:a16="http://schemas.microsoft.com/office/drawing/2014/main" id="{D9B79762-EBC4-5AED-AD84-0BCFA723318A}"/>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21" name="Text Placeholder 16">
            <a:extLst>
              <a:ext uri="{FF2B5EF4-FFF2-40B4-BE49-F238E27FC236}">
                <a16:creationId xmlns:a16="http://schemas.microsoft.com/office/drawing/2014/main" id="{69562F1D-9E64-E8D0-AFAE-53DA186E8420}"/>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22" name="Text Placeholder 16">
            <a:extLst>
              <a:ext uri="{FF2B5EF4-FFF2-40B4-BE49-F238E27FC236}">
                <a16:creationId xmlns:a16="http://schemas.microsoft.com/office/drawing/2014/main" id="{E751F5A7-561F-40A2-7C03-13E2276FE5F8}"/>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8659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re Title - No Image">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1EB941F-68FF-0446-C7DD-7BE0591BD137}"/>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9FD8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85A086B9-BD72-48FF-AFC2-3B3A91797DA8}"/>
              </a:ext>
            </a:extLst>
          </p:cNvPr>
          <p:cNvSpPr>
            <a:spLocks noGrp="1"/>
          </p:cNvSpPr>
          <p:nvPr>
            <p:ph type="body" sz="quarter" idx="10" hasCustomPrompt="1"/>
          </p:nvPr>
        </p:nvSpPr>
        <p:spPr>
          <a:xfrm>
            <a:off x="2924629" y="754742"/>
            <a:ext cx="6342742" cy="1569659"/>
          </a:xfrm>
          <a:prstGeom prst="rect">
            <a:avLst/>
          </a:prstGeom>
          <a:noFill/>
        </p:spPr>
        <p:txBody>
          <a:bodyPr/>
          <a:lstStyle>
            <a:lvl1pPr marL="0" indent="0" algn="ctr">
              <a:lnSpc>
                <a:spcPts val="4800"/>
              </a:lnSpc>
              <a:buNone/>
              <a:defRPr sz="4800">
                <a:solidFill>
                  <a:schemeClr val="tx1"/>
                </a:solidFill>
                <a:latin typeface="DM Serif Display" pitchFamily="2" charset="0"/>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2AB5C60B-8972-31C5-54E3-A87FAD11FF7E}"/>
              </a:ext>
            </a:extLst>
          </p:cNvPr>
          <p:cNvSpPr>
            <a:spLocks noGrp="1"/>
          </p:cNvSpPr>
          <p:nvPr>
            <p:ph type="body" sz="quarter" idx="11" hasCustomPrompt="1"/>
          </p:nvPr>
        </p:nvSpPr>
        <p:spPr>
          <a:xfrm>
            <a:off x="2924629" y="2365852"/>
            <a:ext cx="6342742" cy="1656468"/>
          </a:xfrm>
          <a:prstGeom prst="rect">
            <a:avLst/>
          </a:prstGeom>
          <a:noFill/>
        </p:spPr>
        <p:txBody>
          <a:bodyPr/>
          <a:lstStyle>
            <a:lvl1pPr marL="0" indent="0" algn="ctr">
              <a:lnSpc>
                <a:spcPts val="2400"/>
              </a:lnSpc>
              <a:buNone/>
              <a:defRPr sz="2400" b="1">
                <a:solidFill>
                  <a:schemeClr val="bg1"/>
                </a:solidFill>
                <a:latin typeface="+mn-lt"/>
              </a:defRPr>
            </a:lvl1pPr>
          </a:lstStyle>
          <a:p>
            <a:pPr lvl="0"/>
            <a:r>
              <a:rPr lang="en-IE"/>
              <a:t>Presentation subtitle here</a:t>
            </a:r>
          </a:p>
        </p:txBody>
      </p:sp>
    </p:spTree>
    <p:extLst>
      <p:ext uri="{BB962C8B-B14F-4D97-AF65-F5344CB8AC3E}">
        <p14:creationId xmlns:p14="http://schemas.microsoft.com/office/powerpoint/2010/main" val="384792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Oppacity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accent3"/>
            </a:fgClr>
            <a:bgClr>
              <a:schemeClr val="accent1"/>
            </a:bgClr>
          </a:pattFill>
        </p:spPr>
        <p:txBody>
          <a:bodyPr wrap="square">
            <a:noAutofit/>
          </a:bodyPr>
          <a:lstStyle/>
          <a:p>
            <a:endParaRPr lang="en-IE"/>
          </a:p>
        </p:txBody>
      </p:sp>
      <p:sp>
        <p:nvSpPr>
          <p:cNvPr id="7" name="Content Placeholder 3">
            <a:extLst>
              <a:ext uri="{FF2B5EF4-FFF2-40B4-BE49-F238E27FC236}">
                <a16:creationId xmlns:a16="http://schemas.microsoft.com/office/drawing/2014/main" id="{A9733263-02BB-F5CD-E688-BF660E888FE5}"/>
              </a:ext>
            </a:extLst>
          </p:cNvPr>
          <p:cNvSpPr>
            <a:spLocks noGrp="1"/>
          </p:cNvSpPr>
          <p:nvPr>
            <p:ph sz="quarter" idx="14"/>
          </p:nvPr>
        </p:nvSpPr>
        <p:spPr>
          <a:xfrm>
            <a:off x="6809874" y="0"/>
            <a:ext cx="5382125"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
        <p:nvSpPr>
          <p:cNvPr id="12" name="Text Placeholder 16">
            <a:extLst>
              <a:ext uri="{FF2B5EF4-FFF2-40B4-BE49-F238E27FC236}">
                <a16:creationId xmlns:a16="http://schemas.microsoft.com/office/drawing/2014/main" id="{C02C54C9-56E3-2140-FB59-94702F59B6AD}"/>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EE6C9A2D-DF0D-A2B5-1E82-D6FCD91B81D7}"/>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82965DF8-F5AC-7562-699A-CEDE2B5C767A}"/>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16746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Left 2 -  No Image ">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4B3EAFC-036E-58B1-9A3F-E453B812AD7A}"/>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E75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3D710A0C-3636-941C-C68B-A0C12C93B78E}"/>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4639763A-FF79-9943-A41A-16566466DDA2}"/>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0B343103-1114-5C05-7B4A-23135A3637E0}"/>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6717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eft 2 - Oppacity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1"/>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296654" y="1"/>
            <a:ext cx="8895346"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
        <p:nvSpPr>
          <p:cNvPr id="10" name="Text Placeholder 16">
            <a:extLst>
              <a:ext uri="{FF2B5EF4-FFF2-40B4-BE49-F238E27FC236}">
                <a16:creationId xmlns:a16="http://schemas.microsoft.com/office/drawing/2014/main" id="{9E2A3F7B-233C-D8F2-E5C1-09E04C6AEB46}"/>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432E21BD-37E3-E691-10DF-5013596B73D4}"/>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B138793C-6CB8-AA3F-C2BB-902CF6193034}"/>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28620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3 -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sp>
        <p:nvSpPr>
          <p:cNvPr id="11" name="Text Placeholder 16">
            <a:extLst>
              <a:ext uri="{FF2B5EF4-FFF2-40B4-BE49-F238E27FC236}">
                <a16:creationId xmlns:a16="http://schemas.microsoft.com/office/drawing/2014/main" id="{23B1976F-92F0-650A-A0DA-57BDA01440C7}"/>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3DFF540C-2B6F-3D97-1955-358CA55F5AFF}"/>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3E7742EE-26B5-03D0-B9FD-7F7C869D845D}"/>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9798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eft 3 - Oppacity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sp>
        <p:nvSpPr>
          <p:cNvPr id="6" name="Content Placeholder 3">
            <a:extLst>
              <a:ext uri="{FF2B5EF4-FFF2-40B4-BE49-F238E27FC236}">
                <a16:creationId xmlns:a16="http://schemas.microsoft.com/office/drawing/2014/main" id="{F1295B15-B919-FB33-5B0C-309F0F76AFF8}"/>
              </a:ext>
            </a:extLst>
          </p:cNvPr>
          <p:cNvSpPr>
            <a:spLocks noGrp="1"/>
          </p:cNvSpPr>
          <p:nvPr>
            <p:ph sz="quarter" idx="14"/>
          </p:nvPr>
        </p:nvSpPr>
        <p:spPr>
          <a:xfrm>
            <a:off x="5974460" y="7257"/>
            <a:ext cx="6231187"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
        <p:nvSpPr>
          <p:cNvPr id="11" name="Text Placeholder 16">
            <a:extLst>
              <a:ext uri="{FF2B5EF4-FFF2-40B4-BE49-F238E27FC236}">
                <a16:creationId xmlns:a16="http://schemas.microsoft.com/office/drawing/2014/main" id="{F7C92A05-C55A-7B35-DD8D-D185AAE16092}"/>
              </a:ext>
            </a:extLst>
          </p:cNvPr>
          <p:cNvSpPr>
            <a:spLocks noGrp="1"/>
          </p:cNvSpPr>
          <p:nvPr>
            <p:ph type="body" sz="quarter" idx="15"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D8F023B6-66E7-7EF8-8F2B-5C17BF623C31}"/>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0EC10E39-10D5-D3EA-06B1-19A62AFD9CBA}"/>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3401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Right 1 - No Image">
    <p:bg>
      <p:bgPr>
        <a:solidFill>
          <a:schemeClr val="accent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4CBB5D1-1FC7-A9E1-671C-7A87E7DD861C}"/>
              </a:ext>
            </a:extLst>
          </p:cNvPr>
          <p:cNvSpPr/>
          <p:nvPr userDrawn="1"/>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solidFill>
            <a:srgbClr val="E7567D"/>
          </a:solidFill>
          <a:ln w="17491"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02182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Right 1 -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accent3"/>
            </a:fgClr>
            <a:bgClr>
              <a:schemeClr val="accent1"/>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00298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xt Right 1 - Oppacity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accent3"/>
            </a:fgClr>
            <a:bgClr>
              <a:schemeClr val="accent1"/>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DE5D8C72-70BB-5DF9-76C7-D283CEFFF4CE}"/>
              </a:ext>
            </a:extLst>
          </p:cNvPr>
          <p:cNvSpPr>
            <a:spLocks noGrp="1"/>
          </p:cNvSpPr>
          <p:nvPr>
            <p:ph sz="quarter" idx="14"/>
          </p:nvPr>
        </p:nvSpPr>
        <p:spPr>
          <a:xfrm>
            <a:off x="0" y="1"/>
            <a:ext cx="5354053"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29937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Right 2 - Image">
    <p:bg>
      <p:bgPr>
        <a:solidFill>
          <a:schemeClr val="accent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accent3"/>
            </a:fgClr>
            <a:bgClr>
              <a:schemeClr val="accent1"/>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3"/>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58101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Right 2 - Oppacity Image">
    <p:bg>
      <p:bgPr>
        <a:solidFill>
          <a:schemeClr val="accent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accent3"/>
            </a:fgClr>
            <a:bgClr>
              <a:schemeClr val="accent1"/>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4DA6D0AC-B7BA-E00D-4020-1C85A37045CC}"/>
              </a:ext>
            </a:extLst>
          </p:cNvPr>
          <p:cNvSpPr>
            <a:spLocks noGrp="1"/>
          </p:cNvSpPr>
          <p:nvPr>
            <p:ph sz="quarter" idx="14"/>
          </p:nvPr>
        </p:nvSpPr>
        <p:spPr>
          <a:xfrm>
            <a:off x="0" y="1"/>
            <a:ext cx="6096000"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114402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re Title - Oppacity Image">
    <p:bg>
      <p:bgPr>
        <a:solidFill>
          <a:schemeClr val="accent3"/>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16A4EE3-A8DC-7B28-0DD7-96DD08710BBB}"/>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tx2"/>
            </a:fgClr>
            <a:bgClr>
              <a:schemeClr val="accent3"/>
            </a:bgClr>
          </a:pattFill>
        </p:spPr>
        <p:txBody>
          <a:bodyPr wrap="square">
            <a:noAutofit/>
          </a:bodyPr>
          <a:lstStyle>
            <a:lvl1pPr>
              <a:defRPr>
                <a:pattFill prst="pct10">
                  <a:fgClr>
                    <a:schemeClr val="accent1"/>
                  </a:fgClr>
                  <a:bgClr>
                    <a:schemeClr val="bg1"/>
                  </a:bgClr>
                </a:pattFill>
              </a:defRPr>
            </a:lvl1pPr>
          </a:lstStyle>
          <a:p>
            <a:r>
              <a:rPr lang="en-US"/>
              <a:t>Click icon to add picture</a:t>
            </a:r>
            <a:endParaRPr lang="en-IE"/>
          </a:p>
        </p:txBody>
      </p:sp>
      <p:sp>
        <p:nvSpPr>
          <p:cNvPr id="18" name="Content Placeholder 3">
            <a:extLst>
              <a:ext uri="{FF2B5EF4-FFF2-40B4-BE49-F238E27FC236}">
                <a16:creationId xmlns:a16="http://schemas.microsoft.com/office/drawing/2014/main" id="{99DD774C-0650-0122-F193-D4BC43767A2A}"/>
              </a:ext>
            </a:extLst>
          </p:cNvPr>
          <p:cNvSpPr>
            <a:spLocks noGrp="1"/>
          </p:cNvSpPr>
          <p:nvPr>
            <p:ph sz="quarter" idx="14"/>
          </p:nvPr>
        </p:nvSpPr>
        <p:spPr>
          <a:xfrm>
            <a:off x="-1" y="1"/>
            <a:ext cx="8843211" cy="6857999"/>
          </a:xfrm>
          <a:prstGeom prst="rect">
            <a:avLst/>
          </a:prstGeom>
          <a:solidFill>
            <a:schemeClr val="accent3">
              <a:alpha val="75000"/>
            </a:schemeClr>
          </a:solidFill>
        </p:spPr>
        <p:txBody>
          <a:bodyPr/>
          <a:lstStyle>
            <a:lvl1pPr marL="0" indent="0">
              <a:buNone/>
              <a:defRPr>
                <a:solidFill>
                  <a:schemeClr val="bg1"/>
                </a:solidFill>
              </a:defRPr>
            </a:lvl1pPr>
          </a:lstStyle>
          <a:p>
            <a:pPr lvl="0"/>
            <a:r>
              <a:rPr lang="en-US"/>
              <a:t>Click to edit Master text styles</a:t>
            </a:r>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1" name="Text Placeholder 16">
            <a:extLst>
              <a:ext uri="{FF2B5EF4-FFF2-40B4-BE49-F238E27FC236}">
                <a16:creationId xmlns:a16="http://schemas.microsoft.com/office/drawing/2014/main" id="{B5587B8C-D96A-0C7F-319C-34D356D393D4}"/>
              </a:ext>
            </a:extLst>
          </p:cNvPr>
          <p:cNvSpPr>
            <a:spLocks noGrp="1"/>
          </p:cNvSpPr>
          <p:nvPr>
            <p:ph type="body" sz="quarter" idx="11" hasCustomPrompt="1"/>
          </p:nvPr>
        </p:nvSpPr>
        <p:spPr>
          <a:xfrm>
            <a:off x="3168113" y="754742"/>
            <a:ext cx="5518317" cy="1569659"/>
          </a:xfrm>
          <a:prstGeom prst="rect">
            <a:avLst/>
          </a:prstGeom>
          <a:noFill/>
        </p:spPr>
        <p:txBody>
          <a:bodyPr/>
          <a:lstStyle>
            <a:lvl1pPr marL="0" indent="0" algn="ctr">
              <a:lnSpc>
                <a:spcPts val="4400"/>
              </a:lnSpc>
              <a:buNone/>
              <a:defRPr sz="4400" b="1">
                <a:solidFill>
                  <a:schemeClr val="bg1"/>
                </a:solidFill>
                <a:latin typeface="+mj-lt"/>
              </a:defRPr>
            </a:lvl1pPr>
          </a:lstStyle>
          <a:p>
            <a:pPr lvl="0"/>
            <a:r>
              <a:rPr lang="en-IE"/>
              <a:t>Presentation</a:t>
            </a:r>
          </a:p>
          <a:p>
            <a:pPr lvl="0"/>
            <a:r>
              <a:rPr lang="en-IE"/>
              <a:t>title here</a:t>
            </a:r>
          </a:p>
        </p:txBody>
      </p:sp>
      <p:sp>
        <p:nvSpPr>
          <p:cNvPr id="12" name="Text Placeholder 16">
            <a:extLst>
              <a:ext uri="{FF2B5EF4-FFF2-40B4-BE49-F238E27FC236}">
                <a16:creationId xmlns:a16="http://schemas.microsoft.com/office/drawing/2014/main" id="{02EF4DB2-8902-2F34-CE2A-1BC9BD287B70}"/>
              </a:ext>
            </a:extLst>
          </p:cNvPr>
          <p:cNvSpPr>
            <a:spLocks noGrp="1"/>
          </p:cNvSpPr>
          <p:nvPr>
            <p:ph type="body" sz="quarter" idx="12" hasCustomPrompt="1"/>
          </p:nvPr>
        </p:nvSpPr>
        <p:spPr>
          <a:xfrm>
            <a:off x="3168113" y="2365852"/>
            <a:ext cx="5518317" cy="1656468"/>
          </a:xfrm>
          <a:prstGeom prst="rect">
            <a:avLst/>
          </a:prstGeom>
          <a:noFill/>
        </p:spPr>
        <p:txBody>
          <a:bodyPr/>
          <a:lstStyle>
            <a:lvl1pPr marL="0" indent="0" algn="ctr">
              <a:lnSpc>
                <a:spcPts val="2400"/>
              </a:lnSpc>
              <a:buNone/>
              <a:defRPr sz="2400" b="1">
                <a:solidFill>
                  <a:schemeClr val="bg1"/>
                </a:solidFill>
                <a:latin typeface="+mn-lt"/>
              </a:defRPr>
            </a:lvl1pPr>
          </a:lstStyle>
          <a:p>
            <a:pPr lvl="0"/>
            <a:r>
              <a:rPr lang="en-IE"/>
              <a:t>Presentation subtitle here</a:t>
            </a:r>
          </a:p>
        </p:txBody>
      </p:sp>
    </p:spTree>
    <p:extLst>
      <p:ext uri="{BB962C8B-B14F-4D97-AF65-F5344CB8AC3E}">
        <p14:creationId xmlns:p14="http://schemas.microsoft.com/office/powerpoint/2010/main" val="5462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3 - No Image">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784BC9-F683-DB37-24F3-03C7D7ABE4BA}"/>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E75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51035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Right 3 - Oppacity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24060D-C390-B124-5410-2BA24B52F076}"/>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accent3"/>
            </a:fgClr>
            <a:bgClr>
              <a:schemeClr val="accent1"/>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7" name="Content Placeholder 3">
            <a:extLst>
              <a:ext uri="{FF2B5EF4-FFF2-40B4-BE49-F238E27FC236}">
                <a16:creationId xmlns:a16="http://schemas.microsoft.com/office/drawing/2014/main" id="{886BAEAC-4B4C-7BC6-3039-99907659AEBD}"/>
              </a:ext>
            </a:extLst>
          </p:cNvPr>
          <p:cNvSpPr>
            <a:spLocks noGrp="1"/>
          </p:cNvSpPr>
          <p:nvPr>
            <p:ph sz="quarter" idx="14"/>
          </p:nvPr>
        </p:nvSpPr>
        <p:spPr>
          <a:xfrm>
            <a:off x="0" y="1"/>
            <a:ext cx="9035716" cy="6857999"/>
          </a:xfrm>
          <a:prstGeom prst="rect">
            <a:avLst/>
          </a:prstGeom>
          <a:solidFill>
            <a:schemeClr val="accent1">
              <a:alpha val="50000"/>
            </a:schemeClr>
          </a:solidFill>
        </p:spPr>
        <p:txBody>
          <a:bodyPr/>
          <a:lstStyle>
            <a:lvl1pPr marL="0" indent="0">
              <a:buNone/>
              <a:defRPr>
                <a:solidFill>
                  <a:schemeClr val="bg1"/>
                </a:solidFill>
              </a:defRPr>
            </a:lvl1pPr>
          </a:lstStyle>
          <a:p>
            <a:pPr lvl="0"/>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4097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E7567D"/>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12489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
    <p:bg>
      <p:bgPr>
        <a:solidFill>
          <a:srgbClr val="E7567D"/>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4402058" y="1594994"/>
            <a:ext cx="3204091"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4402058"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594995"/>
            <a:ext cx="3204091"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p:txBody>
      </p:sp>
      <p:sp>
        <p:nvSpPr>
          <p:cNvPr id="14" name="Text Placeholder 16">
            <a:extLst>
              <a:ext uri="{FF2B5EF4-FFF2-40B4-BE49-F238E27FC236}">
                <a16:creationId xmlns:a16="http://schemas.microsoft.com/office/drawing/2014/main" id="{8E532F45-5F7D-4B2B-B69C-C839359D569E}"/>
              </a:ext>
            </a:extLst>
          </p:cNvPr>
          <p:cNvSpPr>
            <a:spLocks noGrp="1"/>
          </p:cNvSpPr>
          <p:nvPr>
            <p:ph type="body" sz="quarter" idx="18" hasCustomPrompt="1"/>
          </p:nvPr>
        </p:nvSpPr>
        <p:spPr>
          <a:xfrm>
            <a:off x="8486274" y="1594994"/>
            <a:ext cx="3204091"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5" name="Text Placeholder 16">
            <a:extLst>
              <a:ext uri="{FF2B5EF4-FFF2-40B4-BE49-F238E27FC236}">
                <a16:creationId xmlns:a16="http://schemas.microsoft.com/office/drawing/2014/main" id="{976AAEB2-076C-5C8B-300C-A29A64898E98}"/>
              </a:ext>
            </a:extLst>
          </p:cNvPr>
          <p:cNvSpPr>
            <a:spLocks noGrp="1"/>
          </p:cNvSpPr>
          <p:nvPr>
            <p:ph type="body" sz="quarter" idx="19" hasCustomPrompt="1"/>
          </p:nvPr>
        </p:nvSpPr>
        <p:spPr>
          <a:xfrm>
            <a:off x="8486274" y="2502567"/>
            <a:ext cx="3204091" cy="392229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Tree>
    <p:extLst>
      <p:ext uri="{BB962C8B-B14F-4D97-AF65-F5344CB8AC3E}">
        <p14:creationId xmlns:p14="http://schemas.microsoft.com/office/powerpoint/2010/main" val="3949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boxes - with Icons">
    <p:bg>
      <p:bgPr>
        <a:solidFill>
          <a:srgbClr val="E7567D"/>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0" name="Rectangle: Rounded Corners 9">
            <a:extLst>
              <a:ext uri="{FF2B5EF4-FFF2-40B4-BE49-F238E27FC236}">
                <a16:creationId xmlns:a16="http://schemas.microsoft.com/office/drawing/2014/main" id="{2F466539-AEE2-075D-16BD-0EA97E94113A}"/>
              </a:ext>
            </a:extLst>
          </p:cNvPr>
          <p:cNvSpPr/>
          <p:nvPr userDrawn="1"/>
        </p:nvSpPr>
        <p:spPr>
          <a:xfrm>
            <a:off x="501635" y="1793984"/>
            <a:ext cx="2594874" cy="4499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325C3BA5-2D2C-6F2B-9746-508480DD9E47}"/>
              </a:ext>
            </a:extLst>
          </p:cNvPr>
          <p:cNvSpPr/>
          <p:nvPr userDrawn="1"/>
        </p:nvSpPr>
        <p:spPr>
          <a:xfrm>
            <a:off x="3333744" y="1793984"/>
            <a:ext cx="2594874" cy="4499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31A4500C-3D1C-D5A0-2B68-D693278F500D}"/>
              </a:ext>
            </a:extLst>
          </p:cNvPr>
          <p:cNvSpPr/>
          <p:nvPr userDrawn="1"/>
        </p:nvSpPr>
        <p:spPr>
          <a:xfrm>
            <a:off x="6165853" y="1793984"/>
            <a:ext cx="2594874" cy="4499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8997962" y="1793984"/>
            <a:ext cx="2594874" cy="4499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 Placeholder 16">
            <a:extLst>
              <a:ext uri="{FF2B5EF4-FFF2-40B4-BE49-F238E27FC236}">
                <a16:creationId xmlns:a16="http://schemas.microsoft.com/office/drawing/2014/main" id="{592A886B-4DCA-13A3-DFF9-380B7B25EF3E}"/>
              </a:ext>
            </a:extLst>
          </p:cNvPr>
          <p:cNvSpPr>
            <a:spLocks noGrp="1"/>
          </p:cNvSpPr>
          <p:nvPr>
            <p:ph type="body" sz="quarter" idx="17" hasCustomPrompt="1"/>
          </p:nvPr>
        </p:nvSpPr>
        <p:spPr>
          <a:xfrm>
            <a:off x="599164"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3" name="Text Placeholder 16">
            <a:extLst>
              <a:ext uri="{FF2B5EF4-FFF2-40B4-BE49-F238E27FC236}">
                <a16:creationId xmlns:a16="http://schemas.microsoft.com/office/drawing/2014/main" id="{E8E95519-4C52-29AC-4D12-62D7381C6D74}"/>
              </a:ext>
            </a:extLst>
          </p:cNvPr>
          <p:cNvSpPr>
            <a:spLocks noGrp="1"/>
          </p:cNvSpPr>
          <p:nvPr>
            <p:ph type="body" sz="quarter" idx="18" hasCustomPrompt="1"/>
          </p:nvPr>
        </p:nvSpPr>
        <p:spPr>
          <a:xfrm>
            <a:off x="3430596"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p>
          <a:p>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4" name="Text Placeholder 16">
            <a:extLst>
              <a:ext uri="{FF2B5EF4-FFF2-40B4-BE49-F238E27FC236}">
                <a16:creationId xmlns:a16="http://schemas.microsoft.com/office/drawing/2014/main" id="{03F44342-5B51-5C91-7808-8CFDD2798CA9}"/>
              </a:ext>
            </a:extLst>
          </p:cNvPr>
          <p:cNvSpPr>
            <a:spLocks noGrp="1"/>
          </p:cNvSpPr>
          <p:nvPr>
            <p:ph type="body" sz="quarter" idx="19" hasCustomPrompt="1"/>
          </p:nvPr>
        </p:nvSpPr>
        <p:spPr>
          <a:xfrm>
            <a:off x="6262028"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9093459"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3" name="Picture Placeholder 2">
            <a:extLst>
              <a:ext uri="{FF2B5EF4-FFF2-40B4-BE49-F238E27FC236}">
                <a16:creationId xmlns:a16="http://schemas.microsoft.com/office/drawing/2014/main" id="{D5AD3761-6A3D-4A36-CB2A-5812A0555B0F}"/>
              </a:ext>
            </a:extLst>
          </p:cNvPr>
          <p:cNvSpPr>
            <a:spLocks noGrp="1"/>
          </p:cNvSpPr>
          <p:nvPr>
            <p:ph type="pic" sz="quarter" idx="21"/>
          </p:nvPr>
        </p:nvSpPr>
        <p:spPr>
          <a:xfrm>
            <a:off x="1356167" y="1926654"/>
            <a:ext cx="877888" cy="877887"/>
          </a:xfrm>
          <a:prstGeom prst="rect">
            <a:avLst/>
          </a:prstGeom>
        </p:spPr>
        <p:txBody>
          <a:bodyPr/>
          <a:lstStyle>
            <a:lvl1pPr>
              <a:defRPr sz="1000">
                <a:solidFill>
                  <a:schemeClr val="bg1"/>
                </a:solidFill>
              </a:defRPr>
            </a:lvl1pPr>
          </a:lstStyle>
          <a:p>
            <a:endParaRPr lang="en-IE"/>
          </a:p>
        </p:txBody>
      </p:sp>
      <p:sp>
        <p:nvSpPr>
          <p:cNvPr id="26" name="Picture Placeholder 2">
            <a:extLst>
              <a:ext uri="{FF2B5EF4-FFF2-40B4-BE49-F238E27FC236}">
                <a16:creationId xmlns:a16="http://schemas.microsoft.com/office/drawing/2014/main" id="{832273FE-E26B-885A-3C3A-8FDD2893759C}"/>
              </a:ext>
            </a:extLst>
          </p:cNvPr>
          <p:cNvSpPr>
            <a:spLocks noGrp="1"/>
          </p:cNvSpPr>
          <p:nvPr>
            <p:ph type="pic" sz="quarter" idx="22"/>
          </p:nvPr>
        </p:nvSpPr>
        <p:spPr>
          <a:xfrm>
            <a:off x="4159525" y="1926654"/>
            <a:ext cx="877888" cy="877887"/>
          </a:xfrm>
          <a:prstGeom prst="rect">
            <a:avLst/>
          </a:prstGeom>
        </p:spPr>
        <p:txBody>
          <a:bodyPr/>
          <a:lstStyle>
            <a:lvl1pPr>
              <a:defRPr sz="1000">
                <a:solidFill>
                  <a:schemeClr val="bg1"/>
                </a:solidFill>
              </a:defRPr>
            </a:lvl1pPr>
          </a:lstStyle>
          <a:p>
            <a:endParaRPr lang="en-IE"/>
          </a:p>
        </p:txBody>
      </p:sp>
      <p:sp>
        <p:nvSpPr>
          <p:cNvPr id="28" name="Picture Placeholder 2">
            <a:extLst>
              <a:ext uri="{FF2B5EF4-FFF2-40B4-BE49-F238E27FC236}">
                <a16:creationId xmlns:a16="http://schemas.microsoft.com/office/drawing/2014/main" id="{9A80987A-D8B6-FCBC-CAC9-B18023B806DB}"/>
              </a:ext>
            </a:extLst>
          </p:cNvPr>
          <p:cNvSpPr>
            <a:spLocks noGrp="1"/>
          </p:cNvSpPr>
          <p:nvPr>
            <p:ph type="pic" sz="quarter" idx="23"/>
          </p:nvPr>
        </p:nvSpPr>
        <p:spPr>
          <a:xfrm>
            <a:off x="6998978" y="1926654"/>
            <a:ext cx="877888" cy="877887"/>
          </a:xfrm>
          <a:prstGeom prst="rect">
            <a:avLst/>
          </a:prstGeom>
        </p:spPr>
        <p:txBody>
          <a:bodyPr/>
          <a:lstStyle>
            <a:lvl1pPr>
              <a:defRPr sz="1000">
                <a:solidFill>
                  <a:schemeClr val="bg1"/>
                </a:solidFill>
              </a:defRPr>
            </a:lvl1pPr>
          </a:lstStyle>
          <a:p>
            <a:endParaRPr lang="en-IE"/>
          </a:p>
        </p:txBody>
      </p:sp>
      <p:sp>
        <p:nvSpPr>
          <p:cNvPr id="29" name="Picture Placeholder 2">
            <a:extLst>
              <a:ext uri="{FF2B5EF4-FFF2-40B4-BE49-F238E27FC236}">
                <a16:creationId xmlns:a16="http://schemas.microsoft.com/office/drawing/2014/main" id="{77F5C497-B6EF-5B0F-DB10-0AFF9254F125}"/>
              </a:ext>
            </a:extLst>
          </p:cNvPr>
          <p:cNvSpPr>
            <a:spLocks noGrp="1"/>
          </p:cNvSpPr>
          <p:nvPr>
            <p:ph type="pic" sz="quarter" idx="24"/>
          </p:nvPr>
        </p:nvSpPr>
        <p:spPr>
          <a:xfrm>
            <a:off x="9874525" y="1926654"/>
            <a:ext cx="877888" cy="877887"/>
          </a:xfrm>
          <a:prstGeom prst="rect">
            <a:avLst/>
          </a:prstGeom>
        </p:spPr>
        <p:txBody>
          <a:bodyPr/>
          <a:lstStyle>
            <a:lvl1pPr>
              <a:defRPr sz="1000">
                <a:solidFill>
                  <a:schemeClr val="bg1"/>
                </a:solidFill>
              </a:defRPr>
            </a:lvl1pPr>
          </a:lstStyle>
          <a:p>
            <a:endParaRPr lang="en-IE"/>
          </a:p>
        </p:txBody>
      </p:sp>
    </p:spTree>
    <p:extLst>
      <p:ext uri="{BB962C8B-B14F-4D97-AF65-F5344CB8AC3E}">
        <p14:creationId xmlns:p14="http://schemas.microsoft.com/office/powerpoint/2010/main" val="17147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boxes - with titles">
    <p:bg>
      <p:bgPr>
        <a:solidFill>
          <a:srgbClr val="E7567D"/>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cxnSp>
        <p:nvCxnSpPr>
          <p:cNvPr id="17" name="Straight Connector 16">
            <a:extLst>
              <a:ext uri="{FF2B5EF4-FFF2-40B4-BE49-F238E27FC236}">
                <a16:creationId xmlns:a16="http://schemas.microsoft.com/office/drawing/2014/main" id="{C88E1C0B-068D-6D49-95F6-7A04FE99A790}"/>
              </a:ext>
            </a:extLst>
          </p:cNvPr>
          <p:cNvCxnSpPr>
            <a:cxnSpLocks/>
          </p:cNvCxnSpPr>
          <p:nvPr userDrawn="1"/>
        </p:nvCxnSpPr>
        <p:spPr>
          <a:xfrm flipH="1">
            <a:off x="965979" y="3447143"/>
            <a:ext cx="10213826" cy="0"/>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5CC12C-0360-3D35-32FC-810967EF544E}"/>
              </a:ext>
            </a:extLst>
          </p:cNvPr>
          <p:cNvCxnSpPr>
            <a:cxnSpLocks/>
          </p:cNvCxnSpPr>
          <p:nvPr userDrawn="1"/>
        </p:nvCxnSpPr>
        <p:spPr>
          <a:xfrm flipV="1">
            <a:off x="6072892" y="641350"/>
            <a:ext cx="0" cy="5575299"/>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691C9BF1-CD16-4313-DB8F-64A4A5A239D3}"/>
              </a:ext>
            </a:extLst>
          </p:cNvPr>
          <p:cNvSpPr>
            <a:spLocks noGrp="1"/>
          </p:cNvSpPr>
          <p:nvPr>
            <p:ph type="body" sz="quarter" idx="18" hasCustomPrompt="1"/>
          </p:nvPr>
        </p:nvSpPr>
        <p:spPr>
          <a:xfrm>
            <a:off x="1143602" y="641350"/>
            <a:ext cx="4715772"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21" name="Text Placeholder 16">
            <a:extLst>
              <a:ext uri="{FF2B5EF4-FFF2-40B4-BE49-F238E27FC236}">
                <a16:creationId xmlns:a16="http://schemas.microsoft.com/office/drawing/2014/main" id="{02AADB01-B43C-0FEA-A669-C5DC49FAB604}"/>
              </a:ext>
            </a:extLst>
          </p:cNvPr>
          <p:cNvSpPr>
            <a:spLocks noGrp="1"/>
          </p:cNvSpPr>
          <p:nvPr>
            <p:ph type="body" sz="quarter" idx="19" hasCustomPrompt="1"/>
          </p:nvPr>
        </p:nvSpPr>
        <p:spPr>
          <a:xfrm>
            <a:off x="1143602" y="1548924"/>
            <a:ext cx="4715772" cy="174580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27" name="Text Placeholder 16">
            <a:extLst>
              <a:ext uri="{FF2B5EF4-FFF2-40B4-BE49-F238E27FC236}">
                <a16:creationId xmlns:a16="http://schemas.microsoft.com/office/drawing/2014/main" id="{4E128D2B-B198-855D-4676-41C5010B0D1B}"/>
              </a:ext>
            </a:extLst>
          </p:cNvPr>
          <p:cNvSpPr>
            <a:spLocks noGrp="1"/>
          </p:cNvSpPr>
          <p:nvPr>
            <p:ph type="body" sz="quarter" idx="20" hasCustomPrompt="1"/>
          </p:nvPr>
        </p:nvSpPr>
        <p:spPr>
          <a:xfrm>
            <a:off x="6317182" y="641350"/>
            <a:ext cx="4715772"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30" name="Text Placeholder 16">
            <a:extLst>
              <a:ext uri="{FF2B5EF4-FFF2-40B4-BE49-F238E27FC236}">
                <a16:creationId xmlns:a16="http://schemas.microsoft.com/office/drawing/2014/main" id="{E2DEA99E-4D68-2517-E7CB-C24E1808ED98}"/>
              </a:ext>
            </a:extLst>
          </p:cNvPr>
          <p:cNvSpPr>
            <a:spLocks noGrp="1"/>
          </p:cNvSpPr>
          <p:nvPr>
            <p:ph type="body" sz="quarter" idx="21" hasCustomPrompt="1"/>
          </p:nvPr>
        </p:nvSpPr>
        <p:spPr>
          <a:xfrm>
            <a:off x="6317182" y="1548924"/>
            <a:ext cx="4715772" cy="174580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2" name="Text Placeholder 16">
            <a:extLst>
              <a:ext uri="{FF2B5EF4-FFF2-40B4-BE49-F238E27FC236}">
                <a16:creationId xmlns:a16="http://schemas.microsoft.com/office/drawing/2014/main" id="{31E27D76-7033-0FC1-E521-96D211838793}"/>
              </a:ext>
            </a:extLst>
          </p:cNvPr>
          <p:cNvSpPr>
            <a:spLocks noGrp="1"/>
          </p:cNvSpPr>
          <p:nvPr>
            <p:ph type="body" sz="quarter" idx="22" hasCustomPrompt="1"/>
          </p:nvPr>
        </p:nvSpPr>
        <p:spPr>
          <a:xfrm>
            <a:off x="1143602" y="3649245"/>
            <a:ext cx="4715772"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33" name="Text Placeholder 16">
            <a:extLst>
              <a:ext uri="{FF2B5EF4-FFF2-40B4-BE49-F238E27FC236}">
                <a16:creationId xmlns:a16="http://schemas.microsoft.com/office/drawing/2014/main" id="{4BD2EA62-A703-4322-904F-A3B4E36C3DBD}"/>
              </a:ext>
            </a:extLst>
          </p:cNvPr>
          <p:cNvSpPr>
            <a:spLocks noGrp="1"/>
          </p:cNvSpPr>
          <p:nvPr>
            <p:ph type="body" sz="quarter" idx="23" hasCustomPrompt="1"/>
          </p:nvPr>
        </p:nvSpPr>
        <p:spPr>
          <a:xfrm>
            <a:off x="1143602" y="4556819"/>
            <a:ext cx="4715772" cy="174580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4" name="Text Placeholder 16">
            <a:extLst>
              <a:ext uri="{FF2B5EF4-FFF2-40B4-BE49-F238E27FC236}">
                <a16:creationId xmlns:a16="http://schemas.microsoft.com/office/drawing/2014/main" id="{4E859450-4D63-E2D5-2E3D-6649536BE163}"/>
              </a:ext>
            </a:extLst>
          </p:cNvPr>
          <p:cNvSpPr>
            <a:spLocks noGrp="1"/>
          </p:cNvSpPr>
          <p:nvPr>
            <p:ph type="body" sz="quarter" idx="24" hasCustomPrompt="1"/>
          </p:nvPr>
        </p:nvSpPr>
        <p:spPr>
          <a:xfrm>
            <a:off x="6317182" y="3649245"/>
            <a:ext cx="4715772"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35" name="Text Placeholder 16">
            <a:extLst>
              <a:ext uri="{FF2B5EF4-FFF2-40B4-BE49-F238E27FC236}">
                <a16:creationId xmlns:a16="http://schemas.microsoft.com/office/drawing/2014/main" id="{3626EEBB-9BEE-E195-84FF-2981548BD7D8}"/>
              </a:ext>
            </a:extLst>
          </p:cNvPr>
          <p:cNvSpPr>
            <a:spLocks noGrp="1"/>
          </p:cNvSpPr>
          <p:nvPr>
            <p:ph type="body" sz="quarter" idx="25" hasCustomPrompt="1"/>
          </p:nvPr>
        </p:nvSpPr>
        <p:spPr>
          <a:xfrm>
            <a:off x="6317182" y="4556819"/>
            <a:ext cx="4715772" cy="174580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p:txBody>
      </p:sp>
    </p:spTree>
    <p:extLst>
      <p:ext uri="{BB962C8B-B14F-4D97-AF65-F5344CB8AC3E}">
        <p14:creationId xmlns:p14="http://schemas.microsoft.com/office/powerpoint/2010/main" val="305111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Background image - with text box">
    <p:bg>
      <p:bgPr>
        <a:solidFill>
          <a:srgbClr val="E7567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2287663-79D1-FF84-CF33-35BE1AE4641E}"/>
              </a:ext>
            </a:extLst>
          </p:cNvPr>
          <p:cNvSpPr>
            <a:spLocks noGrp="1"/>
          </p:cNvSpPr>
          <p:nvPr>
            <p:ph type="pic" sz="quarter" idx="21"/>
          </p:nvPr>
        </p:nvSpPr>
        <p:spPr>
          <a:xfrm>
            <a:off x="0" y="0"/>
            <a:ext cx="12192000" cy="6858000"/>
          </a:xfrm>
          <a:prstGeom prst="rect">
            <a:avLst/>
          </a:prstGeom>
        </p:spPr>
        <p:txBody>
          <a:bodyPr/>
          <a:lstStyle/>
          <a:p>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7579895" y="1793984"/>
            <a:ext cx="4012941" cy="4499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7720294" y="3291676"/>
            <a:ext cx="3732141" cy="257973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19" name="Text Placeholder 16">
            <a:extLst>
              <a:ext uri="{FF2B5EF4-FFF2-40B4-BE49-F238E27FC236}">
                <a16:creationId xmlns:a16="http://schemas.microsoft.com/office/drawing/2014/main" id="{EEA83685-23BF-4031-96AB-41504EE62058}"/>
              </a:ext>
            </a:extLst>
          </p:cNvPr>
          <p:cNvSpPr>
            <a:spLocks noGrp="1"/>
          </p:cNvSpPr>
          <p:nvPr>
            <p:ph type="body" sz="quarter" idx="22" hasCustomPrompt="1"/>
          </p:nvPr>
        </p:nvSpPr>
        <p:spPr>
          <a:xfrm>
            <a:off x="7720294" y="2136644"/>
            <a:ext cx="3732141" cy="1027659"/>
          </a:xfrm>
          <a:prstGeom prst="rect">
            <a:avLst/>
          </a:prstGeom>
          <a:noFill/>
        </p:spPr>
        <p:txBody>
          <a:bodyPr/>
          <a:lstStyle>
            <a:lvl1pPr marL="0" indent="0">
              <a:lnSpc>
                <a:spcPct val="100000"/>
              </a:lnSpc>
              <a:spcBef>
                <a:spcPts val="600"/>
              </a:spcBef>
              <a:buNone/>
              <a:defRPr sz="2400" b="1">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a:t>
            </a:r>
          </a:p>
        </p:txBody>
      </p:sp>
    </p:spTree>
    <p:extLst>
      <p:ext uri="{BB962C8B-B14F-4D97-AF65-F5344CB8AC3E}">
        <p14:creationId xmlns:p14="http://schemas.microsoft.com/office/powerpoint/2010/main" val="348890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ature quote - no image">
    <p:bg>
      <p:bgPr>
        <a:solidFill>
          <a:srgbClr val="E7567D"/>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9653018" cy="4021765"/>
          </a:xfrm>
          <a:prstGeom prst="rect">
            <a:avLst/>
          </a:prstGeom>
          <a:noFill/>
        </p:spPr>
        <p:txBody>
          <a:bodyPr/>
          <a:lstStyle>
            <a:lvl1pPr marL="0" indent="0">
              <a:lnSpc>
                <a:spcPts val="4800"/>
              </a:lnSpc>
              <a:buNone/>
              <a:defRPr sz="48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5" y="4668253"/>
            <a:ext cx="5190998"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Tree>
    <p:extLst>
      <p:ext uri="{BB962C8B-B14F-4D97-AF65-F5344CB8AC3E}">
        <p14:creationId xmlns:p14="http://schemas.microsoft.com/office/powerpoint/2010/main" val="8549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eature Quote - Image right">
    <p:bg>
      <p:bgPr>
        <a:solidFill>
          <a:schemeClr val="accent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5190996" cy="4021765"/>
          </a:xfrm>
          <a:prstGeom prst="rect">
            <a:avLst/>
          </a:prstGeom>
          <a:noFill/>
        </p:spPr>
        <p:txBody>
          <a:bodyPr/>
          <a:lstStyle>
            <a:lvl1pPr marL="0" indent="0">
              <a:lnSpc>
                <a:spcPts val="4000"/>
              </a:lnSpc>
              <a:buNone/>
              <a:defRPr sz="36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4" y="4668253"/>
            <a:ext cx="5190997"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7" name="Picture Placeholder 7">
            <a:extLst>
              <a:ext uri="{FF2B5EF4-FFF2-40B4-BE49-F238E27FC236}">
                <a16:creationId xmlns:a16="http://schemas.microsoft.com/office/drawing/2014/main" id="{78B6520A-636F-FC21-8FA4-593162E28DC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1"/>
            </a:bgClr>
          </a:pattFill>
        </p:spPr>
        <p:txBody>
          <a:bodyPr wrap="square">
            <a:noAutofit/>
          </a:bodyPr>
          <a:lstStyle>
            <a:lvl1pPr marL="0" indent="0">
              <a:buNone/>
              <a:defRPr>
                <a:solidFill>
                  <a:schemeClr val="bg1"/>
                </a:solidFill>
              </a:defRPr>
            </a:lvl1pPr>
          </a:lstStyle>
          <a:p>
            <a:endParaRPr lang="en-IE"/>
          </a:p>
        </p:txBody>
      </p:sp>
    </p:spTree>
    <p:extLst>
      <p:ext uri="{BB962C8B-B14F-4D97-AF65-F5344CB8AC3E}">
        <p14:creationId xmlns:p14="http://schemas.microsoft.com/office/powerpoint/2010/main" val="5834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ature Quote - Image left">
    <p:bg>
      <p:bgPr>
        <a:solidFill>
          <a:srgbClr val="E7567D"/>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6361016" y="538202"/>
            <a:ext cx="5190996" cy="4021765"/>
          </a:xfrm>
          <a:prstGeom prst="rect">
            <a:avLst/>
          </a:prstGeom>
          <a:noFill/>
        </p:spPr>
        <p:txBody>
          <a:bodyPr/>
          <a:lstStyle>
            <a:lvl1pPr marL="0" indent="0">
              <a:lnSpc>
                <a:spcPts val="4000"/>
              </a:lnSpc>
              <a:buNone/>
              <a:defRPr sz="36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6361015" y="4668253"/>
            <a:ext cx="5190997"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5" name="Picture Placeholder 4">
            <a:extLst>
              <a:ext uri="{FF2B5EF4-FFF2-40B4-BE49-F238E27FC236}">
                <a16:creationId xmlns:a16="http://schemas.microsoft.com/office/drawing/2014/main" id="{F9DB1354-8F9B-C39F-968E-ADBD530D0885}"/>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accent3"/>
            </a:fgClr>
            <a:bgClr>
              <a:srgbClr val="E7567D"/>
            </a:bgClr>
          </a:pattFill>
        </p:spPr>
        <p:txBody>
          <a:bodyPr wrap="square">
            <a:noAutofit/>
          </a:bodyPr>
          <a:lstStyle>
            <a:lvl1pPr>
              <a:defRPr>
                <a:solidFill>
                  <a:schemeClr val="bg1"/>
                </a:solidFill>
              </a:defRPr>
            </a:lvl1pPr>
          </a:lstStyle>
          <a:p>
            <a:endParaRPr lang="en-IE"/>
          </a:p>
        </p:txBody>
      </p:sp>
    </p:spTree>
    <p:extLst>
      <p:ext uri="{BB962C8B-B14F-4D97-AF65-F5344CB8AC3E}">
        <p14:creationId xmlns:p14="http://schemas.microsoft.com/office/powerpoint/2010/main" val="13576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04F571A-81BA-95D6-1AA2-79A6DEC3F954}"/>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accent1"/>
            </a:fgClr>
            <a:bgClr>
              <a:schemeClr val="accent3"/>
            </a:bgClr>
          </a:pattFill>
        </p:spPr>
        <p:txBody>
          <a:bodyPr wrap="square">
            <a:noAutofit/>
          </a:bodyPr>
          <a:lstStyle>
            <a:lvl1pPr marL="0" indent="0">
              <a:buNone/>
              <a:defRPr>
                <a:solidFill>
                  <a:schemeClr val="bg1"/>
                </a:solidFill>
              </a:defRPr>
            </a:lvl1pPr>
          </a:lstStyle>
          <a:p>
            <a:r>
              <a:rPr lang="en-US"/>
              <a:t>Click icon to add picture</a:t>
            </a:r>
            <a:endParaRPr lang="en-IE"/>
          </a:p>
        </p:txBody>
      </p:sp>
      <p:sp>
        <p:nvSpPr>
          <p:cNvPr id="8" name="Text Placeholder 16">
            <a:extLst>
              <a:ext uri="{FF2B5EF4-FFF2-40B4-BE49-F238E27FC236}">
                <a16:creationId xmlns:a16="http://schemas.microsoft.com/office/drawing/2014/main" id="{0E7F89BF-61B2-285F-2588-359BE625A83F}"/>
              </a:ext>
            </a:extLst>
          </p:cNvPr>
          <p:cNvSpPr>
            <a:spLocks noGrp="1"/>
          </p:cNvSpPr>
          <p:nvPr>
            <p:ph type="body" sz="quarter" idx="11" hasCustomPrompt="1"/>
          </p:nvPr>
        </p:nvSpPr>
        <p:spPr>
          <a:xfrm>
            <a:off x="577683" y="1253505"/>
            <a:ext cx="5518317" cy="32457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Section </a:t>
            </a:r>
          </a:p>
          <a:p>
            <a:pPr lvl="0"/>
            <a:r>
              <a:rPr lang="en-IE"/>
              <a:t>Name </a:t>
            </a:r>
          </a:p>
          <a:p>
            <a:pPr lvl="0"/>
            <a:r>
              <a:rPr lang="en-IE"/>
              <a:t>Here</a:t>
            </a:r>
          </a:p>
        </p:txBody>
      </p:sp>
      <p:sp>
        <p:nvSpPr>
          <p:cNvPr id="11" name="Text Placeholder 16">
            <a:extLst>
              <a:ext uri="{FF2B5EF4-FFF2-40B4-BE49-F238E27FC236}">
                <a16:creationId xmlns:a16="http://schemas.microsoft.com/office/drawing/2014/main" id="{114F1412-AAD9-BD63-5451-2D593EE74380}"/>
              </a:ext>
            </a:extLst>
          </p:cNvPr>
          <p:cNvSpPr>
            <a:spLocks noGrp="1"/>
          </p:cNvSpPr>
          <p:nvPr>
            <p:ph type="body" sz="quarter" idx="12" hasCustomPrompt="1"/>
          </p:nvPr>
        </p:nvSpPr>
        <p:spPr>
          <a:xfrm>
            <a:off x="577683" y="754741"/>
            <a:ext cx="5518317" cy="40904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Part 1</a:t>
            </a:r>
          </a:p>
        </p:txBody>
      </p:sp>
    </p:spTree>
    <p:extLst>
      <p:ext uri="{BB962C8B-B14F-4D97-AF65-F5344CB8AC3E}">
        <p14:creationId xmlns:p14="http://schemas.microsoft.com/office/powerpoint/2010/main" val="27277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rgbClr val="E75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p:nvPr>
        </p:nvSpPr>
        <p:spPr>
          <a:xfrm>
            <a:off x="501635" y="1211971"/>
            <a:ext cx="9653018" cy="1483103"/>
          </a:xfrm>
          <a:prstGeom prst="rect">
            <a:avLst/>
          </a:prstGeom>
          <a:noFill/>
        </p:spPr>
        <p:txBody>
          <a:bodyPr/>
          <a:lstStyle>
            <a:lvl1pPr marL="0" indent="0">
              <a:lnSpc>
                <a:spcPts val="3600"/>
              </a:lnSpc>
              <a:buNone/>
              <a:defRPr sz="9600" b="1" spc="600">
                <a:solidFill>
                  <a:schemeClr val="bg1"/>
                </a:solidFill>
                <a:latin typeface="DM Serif Display" pitchFamily="2" charset="0"/>
              </a:defRPr>
            </a:lvl1pPr>
          </a:lstStyle>
          <a:p>
            <a:pPr lvl="0"/>
            <a:endParaRPr lang="en-IE"/>
          </a:p>
          <a:p>
            <a:pPr lvl="0"/>
            <a:r>
              <a:rPr lang="en-IE"/>
              <a:t>Thank You</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3051420"/>
            <a:ext cx="519099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GB"/>
              <a:t>To learn more about our work visit volunteer.ie</a:t>
            </a:r>
            <a:endParaRPr lang="en-IE"/>
          </a:p>
        </p:txBody>
      </p:sp>
      <p:pic>
        <p:nvPicPr>
          <p:cNvPr id="8" name="Graphic 7">
            <a:extLst>
              <a:ext uri="{FF2B5EF4-FFF2-40B4-BE49-F238E27FC236}">
                <a16:creationId xmlns:a16="http://schemas.microsoft.com/office/drawing/2014/main" id="{8A2CA89D-1884-460F-DE71-10001F3EC9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86430" y="5135651"/>
            <a:ext cx="2732875" cy="938438"/>
          </a:xfrm>
          <a:prstGeom prst="rect">
            <a:avLst/>
          </a:prstGeom>
        </p:spPr>
      </p:pic>
    </p:spTree>
    <p:extLst>
      <p:ext uri="{BB962C8B-B14F-4D97-AF65-F5344CB8AC3E}">
        <p14:creationId xmlns:p14="http://schemas.microsoft.com/office/powerpoint/2010/main" val="262795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ft Title - No Image">
    <p:bg>
      <p:bgPr>
        <a:solidFill>
          <a:schemeClr val="accent5"/>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chemeClr val="accent6"/>
          </a:solidFill>
          <a:ln w="21199" cap="flat">
            <a:noFill/>
            <a:prstDash val="solid"/>
            <a:miter/>
          </a:ln>
        </p:spPr>
        <p:txBody>
          <a:bodyPr rtlCol="0" anchor="ctr"/>
          <a:lstStyle/>
          <a:p>
            <a:endParaRPr lang="en-IE"/>
          </a:p>
        </p:txBody>
      </p:sp>
      <p:pic>
        <p:nvPicPr>
          <p:cNvPr id="8" name="Graphic 7">
            <a:extLst>
              <a:ext uri="{FF2B5EF4-FFF2-40B4-BE49-F238E27FC236}">
                <a16:creationId xmlns:a16="http://schemas.microsoft.com/office/drawing/2014/main" id="{BF391DA1-FEB4-3D73-79D8-E4815845D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7" name="Text Placeholder 16">
            <a:extLst>
              <a:ext uri="{FF2B5EF4-FFF2-40B4-BE49-F238E27FC236}">
                <a16:creationId xmlns:a16="http://schemas.microsoft.com/office/drawing/2014/main" id="{F742B455-65B6-A796-06D8-6C1E90F1FEF8}"/>
              </a:ext>
            </a:extLst>
          </p:cNvPr>
          <p:cNvSpPr>
            <a:spLocks noGrp="1"/>
          </p:cNvSpPr>
          <p:nvPr>
            <p:ph type="body" sz="quarter" idx="10" hasCustomPrompt="1"/>
          </p:nvPr>
        </p:nvSpPr>
        <p:spPr>
          <a:xfrm>
            <a:off x="577683" y="754742"/>
            <a:ext cx="6342742" cy="1569659"/>
          </a:xfrm>
          <a:prstGeom prst="rect">
            <a:avLst/>
          </a:prstGeom>
          <a:noFill/>
        </p:spPr>
        <p:txBody>
          <a:bodyPr/>
          <a:lstStyle>
            <a:lvl1pPr marL="0" indent="0">
              <a:lnSpc>
                <a:spcPts val="4800"/>
              </a:lnSpc>
              <a:buNone/>
              <a:defRPr sz="4800">
                <a:solidFill>
                  <a:schemeClr val="bg1"/>
                </a:solidFill>
                <a:latin typeface="DM Serif Display" pitchFamily="2" charset="0"/>
              </a:defRPr>
            </a:lvl1pPr>
          </a:lstStyle>
          <a:p>
            <a:pPr lvl="0"/>
            <a:r>
              <a:rPr lang="en-IE"/>
              <a:t>Presentation</a:t>
            </a:r>
          </a:p>
          <a:p>
            <a:pPr lvl="0"/>
            <a:r>
              <a:rPr lang="en-IE"/>
              <a:t>title here</a:t>
            </a:r>
          </a:p>
        </p:txBody>
      </p:sp>
      <p:sp>
        <p:nvSpPr>
          <p:cNvPr id="20" name="Text Placeholder 16">
            <a:extLst>
              <a:ext uri="{FF2B5EF4-FFF2-40B4-BE49-F238E27FC236}">
                <a16:creationId xmlns:a16="http://schemas.microsoft.com/office/drawing/2014/main" id="{9DCE2E65-AFF6-A1A1-A723-DA5B223F4B93}"/>
              </a:ext>
            </a:extLst>
          </p:cNvPr>
          <p:cNvSpPr>
            <a:spLocks noGrp="1"/>
          </p:cNvSpPr>
          <p:nvPr>
            <p:ph type="body" sz="quarter" idx="11" hasCustomPrompt="1"/>
          </p:nvPr>
        </p:nvSpPr>
        <p:spPr>
          <a:xfrm>
            <a:off x="577683" y="2365852"/>
            <a:ext cx="6342742" cy="1656468"/>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Presentation subtitle here</a:t>
            </a:r>
          </a:p>
        </p:txBody>
      </p:sp>
    </p:spTree>
    <p:extLst>
      <p:ext uri="{BB962C8B-B14F-4D97-AF65-F5344CB8AC3E}">
        <p14:creationId xmlns:p14="http://schemas.microsoft.com/office/powerpoint/2010/main" val="9997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ft Title - Image">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0B313F-1A85-BB71-FB3A-EB8AB55EF487}"/>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6"/>
            </a:bgClr>
          </a:pattFill>
        </p:spPr>
        <p:txBody>
          <a:bodyPr wrap="square">
            <a:noAutofit/>
          </a:bodyPr>
          <a:lstStyle>
            <a:lvl1pPr marL="0" indent="0">
              <a:buNone/>
              <a:defRPr>
                <a:solidFill>
                  <a:schemeClr val="bg1"/>
                </a:solidFill>
              </a:defRPr>
            </a:lvl1pPr>
          </a:lstStyle>
          <a:p>
            <a:endParaRPr lang="en-IE"/>
          </a:p>
        </p:txBody>
      </p:sp>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9699A89A-7B3E-65C2-BEDB-A74180DE4D7A}"/>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44C5E36E-5EBB-A673-A94B-E98FB221FAE8}"/>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Presentation subtitle here</a:t>
            </a:r>
          </a:p>
        </p:txBody>
      </p:sp>
    </p:spTree>
    <p:extLst>
      <p:ext uri="{BB962C8B-B14F-4D97-AF65-F5344CB8AC3E}">
        <p14:creationId xmlns:p14="http://schemas.microsoft.com/office/powerpoint/2010/main" val="22249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Title - Oppacity Image">
    <p:bg>
      <p:bgPr>
        <a:solidFill>
          <a:schemeClr val="accent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7" name="Picture Placeholder 6">
            <a:extLst>
              <a:ext uri="{FF2B5EF4-FFF2-40B4-BE49-F238E27FC236}">
                <a16:creationId xmlns:a16="http://schemas.microsoft.com/office/drawing/2014/main" id="{573F48E4-FED1-4524-13F5-BB8EB52941A8}"/>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6"/>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8F456CF6-7B5A-5978-6843-205A3D24BB45}"/>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tx2"/>
                </a:solidFill>
                <a:latin typeface="+mj-lt"/>
              </a:defRPr>
            </a:lvl1pPr>
          </a:lstStyle>
          <a:p>
            <a:pPr lvl="0"/>
            <a:r>
              <a:rPr lang="en-IE"/>
              <a:t>Presentation</a:t>
            </a:r>
          </a:p>
          <a:p>
            <a:pPr lvl="0"/>
            <a:r>
              <a:rPr lang="en-IE"/>
              <a:t>title here</a:t>
            </a:r>
          </a:p>
        </p:txBody>
      </p:sp>
      <p:sp>
        <p:nvSpPr>
          <p:cNvPr id="9" name="Text Placeholder 16">
            <a:extLst>
              <a:ext uri="{FF2B5EF4-FFF2-40B4-BE49-F238E27FC236}">
                <a16:creationId xmlns:a16="http://schemas.microsoft.com/office/drawing/2014/main" id="{095B08CA-C510-9EBD-56E9-11BAC498019F}"/>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Presentation subtitle here</a:t>
            </a:r>
          </a:p>
        </p:txBody>
      </p:sp>
      <p:sp>
        <p:nvSpPr>
          <p:cNvPr id="4" name="Content Placeholder 3">
            <a:extLst>
              <a:ext uri="{FF2B5EF4-FFF2-40B4-BE49-F238E27FC236}">
                <a16:creationId xmlns:a16="http://schemas.microsoft.com/office/drawing/2014/main" id="{58B5BD49-F450-EBFB-312C-6E4A7664D0A5}"/>
              </a:ext>
            </a:extLst>
          </p:cNvPr>
          <p:cNvSpPr>
            <a:spLocks noGrp="1"/>
          </p:cNvSpPr>
          <p:nvPr>
            <p:ph sz="quarter" idx="13"/>
          </p:nvPr>
        </p:nvSpPr>
        <p:spPr>
          <a:xfrm>
            <a:off x="6217540" y="0"/>
            <a:ext cx="5974459"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185003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entre Title - No Image">
    <p:bg>
      <p:bgPr>
        <a:solidFill>
          <a:schemeClr val="accent5"/>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1EB941F-68FF-0446-C7DD-7BE0591BD137}"/>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solidFill>
                <a:schemeClr val="bg1"/>
              </a:solidFill>
            </a:endParaRPr>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85A086B9-BD72-48FF-AFC2-3B3A91797DA8}"/>
              </a:ext>
            </a:extLst>
          </p:cNvPr>
          <p:cNvSpPr>
            <a:spLocks noGrp="1"/>
          </p:cNvSpPr>
          <p:nvPr>
            <p:ph type="body" sz="quarter" idx="10" hasCustomPrompt="1"/>
          </p:nvPr>
        </p:nvSpPr>
        <p:spPr>
          <a:xfrm>
            <a:off x="2924629" y="754742"/>
            <a:ext cx="6342742" cy="1569659"/>
          </a:xfrm>
          <a:prstGeom prst="rect">
            <a:avLst/>
          </a:prstGeom>
          <a:noFill/>
        </p:spPr>
        <p:txBody>
          <a:bodyPr/>
          <a:lstStyle>
            <a:lvl1pPr marL="0" indent="0" algn="ctr">
              <a:lnSpc>
                <a:spcPts val="4800"/>
              </a:lnSpc>
              <a:buNone/>
              <a:defRPr sz="4800">
                <a:solidFill>
                  <a:schemeClr val="bg1"/>
                </a:solidFill>
                <a:latin typeface="DM Serif Display" pitchFamily="2" charset="0"/>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2AB5C60B-8972-31C5-54E3-A87FAD11FF7E}"/>
              </a:ext>
            </a:extLst>
          </p:cNvPr>
          <p:cNvSpPr>
            <a:spLocks noGrp="1"/>
          </p:cNvSpPr>
          <p:nvPr>
            <p:ph type="body" sz="quarter" idx="11" hasCustomPrompt="1"/>
          </p:nvPr>
        </p:nvSpPr>
        <p:spPr>
          <a:xfrm>
            <a:off x="2924629" y="2365852"/>
            <a:ext cx="6342742" cy="1656468"/>
          </a:xfrm>
          <a:prstGeom prst="rect">
            <a:avLst/>
          </a:prstGeom>
          <a:noFill/>
        </p:spPr>
        <p:txBody>
          <a:bodyPr/>
          <a:lstStyle>
            <a:lvl1pPr marL="0" indent="0" algn="ctr">
              <a:lnSpc>
                <a:spcPts val="2400"/>
              </a:lnSpc>
              <a:buNone/>
              <a:defRPr sz="2400" b="1">
                <a:solidFill>
                  <a:schemeClr val="tx2"/>
                </a:solidFill>
                <a:latin typeface="+mn-lt"/>
              </a:defRPr>
            </a:lvl1pPr>
          </a:lstStyle>
          <a:p>
            <a:pPr lvl="0"/>
            <a:r>
              <a:rPr lang="en-IE"/>
              <a:t>Presentation subtitle here</a:t>
            </a:r>
          </a:p>
        </p:txBody>
      </p:sp>
    </p:spTree>
    <p:extLst>
      <p:ext uri="{BB962C8B-B14F-4D97-AF65-F5344CB8AC3E}">
        <p14:creationId xmlns:p14="http://schemas.microsoft.com/office/powerpoint/2010/main" val="39230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entre Title - Oppacity Image">
    <p:bg>
      <p:bgPr>
        <a:solidFill>
          <a:schemeClr val="accent6"/>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16A4EE3-A8DC-7B28-0DD7-96DD08710BBB}"/>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bg1"/>
            </a:fgClr>
            <a:bgClr>
              <a:schemeClr val="accent5"/>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18" name="Content Placeholder 3">
            <a:extLst>
              <a:ext uri="{FF2B5EF4-FFF2-40B4-BE49-F238E27FC236}">
                <a16:creationId xmlns:a16="http://schemas.microsoft.com/office/drawing/2014/main" id="{99DD774C-0650-0122-F193-D4BC43767A2A}"/>
              </a:ext>
            </a:extLst>
          </p:cNvPr>
          <p:cNvSpPr>
            <a:spLocks noGrp="1"/>
          </p:cNvSpPr>
          <p:nvPr>
            <p:ph sz="quarter" idx="14"/>
          </p:nvPr>
        </p:nvSpPr>
        <p:spPr>
          <a:xfrm>
            <a:off x="0" y="1"/>
            <a:ext cx="10046367" cy="6857999"/>
          </a:xfrm>
          <a:prstGeom prst="rect">
            <a:avLst/>
          </a:prstGeom>
          <a:solidFill>
            <a:schemeClr val="accent6">
              <a:alpha val="50000"/>
            </a:schemeClr>
          </a:solidFill>
        </p:spPr>
        <p:txBody>
          <a:bodyPr/>
          <a:lstStyle>
            <a:lvl1pPr marL="0" indent="0">
              <a:buNone/>
              <a:defRPr>
                <a:solidFill>
                  <a:schemeClr val="bg1"/>
                </a:solidFill>
              </a:defRPr>
            </a:lvl1pPr>
          </a:lstStyle>
          <a:p>
            <a:pPr lvl="0"/>
            <a:endParaRPr lang="en-IE"/>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1" name="Text Placeholder 16">
            <a:extLst>
              <a:ext uri="{FF2B5EF4-FFF2-40B4-BE49-F238E27FC236}">
                <a16:creationId xmlns:a16="http://schemas.microsoft.com/office/drawing/2014/main" id="{B5587B8C-D96A-0C7F-319C-34D356D393D4}"/>
              </a:ext>
            </a:extLst>
          </p:cNvPr>
          <p:cNvSpPr>
            <a:spLocks noGrp="1"/>
          </p:cNvSpPr>
          <p:nvPr>
            <p:ph type="body" sz="quarter" idx="11" hasCustomPrompt="1"/>
          </p:nvPr>
        </p:nvSpPr>
        <p:spPr>
          <a:xfrm>
            <a:off x="3168113" y="754742"/>
            <a:ext cx="5518317" cy="1569659"/>
          </a:xfrm>
          <a:prstGeom prst="rect">
            <a:avLst/>
          </a:prstGeom>
          <a:noFill/>
        </p:spPr>
        <p:txBody>
          <a:bodyPr/>
          <a:lstStyle>
            <a:lvl1pPr marL="0" indent="0" algn="ctr">
              <a:lnSpc>
                <a:spcPts val="4400"/>
              </a:lnSpc>
              <a:buNone/>
              <a:defRPr sz="4400" b="1">
                <a:solidFill>
                  <a:schemeClr val="tx2"/>
                </a:solidFill>
                <a:latin typeface="+mj-lt"/>
              </a:defRPr>
            </a:lvl1pPr>
          </a:lstStyle>
          <a:p>
            <a:pPr lvl="0"/>
            <a:r>
              <a:rPr lang="en-IE"/>
              <a:t>Presentation</a:t>
            </a:r>
          </a:p>
          <a:p>
            <a:pPr lvl="0"/>
            <a:r>
              <a:rPr lang="en-IE"/>
              <a:t>title here</a:t>
            </a:r>
          </a:p>
        </p:txBody>
      </p:sp>
      <p:sp>
        <p:nvSpPr>
          <p:cNvPr id="12" name="Text Placeholder 16">
            <a:extLst>
              <a:ext uri="{FF2B5EF4-FFF2-40B4-BE49-F238E27FC236}">
                <a16:creationId xmlns:a16="http://schemas.microsoft.com/office/drawing/2014/main" id="{02EF4DB2-8902-2F34-CE2A-1BC9BD287B70}"/>
              </a:ext>
            </a:extLst>
          </p:cNvPr>
          <p:cNvSpPr>
            <a:spLocks noGrp="1"/>
          </p:cNvSpPr>
          <p:nvPr>
            <p:ph type="body" sz="quarter" idx="12" hasCustomPrompt="1"/>
          </p:nvPr>
        </p:nvSpPr>
        <p:spPr>
          <a:xfrm>
            <a:off x="3168113" y="2365852"/>
            <a:ext cx="5518317" cy="1656468"/>
          </a:xfrm>
          <a:prstGeom prst="rect">
            <a:avLst/>
          </a:prstGeom>
          <a:noFill/>
        </p:spPr>
        <p:txBody>
          <a:bodyPr/>
          <a:lstStyle>
            <a:lvl1pPr marL="0" indent="0" algn="ctr">
              <a:lnSpc>
                <a:spcPts val="2400"/>
              </a:lnSpc>
              <a:buNone/>
              <a:defRPr sz="2400" b="1">
                <a:solidFill>
                  <a:schemeClr val="bg1"/>
                </a:solidFill>
                <a:latin typeface="+mn-lt"/>
              </a:defRPr>
            </a:lvl1pPr>
          </a:lstStyle>
          <a:p>
            <a:pPr lvl="0"/>
            <a:r>
              <a:rPr lang="en-IE"/>
              <a:t>Presentation subtitle here</a:t>
            </a:r>
          </a:p>
        </p:txBody>
      </p:sp>
    </p:spTree>
    <p:extLst>
      <p:ext uri="{BB962C8B-B14F-4D97-AF65-F5344CB8AC3E}">
        <p14:creationId xmlns:p14="http://schemas.microsoft.com/office/powerpoint/2010/main" val="25913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accent5"/>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04F571A-81BA-95D6-1AA2-79A6DEC3F954}"/>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6"/>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0E7F89BF-61B2-285F-2588-359BE625A83F}"/>
              </a:ext>
            </a:extLst>
          </p:cNvPr>
          <p:cNvSpPr>
            <a:spLocks noGrp="1"/>
          </p:cNvSpPr>
          <p:nvPr>
            <p:ph type="body" sz="quarter" idx="11" hasCustomPrompt="1"/>
          </p:nvPr>
        </p:nvSpPr>
        <p:spPr>
          <a:xfrm>
            <a:off x="577683" y="1253505"/>
            <a:ext cx="5518317" cy="32457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Section </a:t>
            </a:r>
          </a:p>
          <a:p>
            <a:pPr lvl="0"/>
            <a:r>
              <a:rPr lang="en-IE"/>
              <a:t>Name </a:t>
            </a:r>
          </a:p>
          <a:p>
            <a:pPr lvl="0"/>
            <a:r>
              <a:rPr lang="en-IE"/>
              <a:t>Here</a:t>
            </a:r>
          </a:p>
        </p:txBody>
      </p:sp>
      <p:sp>
        <p:nvSpPr>
          <p:cNvPr id="11" name="Text Placeholder 16">
            <a:extLst>
              <a:ext uri="{FF2B5EF4-FFF2-40B4-BE49-F238E27FC236}">
                <a16:creationId xmlns:a16="http://schemas.microsoft.com/office/drawing/2014/main" id="{114F1412-AAD9-BD63-5451-2D593EE74380}"/>
              </a:ext>
            </a:extLst>
          </p:cNvPr>
          <p:cNvSpPr>
            <a:spLocks noGrp="1"/>
          </p:cNvSpPr>
          <p:nvPr>
            <p:ph type="body" sz="quarter" idx="12" hasCustomPrompt="1"/>
          </p:nvPr>
        </p:nvSpPr>
        <p:spPr>
          <a:xfrm>
            <a:off x="577683" y="754741"/>
            <a:ext cx="5518317" cy="40904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Part 1</a:t>
            </a:r>
          </a:p>
        </p:txBody>
      </p:sp>
    </p:spTree>
    <p:extLst>
      <p:ext uri="{BB962C8B-B14F-4D97-AF65-F5344CB8AC3E}">
        <p14:creationId xmlns:p14="http://schemas.microsoft.com/office/powerpoint/2010/main" val="26878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tion Title - Oppacity Image ">
    <p:bg>
      <p:bgPr>
        <a:solidFill>
          <a:schemeClr val="accent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6"/>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248527" y="1"/>
            <a:ext cx="8943474"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
        <p:nvSpPr>
          <p:cNvPr id="4" name="Text Placeholder 16">
            <a:extLst>
              <a:ext uri="{FF2B5EF4-FFF2-40B4-BE49-F238E27FC236}">
                <a16:creationId xmlns:a16="http://schemas.microsoft.com/office/drawing/2014/main" id="{5F24F2BE-88B5-0AFA-420D-3C4135713D30}"/>
              </a:ext>
            </a:extLst>
          </p:cNvPr>
          <p:cNvSpPr>
            <a:spLocks noGrp="1"/>
          </p:cNvSpPr>
          <p:nvPr>
            <p:ph type="body" sz="quarter" idx="11" hasCustomPrompt="1"/>
          </p:nvPr>
        </p:nvSpPr>
        <p:spPr>
          <a:xfrm>
            <a:off x="577683" y="1253505"/>
            <a:ext cx="6592044" cy="3245759"/>
          </a:xfrm>
          <a:prstGeom prst="rect">
            <a:avLst/>
          </a:prstGeom>
          <a:noFill/>
        </p:spPr>
        <p:txBody>
          <a:bodyPr/>
          <a:lstStyle>
            <a:lvl1pPr marL="0" indent="0">
              <a:lnSpc>
                <a:spcPts val="4400"/>
              </a:lnSpc>
              <a:buNone/>
              <a:defRPr sz="4400" b="1">
                <a:solidFill>
                  <a:schemeClr val="tx2"/>
                </a:solidFill>
                <a:latin typeface="+mj-lt"/>
              </a:defRPr>
            </a:lvl1pPr>
          </a:lstStyle>
          <a:p>
            <a:pPr lvl="0"/>
            <a:r>
              <a:rPr lang="en-IE"/>
              <a:t>Section </a:t>
            </a:r>
          </a:p>
          <a:p>
            <a:pPr lvl="0"/>
            <a:r>
              <a:rPr lang="en-IE"/>
              <a:t>Name </a:t>
            </a:r>
          </a:p>
          <a:p>
            <a:pPr lvl="0"/>
            <a:r>
              <a:rPr lang="en-IE"/>
              <a:t>Here</a:t>
            </a:r>
          </a:p>
        </p:txBody>
      </p:sp>
      <p:sp>
        <p:nvSpPr>
          <p:cNvPr id="5" name="Text Placeholder 16">
            <a:extLst>
              <a:ext uri="{FF2B5EF4-FFF2-40B4-BE49-F238E27FC236}">
                <a16:creationId xmlns:a16="http://schemas.microsoft.com/office/drawing/2014/main" id="{DB559C21-3BEE-947B-69BE-0D8C975C3BE4}"/>
              </a:ext>
            </a:extLst>
          </p:cNvPr>
          <p:cNvSpPr>
            <a:spLocks noGrp="1"/>
          </p:cNvSpPr>
          <p:nvPr>
            <p:ph type="body" sz="quarter" idx="12" hasCustomPrompt="1"/>
          </p:nvPr>
        </p:nvSpPr>
        <p:spPr>
          <a:xfrm>
            <a:off x="577683" y="754741"/>
            <a:ext cx="6592044" cy="40904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Part 1</a:t>
            </a:r>
          </a:p>
        </p:txBody>
      </p:sp>
    </p:spTree>
    <p:extLst>
      <p:ext uri="{BB962C8B-B14F-4D97-AF65-F5344CB8AC3E}">
        <p14:creationId xmlns:p14="http://schemas.microsoft.com/office/powerpoint/2010/main" val="183374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Left 1 - No Image">
    <p:bg>
      <p:bgPr>
        <a:solidFill>
          <a:schemeClr val="accent6"/>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chemeClr val="accent5"/>
          </a:solidFill>
          <a:ln w="21199"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0CA519DD-2B63-5415-0F31-167456D7685F}"/>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6C06F4F8-25B7-34C8-C5BE-4003CD25BD9C}"/>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DEC24368-55A2-ED78-972B-FA12F7A49D1C}"/>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29306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Left 1 - Image">
    <p:bg>
      <p:bgPr>
        <a:solidFill>
          <a:schemeClr val="accent5"/>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bg1"/>
            </a:fgClr>
            <a:bgClr>
              <a:schemeClr val="accent6"/>
            </a:bgClr>
          </a:pattFill>
        </p:spPr>
        <p:txBody>
          <a:bodyPr wrap="square">
            <a:noAutofit/>
          </a:bodyPr>
          <a:lstStyle/>
          <a:p>
            <a:endParaRPr lang="en-IE"/>
          </a:p>
        </p:txBody>
      </p:sp>
      <p:sp>
        <p:nvSpPr>
          <p:cNvPr id="19" name="Text Placeholder 16">
            <a:extLst>
              <a:ext uri="{FF2B5EF4-FFF2-40B4-BE49-F238E27FC236}">
                <a16:creationId xmlns:a16="http://schemas.microsoft.com/office/drawing/2014/main" id="{D9B79762-EBC4-5AED-AD84-0BCFA723318A}"/>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21" name="Text Placeholder 16">
            <a:extLst>
              <a:ext uri="{FF2B5EF4-FFF2-40B4-BE49-F238E27FC236}">
                <a16:creationId xmlns:a16="http://schemas.microsoft.com/office/drawing/2014/main" id="{69562F1D-9E64-E8D0-AFAE-53DA186E8420}"/>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 </a:t>
            </a:r>
          </a:p>
        </p:txBody>
      </p:sp>
      <p:sp>
        <p:nvSpPr>
          <p:cNvPr id="22" name="Text Placeholder 16">
            <a:extLst>
              <a:ext uri="{FF2B5EF4-FFF2-40B4-BE49-F238E27FC236}">
                <a16:creationId xmlns:a16="http://schemas.microsoft.com/office/drawing/2014/main" id="{E751F5A7-561F-40A2-7C03-13E2276FE5F8}"/>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4172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tion Title - Oppacity Image ">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accent1"/>
            </a:fgClr>
            <a:bgClr>
              <a:schemeClr val="accent3"/>
            </a:bgClr>
          </a:pattFill>
        </p:spPr>
        <p:txBody>
          <a:bodyPr wrap="square">
            <a:noAutofit/>
          </a:bodyPr>
          <a:lstStyle>
            <a:lvl1pPr>
              <a:defRPr>
                <a:solidFill>
                  <a:schemeClr val="bg1"/>
                </a:solidFill>
              </a:defRPr>
            </a:lvl1pPr>
          </a:lstStyle>
          <a:p>
            <a:r>
              <a:rPr lang="en-US"/>
              <a:t>Click icon to add picture</a:t>
            </a:r>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356812" y="1"/>
            <a:ext cx="8835188" cy="6857999"/>
          </a:xfrm>
          <a:prstGeom prst="rect">
            <a:avLst/>
          </a:prstGeom>
          <a:solidFill>
            <a:schemeClr val="accent3">
              <a:alpha val="75000"/>
            </a:schemeClr>
          </a:solidFill>
        </p:spPr>
        <p:txBody>
          <a:bodyPr/>
          <a:lstStyle>
            <a:lvl1pPr marL="0" indent="0">
              <a:buNone/>
              <a:defRPr>
                <a:solidFill>
                  <a:schemeClr val="bg1"/>
                </a:solidFill>
              </a:defRPr>
            </a:lvl1pPr>
          </a:lstStyle>
          <a:p>
            <a:pPr lvl="0"/>
            <a:r>
              <a:rPr lang="en-US"/>
              <a:t>Click to edit Master text styles</a:t>
            </a:r>
          </a:p>
        </p:txBody>
      </p:sp>
      <p:sp>
        <p:nvSpPr>
          <p:cNvPr id="4" name="Text Placeholder 16">
            <a:extLst>
              <a:ext uri="{FF2B5EF4-FFF2-40B4-BE49-F238E27FC236}">
                <a16:creationId xmlns:a16="http://schemas.microsoft.com/office/drawing/2014/main" id="{5F24F2BE-88B5-0AFA-420D-3C4135713D30}"/>
              </a:ext>
            </a:extLst>
          </p:cNvPr>
          <p:cNvSpPr>
            <a:spLocks noGrp="1"/>
          </p:cNvSpPr>
          <p:nvPr>
            <p:ph type="body" sz="quarter" idx="11" hasCustomPrompt="1"/>
          </p:nvPr>
        </p:nvSpPr>
        <p:spPr>
          <a:xfrm>
            <a:off x="577683" y="1253505"/>
            <a:ext cx="6592044" cy="3245759"/>
          </a:xfrm>
          <a:prstGeom prst="rect">
            <a:avLst/>
          </a:prstGeom>
          <a:noFill/>
        </p:spPr>
        <p:txBody>
          <a:bodyPr/>
          <a:lstStyle>
            <a:lvl1pPr marL="0" indent="0">
              <a:lnSpc>
                <a:spcPts val="4400"/>
              </a:lnSpc>
              <a:buNone/>
              <a:defRPr sz="4400" b="1">
                <a:solidFill>
                  <a:schemeClr val="bg1"/>
                </a:solidFill>
                <a:latin typeface="+mj-lt"/>
              </a:defRPr>
            </a:lvl1pPr>
          </a:lstStyle>
          <a:p>
            <a:pPr lvl="0"/>
            <a:r>
              <a:rPr lang="en-IE"/>
              <a:t>Section </a:t>
            </a:r>
          </a:p>
          <a:p>
            <a:pPr lvl="0"/>
            <a:r>
              <a:rPr lang="en-IE"/>
              <a:t>Name </a:t>
            </a:r>
          </a:p>
          <a:p>
            <a:pPr lvl="0"/>
            <a:r>
              <a:rPr lang="en-IE"/>
              <a:t>Here</a:t>
            </a:r>
          </a:p>
        </p:txBody>
      </p:sp>
      <p:sp>
        <p:nvSpPr>
          <p:cNvPr id="5" name="Text Placeholder 16">
            <a:extLst>
              <a:ext uri="{FF2B5EF4-FFF2-40B4-BE49-F238E27FC236}">
                <a16:creationId xmlns:a16="http://schemas.microsoft.com/office/drawing/2014/main" id="{DB559C21-3BEE-947B-69BE-0D8C975C3BE4}"/>
              </a:ext>
            </a:extLst>
          </p:cNvPr>
          <p:cNvSpPr>
            <a:spLocks noGrp="1"/>
          </p:cNvSpPr>
          <p:nvPr>
            <p:ph type="body" sz="quarter" idx="12" hasCustomPrompt="1"/>
          </p:nvPr>
        </p:nvSpPr>
        <p:spPr>
          <a:xfrm>
            <a:off x="577683" y="754741"/>
            <a:ext cx="6592044" cy="40904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Part 1</a:t>
            </a:r>
          </a:p>
        </p:txBody>
      </p:sp>
    </p:spTree>
    <p:extLst>
      <p:ext uri="{BB962C8B-B14F-4D97-AF65-F5344CB8AC3E}">
        <p14:creationId xmlns:p14="http://schemas.microsoft.com/office/powerpoint/2010/main" val="23619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Left  - Oppacity Image">
    <p:bg>
      <p:bgPr>
        <a:solidFill>
          <a:schemeClr val="accent5"/>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bg1"/>
            </a:fgClr>
            <a:bgClr>
              <a:schemeClr val="accent6"/>
            </a:bgClr>
          </a:pattFill>
        </p:spPr>
        <p:txBody>
          <a:bodyPr wrap="square">
            <a:noAutofit/>
          </a:bodyPr>
          <a:lstStyle/>
          <a:p>
            <a:endParaRPr lang="en-IE"/>
          </a:p>
        </p:txBody>
      </p:sp>
      <p:sp>
        <p:nvSpPr>
          <p:cNvPr id="7" name="Content Placeholder 3">
            <a:extLst>
              <a:ext uri="{FF2B5EF4-FFF2-40B4-BE49-F238E27FC236}">
                <a16:creationId xmlns:a16="http://schemas.microsoft.com/office/drawing/2014/main" id="{A9733263-02BB-F5CD-E688-BF660E888FE5}"/>
              </a:ext>
            </a:extLst>
          </p:cNvPr>
          <p:cNvSpPr>
            <a:spLocks noGrp="1"/>
          </p:cNvSpPr>
          <p:nvPr>
            <p:ph sz="quarter" idx="14"/>
          </p:nvPr>
        </p:nvSpPr>
        <p:spPr>
          <a:xfrm>
            <a:off x="6689558" y="0"/>
            <a:ext cx="5502442"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
        <p:nvSpPr>
          <p:cNvPr id="12" name="Text Placeholder 16">
            <a:extLst>
              <a:ext uri="{FF2B5EF4-FFF2-40B4-BE49-F238E27FC236}">
                <a16:creationId xmlns:a16="http://schemas.microsoft.com/office/drawing/2014/main" id="{C02C54C9-56E3-2140-FB59-94702F59B6AD}"/>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EE6C9A2D-DF0D-A2B5-1E82-D6FCD91B81D7}"/>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82965DF8-F5AC-7562-699A-CEDE2B5C767A}"/>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9890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Left 2 -  No Image ">
    <p:bg>
      <p:bgPr>
        <a:solidFill>
          <a:schemeClr val="accent5"/>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4B3EAFC-036E-58B1-9A3F-E453B812AD7A}"/>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3D710A0C-3636-941C-C68B-A0C12C93B78E}"/>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4639763A-FF79-9943-A41A-16566466DDA2}"/>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0B343103-1114-5C05-7B4A-23135A3637E0}"/>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624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Left 2 - Oppacity Ima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5"/>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188368" y="1"/>
            <a:ext cx="9003631" cy="6857999"/>
          </a:xfrm>
          <a:prstGeom prst="rect">
            <a:avLst/>
          </a:prstGeom>
          <a:solidFill>
            <a:schemeClr val="accent6">
              <a:alpha val="50000"/>
            </a:schemeClr>
          </a:solidFill>
        </p:spPr>
        <p:txBody>
          <a:bodyPr/>
          <a:lstStyle>
            <a:lvl1pPr marL="0" indent="0">
              <a:buNone/>
              <a:defRPr>
                <a:solidFill>
                  <a:schemeClr val="bg1"/>
                </a:solidFill>
              </a:defRPr>
            </a:lvl1pPr>
          </a:lstStyle>
          <a:p>
            <a:pPr lvl="0"/>
            <a:endParaRPr lang="en-IE"/>
          </a:p>
        </p:txBody>
      </p:sp>
      <p:sp>
        <p:nvSpPr>
          <p:cNvPr id="10" name="Text Placeholder 16">
            <a:extLst>
              <a:ext uri="{FF2B5EF4-FFF2-40B4-BE49-F238E27FC236}">
                <a16:creationId xmlns:a16="http://schemas.microsoft.com/office/drawing/2014/main" id="{9E2A3F7B-233C-D8F2-E5C1-09E04C6AEB46}"/>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432E21BD-37E3-E691-10DF-5013596B73D4}"/>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B138793C-6CB8-AA3F-C2BB-902CF6193034}"/>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60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7029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Left 3 - Image">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5"/>
            </a:bgClr>
          </a:pattFill>
        </p:spPr>
        <p:txBody>
          <a:bodyPr wrap="square">
            <a:noAutofit/>
          </a:bodyPr>
          <a:lstStyle>
            <a:lvl1pPr marL="0" indent="0">
              <a:buNone/>
              <a:defRPr>
                <a:solidFill>
                  <a:schemeClr val="bg1"/>
                </a:solidFill>
              </a:defRPr>
            </a:lvl1pPr>
          </a:lstStyle>
          <a:p>
            <a:endParaRPr lang="en-IE"/>
          </a:p>
        </p:txBody>
      </p:sp>
      <p:sp>
        <p:nvSpPr>
          <p:cNvPr id="11" name="Text Placeholder 16">
            <a:extLst>
              <a:ext uri="{FF2B5EF4-FFF2-40B4-BE49-F238E27FC236}">
                <a16:creationId xmlns:a16="http://schemas.microsoft.com/office/drawing/2014/main" id="{23B1976F-92F0-650A-A0DA-57BDA01440C7}"/>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3DFF540C-2B6F-3D97-1955-358CA55F5AFF}"/>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3E7742EE-26B5-03D0-B9FD-7F7C869D845D}"/>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408203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Left 3 - Oppacity Image">
    <p:bg>
      <p:bgPr>
        <a:solidFill>
          <a:schemeClr val="accent5"/>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7383A4-3E1D-F9B1-1F37-D03FD2AF980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6"/>
            </a:bgClr>
          </a:pattFill>
        </p:spPr>
        <p:txBody>
          <a:bodyPr wrap="square">
            <a:noAutofit/>
          </a:bodyPr>
          <a:lstStyle>
            <a:lvl1pPr marL="0" indent="0">
              <a:buNone/>
              <a:defRPr>
                <a:solidFill>
                  <a:schemeClr val="bg1"/>
                </a:solidFill>
              </a:defRPr>
            </a:lvl1pPr>
          </a:lstStyle>
          <a:p>
            <a:endParaRPr lang="en-IE"/>
          </a:p>
        </p:txBody>
      </p:sp>
      <p:sp>
        <p:nvSpPr>
          <p:cNvPr id="6" name="Content Placeholder 3">
            <a:extLst>
              <a:ext uri="{FF2B5EF4-FFF2-40B4-BE49-F238E27FC236}">
                <a16:creationId xmlns:a16="http://schemas.microsoft.com/office/drawing/2014/main" id="{F1295B15-B919-FB33-5B0C-309F0F76AFF8}"/>
              </a:ext>
            </a:extLst>
          </p:cNvPr>
          <p:cNvSpPr>
            <a:spLocks noGrp="1"/>
          </p:cNvSpPr>
          <p:nvPr>
            <p:ph sz="quarter" idx="14"/>
          </p:nvPr>
        </p:nvSpPr>
        <p:spPr>
          <a:xfrm>
            <a:off x="5974460" y="7257"/>
            <a:ext cx="6231187"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
        <p:nvSpPr>
          <p:cNvPr id="11" name="Text Placeholder 16">
            <a:extLst>
              <a:ext uri="{FF2B5EF4-FFF2-40B4-BE49-F238E27FC236}">
                <a16:creationId xmlns:a16="http://schemas.microsoft.com/office/drawing/2014/main" id="{F7C92A05-C55A-7B35-DD8D-D185AAE16092}"/>
              </a:ext>
            </a:extLst>
          </p:cNvPr>
          <p:cNvSpPr>
            <a:spLocks noGrp="1"/>
          </p:cNvSpPr>
          <p:nvPr>
            <p:ph type="body" sz="quarter" idx="15" hasCustomPrompt="1"/>
          </p:nvPr>
        </p:nvSpPr>
        <p:spPr>
          <a:xfrm>
            <a:off x="501635"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D8F023B6-66E7-7EF8-8F2B-5C17BF623C31}"/>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 </a:t>
            </a:r>
          </a:p>
        </p:txBody>
      </p:sp>
      <p:sp>
        <p:nvSpPr>
          <p:cNvPr id="13" name="Text Placeholder 16">
            <a:extLst>
              <a:ext uri="{FF2B5EF4-FFF2-40B4-BE49-F238E27FC236}">
                <a16:creationId xmlns:a16="http://schemas.microsoft.com/office/drawing/2014/main" id="{0EC10E39-10D5-D3EA-06B1-19A62AFD9CBA}"/>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322523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Right 1 - No Image">
    <p:bg>
      <p:bgPr>
        <a:solidFill>
          <a:schemeClr val="accent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4CBB5D1-1FC7-A9E1-671C-7A87E7DD861C}"/>
              </a:ext>
            </a:extLst>
          </p:cNvPr>
          <p:cNvSpPr/>
          <p:nvPr userDrawn="1"/>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solidFill>
            <a:schemeClr val="accent6"/>
          </a:solidFill>
          <a:ln w="17491"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6354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 Right 1 - Image">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bg1"/>
            </a:fgClr>
            <a:bgClr>
              <a:schemeClr val="accent5"/>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75827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ext Right 1 - Oppacity Image">
    <p:bg>
      <p:bgPr>
        <a:solidFill>
          <a:schemeClr val="accent5"/>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C3749C-23E7-F240-E6B3-007F9BD59A8E}"/>
              </a:ext>
            </a:extLst>
          </p:cNvPr>
          <p:cNvSpPr>
            <a:spLocks noGrp="1"/>
          </p:cNvSpPr>
          <p:nvPr>
            <p:ph type="pic" sz="quarter" idx="13"/>
          </p:nvPr>
        </p:nvSpPr>
        <p:spPr>
          <a:xfrm>
            <a:off x="0" y="0"/>
            <a:ext cx="4659624" cy="6858000"/>
          </a:xfrm>
          <a:custGeom>
            <a:avLst/>
            <a:gdLst>
              <a:gd name="connsiteX0" fmla="*/ 2714225 w 4659624"/>
              <a:gd name="connsiteY0" fmla="*/ 1842681 h 6858000"/>
              <a:gd name="connsiteX1" fmla="*/ 4659611 w 4659624"/>
              <a:gd name="connsiteY1" fmla="*/ 4798729 h 6858000"/>
              <a:gd name="connsiteX2" fmla="*/ 3925295 w 4659624"/>
              <a:gd name="connsiteY2" fmla="*/ 6829957 h 6858000"/>
              <a:gd name="connsiteX3" fmla="*/ 3899793 w 4659624"/>
              <a:gd name="connsiteY3" fmla="*/ 6858000 h 6858000"/>
              <a:gd name="connsiteX4" fmla="*/ 0 w 4659624"/>
              <a:gd name="connsiteY4" fmla="*/ 6858000 h 6858000"/>
              <a:gd name="connsiteX5" fmla="*/ 0 w 4659624"/>
              <a:gd name="connsiteY5" fmla="*/ 5919777 h 6858000"/>
              <a:gd name="connsiteX6" fmla="*/ 62830 w 4659624"/>
              <a:gd name="connsiteY6" fmla="*/ 5901572 h 6858000"/>
              <a:gd name="connsiteX7" fmla="*/ 1647045 w 4659624"/>
              <a:gd name="connsiteY7" fmla="*/ 4917188 h 6858000"/>
              <a:gd name="connsiteX8" fmla="*/ 2736972 w 4659624"/>
              <a:gd name="connsiteY8" fmla="*/ 2194733 h 6858000"/>
              <a:gd name="connsiteX9" fmla="*/ 2714225 w 4659624"/>
              <a:gd name="connsiteY9" fmla="*/ 1842681 h 6858000"/>
              <a:gd name="connsiteX10" fmla="*/ 0 w 4659624"/>
              <a:gd name="connsiteY10" fmla="*/ 0 h 6858000"/>
              <a:gd name="connsiteX11" fmla="*/ 1069609 w 4659624"/>
              <a:gd name="connsiteY11" fmla="*/ 0 h 6858000"/>
              <a:gd name="connsiteX12" fmla="*/ 1144470 w 4659624"/>
              <a:gd name="connsiteY12" fmla="*/ 82318 h 6858000"/>
              <a:gd name="connsiteX13" fmla="*/ 1878714 w 4659624"/>
              <a:gd name="connsiteY13" fmla="*/ 2113546 h 6858000"/>
              <a:gd name="connsiteX14" fmla="*/ 149723 w 4659624"/>
              <a:gd name="connsiteY14" fmla="*/ 4967606 h 6858000"/>
              <a:gd name="connsiteX15" fmla="*/ 0 w 4659624"/>
              <a:gd name="connsiteY15" fmla="*/ 503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9624" h="6858000">
                <a:moveTo>
                  <a:pt x="2714225" y="1842681"/>
                </a:moveTo>
                <a:cubicBezTo>
                  <a:pt x="3897310" y="2348152"/>
                  <a:pt x="4663373" y="3512199"/>
                  <a:pt x="4659611" y="4798729"/>
                </a:cubicBezTo>
                <a:cubicBezTo>
                  <a:pt x="4657927" y="5568920"/>
                  <a:pt x="4382282" y="6276883"/>
                  <a:pt x="3925295" y="6829957"/>
                </a:cubicBezTo>
                <a:lnTo>
                  <a:pt x="3899793" y="6858000"/>
                </a:lnTo>
                <a:lnTo>
                  <a:pt x="0" y="6858000"/>
                </a:lnTo>
                <a:lnTo>
                  <a:pt x="0" y="5919777"/>
                </a:lnTo>
                <a:lnTo>
                  <a:pt x="62830" y="5901572"/>
                </a:lnTo>
                <a:cubicBezTo>
                  <a:pt x="653385" y="5714342"/>
                  <a:pt x="1195497" y="5380220"/>
                  <a:pt x="1647045" y="4917188"/>
                </a:cubicBezTo>
                <a:cubicBezTo>
                  <a:pt x="2369522" y="4176339"/>
                  <a:pt x="2756045" y="3209595"/>
                  <a:pt x="2736972" y="2194733"/>
                </a:cubicBezTo>
                <a:cubicBezTo>
                  <a:pt x="2734749" y="2076677"/>
                  <a:pt x="2727173" y="1959337"/>
                  <a:pt x="2714225" y="1842681"/>
                </a:cubicBezTo>
                <a:close/>
                <a:moveTo>
                  <a:pt x="0" y="0"/>
                </a:moveTo>
                <a:lnTo>
                  <a:pt x="1069609" y="0"/>
                </a:lnTo>
                <a:lnTo>
                  <a:pt x="1144470" y="82318"/>
                </a:lnTo>
                <a:cubicBezTo>
                  <a:pt x="1601471" y="635392"/>
                  <a:pt x="1877106" y="1343355"/>
                  <a:pt x="1878714" y="2113546"/>
                </a:cubicBezTo>
                <a:cubicBezTo>
                  <a:pt x="1882339" y="3319931"/>
                  <a:pt x="1209022" y="4418617"/>
                  <a:pt x="149723" y="4967606"/>
                </a:cubicBezTo>
                <a:lnTo>
                  <a:pt x="0" y="5038241"/>
                </a:lnTo>
                <a:close/>
              </a:path>
            </a:pathLst>
          </a:custGeom>
          <a:pattFill prst="pct5">
            <a:fgClr>
              <a:schemeClr val="bg1"/>
            </a:fgClr>
            <a:bgClr>
              <a:schemeClr val="accent6"/>
            </a:bgClr>
          </a:pattFill>
        </p:spPr>
        <p:txBody>
          <a:bodyPr wrap="square">
            <a:noAutofit/>
          </a:bodyPr>
          <a:lstStyle>
            <a:lvl1pPr>
              <a:defRPr>
                <a:solidFill>
                  <a:schemeClr val="bg1"/>
                </a:solidFill>
              </a:defRPr>
            </a:lvl1pPr>
          </a:lstStyle>
          <a:p>
            <a:endParaRPr lang="en-IE"/>
          </a:p>
        </p:txBody>
      </p:sp>
      <p:sp>
        <p:nvSpPr>
          <p:cNvPr id="12" name="Text Placeholder 16">
            <a:extLst>
              <a:ext uri="{FF2B5EF4-FFF2-40B4-BE49-F238E27FC236}">
                <a16:creationId xmlns:a16="http://schemas.microsoft.com/office/drawing/2014/main" id="{30D2694E-ED7E-4E61-2325-05C067D0BC5D}"/>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DE5B0843-56E8-27C3-2760-C0740D4E33E6}"/>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14" name="Text Placeholder 16">
            <a:extLst>
              <a:ext uri="{FF2B5EF4-FFF2-40B4-BE49-F238E27FC236}">
                <a16:creationId xmlns:a16="http://schemas.microsoft.com/office/drawing/2014/main" id="{531BBC9B-EC81-8D09-CAEA-B4528C709E33}"/>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DE5D8C72-70BB-5DF9-76C7-D283CEFFF4CE}"/>
              </a:ext>
            </a:extLst>
          </p:cNvPr>
          <p:cNvSpPr>
            <a:spLocks noGrp="1"/>
          </p:cNvSpPr>
          <p:nvPr>
            <p:ph sz="quarter" idx="14"/>
          </p:nvPr>
        </p:nvSpPr>
        <p:spPr>
          <a:xfrm>
            <a:off x="0" y="1"/>
            <a:ext cx="5077325"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36968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Right 2 - Image">
    <p:bg>
      <p:bgPr>
        <a:solidFill>
          <a:schemeClr val="accent5"/>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6"/>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05522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Right 2 - Oppacity Image">
    <p:bg>
      <p:bgPr>
        <a:solidFill>
          <a:schemeClr val="accent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02FC30-9202-4103-40D9-FFAB5631BE5E}"/>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5"/>
            </a:bgClr>
          </a:pattFill>
        </p:spPr>
        <p:txBody>
          <a:bodyPr wrap="square">
            <a:noAutofit/>
          </a:bodyPr>
          <a:lstStyle>
            <a:lvl1pPr>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Content Placeholder 3">
            <a:extLst>
              <a:ext uri="{FF2B5EF4-FFF2-40B4-BE49-F238E27FC236}">
                <a16:creationId xmlns:a16="http://schemas.microsoft.com/office/drawing/2014/main" id="{4DA6D0AC-B7BA-E00D-4020-1C85A37045CC}"/>
              </a:ext>
            </a:extLst>
          </p:cNvPr>
          <p:cNvSpPr>
            <a:spLocks noGrp="1"/>
          </p:cNvSpPr>
          <p:nvPr>
            <p:ph sz="quarter" idx="14"/>
          </p:nvPr>
        </p:nvSpPr>
        <p:spPr>
          <a:xfrm>
            <a:off x="0" y="1"/>
            <a:ext cx="6217543" cy="6857999"/>
          </a:xfrm>
          <a:prstGeom prst="rect">
            <a:avLst/>
          </a:prstGeom>
          <a:solidFill>
            <a:schemeClr val="accent6">
              <a:alpha val="50000"/>
            </a:schemeClr>
          </a:solidFill>
        </p:spPr>
        <p:txBody>
          <a:bodyPr/>
          <a:lstStyle>
            <a:lvl1pPr marL="0" indent="0">
              <a:buNone/>
              <a:defRPr>
                <a:solidFill>
                  <a:schemeClr val="bg1"/>
                </a:solidFill>
              </a:defRPr>
            </a:lvl1pPr>
          </a:lstStyle>
          <a:p>
            <a:pPr lvl="0"/>
            <a:endParaRPr lang="en-IE"/>
          </a:p>
        </p:txBody>
      </p:sp>
    </p:spTree>
    <p:extLst>
      <p:ext uri="{BB962C8B-B14F-4D97-AF65-F5344CB8AC3E}">
        <p14:creationId xmlns:p14="http://schemas.microsoft.com/office/powerpoint/2010/main" val="16925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1 - No Image">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25E39D0-BA95-3688-A425-0C7AA452FBDB}"/>
              </a:ext>
            </a:extLst>
          </p:cNvPr>
          <p:cNvSpPr/>
          <p:nvPr userDrawn="1"/>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solidFill>
            <a:srgbClr val="9FD8EE"/>
          </a:solidFill>
          <a:ln w="21199" cap="flat">
            <a:noFill/>
            <a:prstDash val="solid"/>
            <a:miter/>
          </a:ln>
        </p:spPr>
        <p:txBody>
          <a:bodyPr rtlCol="0" anchor="ctr"/>
          <a:lstStyle/>
          <a:p>
            <a:endParaRPr lang="en-IE"/>
          </a:p>
        </p:txBody>
      </p:sp>
      <p:sp>
        <p:nvSpPr>
          <p:cNvPr id="12" name="Text Placeholder 16">
            <a:extLst>
              <a:ext uri="{FF2B5EF4-FFF2-40B4-BE49-F238E27FC236}">
                <a16:creationId xmlns:a16="http://schemas.microsoft.com/office/drawing/2014/main" id="{0CA519DD-2B63-5415-0F31-167456D7685F}"/>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6C06F4F8-25B7-34C8-C5BE-4003CD25BD9C}"/>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DEC24368-55A2-ED78-972B-FA12F7A49D1C}"/>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28901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Right 3 - No Image">
    <p:bg>
      <p:bgPr>
        <a:solidFill>
          <a:schemeClr val="accent5"/>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784BC9-F683-DB37-24F3-03C7D7ABE4BA}"/>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19594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Right 3 - Oppacity Image">
    <p:bg>
      <p:bgPr>
        <a:solidFill>
          <a:schemeClr val="accent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24060D-C390-B124-5410-2BA24B52F076}"/>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bg1"/>
            </a:fgClr>
            <a:bgClr>
              <a:schemeClr val="accent6"/>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7" name="Content Placeholder 3">
            <a:extLst>
              <a:ext uri="{FF2B5EF4-FFF2-40B4-BE49-F238E27FC236}">
                <a16:creationId xmlns:a16="http://schemas.microsoft.com/office/drawing/2014/main" id="{886BAEAC-4B4C-7BC6-3039-99907659AEBD}"/>
              </a:ext>
            </a:extLst>
          </p:cNvPr>
          <p:cNvSpPr>
            <a:spLocks noGrp="1"/>
          </p:cNvSpPr>
          <p:nvPr>
            <p:ph sz="quarter" idx="14"/>
          </p:nvPr>
        </p:nvSpPr>
        <p:spPr>
          <a:xfrm>
            <a:off x="0" y="1"/>
            <a:ext cx="9204157" cy="6857999"/>
          </a:xfrm>
          <a:prstGeom prst="rect">
            <a:avLst/>
          </a:prstGeom>
          <a:solidFill>
            <a:schemeClr val="accent5">
              <a:alpha val="50000"/>
            </a:schemeClr>
          </a:solidFill>
        </p:spPr>
        <p:txBody>
          <a:bodyPr/>
          <a:lstStyle>
            <a:lvl1pPr marL="0" indent="0">
              <a:buNone/>
              <a:defRPr>
                <a:solidFill>
                  <a:schemeClr val="bg1"/>
                </a:solidFill>
              </a:defRPr>
            </a:lvl1pPr>
          </a:lstStyle>
          <a:p>
            <a:pPr lvl="0"/>
            <a:endParaRPr lang="en-IE"/>
          </a:p>
        </p:txBody>
      </p:sp>
      <p:sp>
        <p:nvSpPr>
          <p:cNvPr id="8" name="Text Placeholder 16">
            <a:extLst>
              <a:ext uri="{FF2B5EF4-FFF2-40B4-BE49-F238E27FC236}">
                <a16:creationId xmlns:a16="http://schemas.microsoft.com/office/drawing/2014/main" id="{6120D7FA-3AEC-F5FD-4D4D-5F3F8326D5B6}"/>
              </a:ext>
            </a:extLst>
          </p:cNvPr>
          <p:cNvSpPr>
            <a:spLocks noGrp="1"/>
          </p:cNvSpPr>
          <p:nvPr>
            <p:ph type="body" sz="quarter" idx="10" hasCustomPrompt="1"/>
          </p:nvPr>
        </p:nvSpPr>
        <p:spPr>
          <a:xfrm>
            <a:off x="6361014" y="538203"/>
            <a:ext cx="519099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Tree>
    <p:extLst>
      <p:ext uri="{BB962C8B-B14F-4D97-AF65-F5344CB8AC3E}">
        <p14:creationId xmlns:p14="http://schemas.microsoft.com/office/powerpoint/2010/main" val="33389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accent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6361014" y="1266145"/>
            <a:ext cx="5190998"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6361014"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266146"/>
            <a:ext cx="5190998" cy="755160"/>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2696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accent5"/>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2" name="Text Placeholder 16">
            <a:extLst>
              <a:ext uri="{FF2B5EF4-FFF2-40B4-BE49-F238E27FC236}">
                <a16:creationId xmlns:a16="http://schemas.microsoft.com/office/drawing/2014/main" id="{7ADCE3C5-084F-C50B-1B82-7674D0F88A95}"/>
              </a:ext>
            </a:extLst>
          </p:cNvPr>
          <p:cNvSpPr>
            <a:spLocks noGrp="1"/>
          </p:cNvSpPr>
          <p:nvPr>
            <p:ph type="body" sz="quarter" idx="11" hasCustomPrompt="1"/>
          </p:nvPr>
        </p:nvSpPr>
        <p:spPr>
          <a:xfrm>
            <a:off x="4402058" y="1594994"/>
            <a:ext cx="3204091"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3" name="Text Placeholder 16">
            <a:extLst>
              <a:ext uri="{FF2B5EF4-FFF2-40B4-BE49-F238E27FC236}">
                <a16:creationId xmlns:a16="http://schemas.microsoft.com/office/drawing/2014/main" id="{EF828E0C-FDBE-9EAF-FE37-38B5CEE23768}"/>
              </a:ext>
            </a:extLst>
          </p:cNvPr>
          <p:cNvSpPr>
            <a:spLocks noGrp="1"/>
          </p:cNvSpPr>
          <p:nvPr>
            <p:ph type="body" sz="quarter" idx="12" hasCustomPrompt="1"/>
          </p:nvPr>
        </p:nvSpPr>
        <p:spPr>
          <a:xfrm>
            <a:off x="4402058"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1594995"/>
            <a:ext cx="3204091" cy="755160"/>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 </a:t>
            </a:r>
          </a:p>
        </p:txBody>
      </p:sp>
      <p:sp>
        <p:nvSpPr>
          <p:cNvPr id="9" name="Text Placeholder 16">
            <a:extLst>
              <a:ext uri="{FF2B5EF4-FFF2-40B4-BE49-F238E27FC236}">
                <a16:creationId xmlns:a16="http://schemas.microsoft.com/office/drawing/2014/main" id="{4968D0AA-8B5C-5E34-A19D-ED8B65D6D511}"/>
              </a:ext>
            </a:extLst>
          </p:cNvPr>
          <p:cNvSpPr>
            <a:spLocks noGrp="1"/>
          </p:cNvSpPr>
          <p:nvPr>
            <p:ph type="body" sz="quarter" idx="17" hasCustomPrompt="1"/>
          </p:nvPr>
        </p:nvSpPr>
        <p:spPr>
          <a:xfrm>
            <a:off x="501635"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p:txBody>
      </p:sp>
      <p:sp>
        <p:nvSpPr>
          <p:cNvPr id="14" name="Text Placeholder 16">
            <a:extLst>
              <a:ext uri="{FF2B5EF4-FFF2-40B4-BE49-F238E27FC236}">
                <a16:creationId xmlns:a16="http://schemas.microsoft.com/office/drawing/2014/main" id="{8E532F45-5F7D-4B2B-B69C-C839359D569E}"/>
              </a:ext>
            </a:extLst>
          </p:cNvPr>
          <p:cNvSpPr>
            <a:spLocks noGrp="1"/>
          </p:cNvSpPr>
          <p:nvPr>
            <p:ph type="body" sz="quarter" idx="18" hasCustomPrompt="1"/>
          </p:nvPr>
        </p:nvSpPr>
        <p:spPr>
          <a:xfrm>
            <a:off x="8486274" y="1594994"/>
            <a:ext cx="3204091" cy="755161"/>
          </a:xfrm>
          <a:prstGeom prst="rect">
            <a:avLst/>
          </a:prstGeom>
          <a:noFill/>
        </p:spPr>
        <p:txBody>
          <a:bodyPr/>
          <a:lstStyle>
            <a:lvl1pPr marL="0" indent="0">
              <a:lnSpc>
                <a:spcPts val="2400"/>
              </a:lnSpc>
              <a:buNone/>
              <a:defRPr sz="2400" b="1">
                <a:solidFill>
                  <a:schemeClr val="bg1"/>
                </a:solidFill>
                <a:latin typeface="+mn-lt"/>
              </a:defRPr>
            </a:lvl1pPr>
          </a:lstStyle>
          <a:p>
            <a:pPr lvl="0"/>
            <a:r>
              <a:rPr lang="en-IE"/>
              <a:t>Column title </a:t>
            </a:r>
          </a:p>
          <a:p>
            <a:pPr lvl="0"/>
            <a:r>
              <a:rPr lang="en-IE"/>
              <a:t>here</a:t>
            </a:r>
          </a:p>
        </p:txBody>
      </p:sp>
      <p:sp>
        <p:nvSpPr>
          <p:cNvPr id="15" name="Text Placeholder 16">
            <a:extLst>
              <a:ext uri="{FF2B5EF4-FFF2-40B4-BE49-F238E27FC236}">
                <a16:creationId xmlns:a16="http://schemas.microsoft.com/office/drawing/2014/main" id="{976AAEB2-076C-5C8B-300C-A29A64898E98}"/>
              </a:ext>
            </a:extLst>
          </p:cNvPr>
          <p:cNvSpPr>
            <a:spLocks noGrp="1"/>
          </p:cNvSpPr>
          <p:nvPr>
            <p:ph type="body" sz="quarter" idx="19" hasCustomPrompt="1"/>
          </p:nvPr>
        </p:nvSpPr>
        <p:spPr>
          <a:xfrm>
            <a:off x="8486274" y="2502567"/>
            <a:ext cx="3204091" cy="3922295"/>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p>
        </p:txBody>
      </p:sp>
    </p:spTree>
    <p:extLst>
      <p:ext uri="{BB962C8B-B14F-4D97-AF65-F5344CB8AC3E}">
        <p14:creationId xmlns:p14="http://schemas.microsoft.com/office/powerpoint/2010/main" val="15132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boxes - with Icons">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3"/>
            <a:ext cx="965301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0" name="Rectangle: Rounded Corners 9">
            <a:extLst>
              <a:ext uri="{FF2B5EF4-FFF2-40B4-BE49-F238E27FC236}">
                <a16:creationId xmlns:a16="http://schemas.microsoft.com/office/drawing/2014/main" id="{2F466539-AEE2-075D-16BD-0EA97E94113A}"/>
              </a:ext>
            </a:extLst>
          </p:cNvPr>
          <p:cNvSpPr/>
          <p:nvPr userDrawn="1"/>
        </p:nvSpPr>
        <p:spPr>
          <a:xfrm>
            <a:off x="501635" y="1793984"/>
            <a:ext cx="2594874" cy="4499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325C3BA5-2D2C-6F2B-9746-508480DD9E47}"/>
              </a:ext>
            </a:extLst>
          </p:cNvPr>
          <p:cNvSpPr/>
          <p:nvPr userDrawn="1"/>
        </p:nvSpPr>
        <p:spPr>
          <a:xfrm>
            <a:off x="3333744" y="1793984"/>
            <a:ext cx="2594874" cy="4499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31A4500C-3D1C-D5A0-2B68-D693278F500D}"/>
              </a:ext>
            </a:extLst>
          </p:cNvPr>
          <p:cNvSpPr/>
          <p:nvPr userDrawn="1"/>
        </p:nvSpPr>
        <p:spPr>
          <a:xfrm>
            <a:off x="6165853" y="1793984"/>
            <a:ext cx="2594874" cy="4499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8997962" y="1793984"/>
            <a:ext cx="2594874" cy="4499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 Placeholder 16">
            <a:extLst>
              <a:ext uri="{FF2B5EF4-FFF2-40B4-BE49-F238E27FC236}">
                <a16:creationId xmlns:a16="http://schemas.microsoft.com/office/drawing/2014/main" id="{592A886B-4DCA-13A3-DFF9-380B7B25EF3E}"/>
              </a:ext>
            </a:extLst>
          </p:cNvPr>
          <p:cNvSpPr>
            <a:spLocks noGrp="1"/>
          </p:cNvSpPr>
          <p:nvPr>
            <p:ph type="body" sz="quarter" idx="17" hasCustomPrompt="1"/>
          </p:nvPr>
        </p:nvSpPr>
        <p:spPr>
          <a:xfrm>
            <a:off x="599164"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3" name="Text Placeholder 16">
            <a:extLst>
              <a:ext uri="{FF2B5EF4-FFF2-40B4-BE49-F238E27FC236}">
                <a16:creationId xmlns:a16="http://schemas.microsoft.com/office/drawing/2014/main" id="{E8E95519-4C52-29AC-4D12-62D7381C6D74}"/>
              </a:ext>
            </a:extLst>
          </p:cNvPr>
          <p:cNvSpPr>
            <a:spLocks noGrp="1"/>
          </p:cNvSpPr>
          <p:nvPr>
            <p:ph type="body" sz="quarter" idx="18" hasCustomPrompt="1"/>
          </p:nvPr>
        </p:nvSpPr>
        <p:spPr>
          <a:xfrm>
            <a:off x="3430596"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p>
          <a:p>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4" name="Text Placeholder 16">
            <a:extLst>
              <a:ext uri="{FF2B5EF4-FFF2-40B4-BE49-F238E27FC236}">
                <a16:creationId xmlns:a16="http://schemas.microsoft.com/office/drawing/2014/main" id="{03F44342-5B51-5C91-7808-8CFDD2798CA9}"/>
              </a:ext>
            </a:extLst>
          </p:cNvPr>
          <p:cNvSpPr>
            <a:spLocks noGrp="1"/>
          </p:cNvSpPr>
          <p:nvPr>
            <p:ph type="body" sz="quarter" idx="19" hasCustomPrompt="1"/>
          </p:nvPr>
        </p:nvSpPr>
        <p:spPr>
          <a:xfrm>
            <a:off x="6262028"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a:t>
            </a:r>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9093459" y="2983833"/>
            <a:ext cx="2411082" cy="2995863"/>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3" name="Picture Placeholder 2">
            <a:extLst>
              <a:ext uri="{FF2B5EF4-FFF2-40B4-BE49-F238E27FC236}">
                <a16:creationId xmlns:a16="http://schemas.microsoft.com/office/drawing/2014/main" id="{D5AD3761-6A3D-4A36-CB2A-5812A0555B0F}"/>
              </a:ext>
            </a:extLst>
          </p:cNvPr>
          <p:cNvSpPr>
            <a:spLocks noGrp="1"/>
          </p:cNvSpPr>
          <p:nvPr>
            <p:ph type="pic" sz="quarter" idx="21"/>
          </p:nvPr>
        </p:nvSpPr>
        <p:spPr>
          <a:xfrm>
            <a:off x="1356167" y="1926654"/>
            <a:ext cx="877888" cy="877887"/>
          </a:xfrm>
          <a:prstGeom prst="rect">
            <a:avLst/>
          </a:prstGeom>
        </p:spPr>
        <p:txBody>
          <a:bodyPr/>
          <a:lstStyle>
            <a:lvl1pPr>
              <a:defRPr sz="1000">
                <a:solidFill>
                  <a:schemeClr val="bg1"/>
                </a:solidFill>
              </a:defRPr>
            </a:lvl1pPr>
          </a:lstStyle>
          <a:p>
            <a:endParaRPr lang="en-IE"/>
          </a:p>
        </p:txBody>
      </p:sp>
      <p:sp>
        <p:nvSpPr>
          <p:cNvPr id="26" name="Picture Placeholder 2">
            <a:extLst>
              <a:ext uri="{FF2B5EF4-FFF2-40B4-BE49-F238E27FC236}">
                <a16:creationId xmlns:a16="http://schemas.microsoft.com/office/drawing/2014/main" id="{832273FE-E26B-885A-3C3A-8FDD2893759C}"/>
              </a:ext>
            </a:extLst>
          </p:cNvPr>
          <p:cNvSpPr>
            <a:spLocks noGrp="1"/>
          </p:cNvSpPr>
          <p:nvPr>
            <p:ph type="pic" sz="quarter" idx="22"/>
          </p:nvPr>
        </p:nvSpPr>
        <p:spPr>
          <a:xfrm>
            <a:off x="4159525" y="1926654"/>
            <a:ext cx="877888" cy="877887"/>
          </a:xfrm>
          <a:prstGeom prst="rect">
            <a:avLst/>
          </a:prstGeom>
        </p:spPr>
        <p:txBody>
          <a:bodyPr/>
          <a:lstStyle>
            <a:lvl1pPr>
              <a:defRPr sz="1000">
                <a:solidFill>
                  <a:schemeClr val="bg1"/>
                </a:solidFill>
              </a:defRPr>
            </a:lvl1pPr>
          </a:lstStyle>
          <a:p>
            <a:endParaRPr lang="en-IE"/>
          </a:p>
        </p:txBody>
      </p:sp>
      <p:sp>
        <p:nvSpPr>
          <p:cNvPr id="28" name="Picture Placeholder 2">
            <a:extLst>
              <a:ext uri="{FF2B5EF4-FFF2-40B4-BE49-F238E27FC236}">
                <a16:creationId xmlns:a16="http://schemas.microsoft.com/office/drawing/2014/main" id="{9A80987A-D8B6-FCBC-CAC9-B18023B806DB}"/>
              </a:ext>
            </a:extLst>
          </p:cNvPr>
          <p:cNvSpPr>
            <a:spLocks noGrp="1"/>
          </p:cNvSpPr>
          <p:nvPr>
            <p:ph type="pic" sz="quarter" idx="23"/>
          </p:nvPr>
        </p:nvSpPr>
        <p:spPr>
          <a:xfrm>
            <a:off x="6998978" y="1926654"/>
            <a:ext cx="877888" cy="877887"/>
          </a:xfrm>
          <a:prstGeom prst="rect">
            <a:avLst/>
          </a:prstGeom>
        </p:spPr>
        <p:txBody>
          <a:bodyPr/>
          <a:lstStyle>
            <a:lvl1pPr>
              <a:defRPr sz="1000">
                <a:solidFill>
                  <a:schemeClr val="bg1"/>
                </a:solidFill>
              </a:defRPr>
            </a:lvl1pPr>
          </a:lstStyle>
          <a:p>
            <a:endParaRPr lang="en-IE"/>
          </a:p>
        </p:txBody>
      </p:sp>
      <p:sp>
        <p:nvSpPr>
          <p:cNvPr id="29" name="Picture Placeholder 2">
            <a:extLst>
              <a:ext uri="{FF2B5EF4-FFF2-40B4-BE49-F238E27FC236}">
                <a16:creationId xmlns:a16="http://schemas.microsoft.com/office/drawing/2014/main" id="{77F5C497-B6EF-5B0F-DB10-0AFF9254F125}"/>
              </a:ext>
            </a:extLst>
          </p:cNvPr>
          <p:cNvSpPr>
            <a:spLocks noGrp="1"/>
          </p:cNvSpPr>
          <p:nvPr>
            <p:ph type="pic" sz="quarter" idx="24"/>
          </p:nvPr>
        </p:nvSpPr>
        <p:spPr>
          <a:xfrm>
            <a:off x="9874525" y="1926654"/>
            <a:ext cx="877888" cy="877887"/>
          </a:xfrm>
          <a:prstGeom prst="rect">
            <a:avLst/>
          </a:prstGeom>
        </p:spPr>
        <p:txBody>
          <a:bodyPr/>
          <a:lstStyle>
            <a:lvl1pPr>
              <a:defRPr sz="1000">
                <a:solidFill>
                  <a:schemeClr val="bg1"/>
                </a:solidFill>
              </a:defRPr>
            </a:lvl1pPr>
          </a:lstStyle>
          <a:p>
            <a:endParaRPr lang="en-IE"/>
          </a:p>
        </p:txBody>
      </p:sp>
    </p:spTree>
    <p:extLst>
      <p:ext uri="{BB962C8B-B14F-4D97-AF65-F5344CB8AC3E}">
        <p14:creationId xmlns:p14="http://schemas.microsoft.com/office/powerpoint/2010/main" val="247697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boxes - with titles">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F8037597-11B1-1431-0D8E-EE488BE31122}"/>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cxnSp>
        <p:nvCxnSpPr>
          <p:cNvPr id="17" name="Straight Connector 16">
            <a:extLst>
              <a:ext uri="{FF2B5EF4-FFF2-40B4-BE49-F238E27FC236}">
                <a16:creationId xmlns:a16="http://schemas.microsoft.com/office/drawing/2014/main" id="{C88E1C0B-068D-6D49-95F6-7A04FE99A790}"/>
              </a:ext>
            </a:extLst>
          </p:cNvPr>
          <p:cNvCxnSpPr>
            <a:cxnSpLocks/>
          </p:cNvCxnSpPr>
          <p:nvPr userDrawn="1"/>
        </p:nvCxnSpPr>
        <p:spPr>
          <a:xfrm flipH="1">
            <a:off x="965979" y="3447143"/>
            <a:ext cx="10213826" cy="0"/>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5CC12C-0360-3D35-32FC-810967EF544E}"/>
              </a:ext>
            </a:extLst>
          </p:cNvPr>
          <p:cNvCxnSpPr>
            <a:cxnSpLocks/>
          </p:cNvCxnSpPr>
          <p:nvPr userDrawn="1"/>
        </p:nvCxnSpPr>
        <p:spPr>
          <a:xfrm flipV="1">
            <a:off x="6072892" y="641350"/>
            <a:ext cx="0" cy="5575299"/>
          </a:xfrm>
          <a:prstGeom prst="line">
            <a:avLst/>
          </a:prstGeom>
          <a:ln w="412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sp>
        <p:nvSpPr>
          <p:cNvPr id="20" name="Text Placeholder 16">
            <a:extLst>
              <a:ext uri="{FF2B5EF4-FFF2-40B4-BE49-F238E27FC236}">
                <a16:creationId xmlns:a16="http://schemas.microsoft.com/office/drawing/2014/main" id="{691C9BF1-CD16-4313-DB8F-64A4A5A239D3}"/>
              </a:ext>
            </a:extLst>
          </p:cNvPr>
          <p:cNvSpPr>
            <a:spLocks noGrp="1"/>
          </p:cNvSpPr>
          <p:nvPr>
            <p:ph type="body" sz="quarter" idx="18" hasCustomPrompt="1"/>
          </p:nvPr>
        </p:nvSpPr>
        <p:spPr>
          <a:xfrm>
            <a:off x="1143602" y="641350"/>
            <a:ext cx="4715772"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21" name="Text Placeholder 16">
            <a:extLst>
              <a:ext uri="{FF2B5EF4-FFF2-40B4-BE49-F238E27FC236}">
                <a16:creationId xmlns:a16="http://schemas.microsoft.com/office/drawing/2014/main" id="{02AADB01-B43C-0FEA-A669-C5DC49FAB604}"/>
              </a:ext>
            </a:extLst>
          </p:cNvPr>
          <p:cNvSpPr>
            <a:spLocks noGrp="1"/>
          </p:cNvSpPr>
          <p:nvPr>
            <p:ph type="body" sz="quarter" idx="19" hasCustomPrompt="1"/>
          </p:nvPr>
        </p:nvSpPr>
        <p:spPr>
          <a:xfrm>
            <a:off x="114360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27" name="Text Placeholder 16">
            <a:extLst>
              <a:ext uri="{FF2B5EF4-FFF2-40B4-BE49-F238E27FC236}">
                <a16:creationId xmlns:a16="http://schemas.microsoft.com/office/drawing/2014/main" id="{4E128D2B-B198-855D-4676-41C5010B0D1B}"/>
              </a:ext>
            </a:extLst>
          </p:cNvPr>
          <p:cNvSpPr>
            <a:spLocks noGrp="1"/>
          </p:cNvSpPr>
          <p:nvPr>
            <p:ph type="body" sz="quarter" idx="20" hasCustomPrompt="1"/>
          </p:nvPr>
        </p:nvSpPr>
        <p:spPr>
          <a:xfrm>
            <a:off x="6317182" y="641350"/>
            <a:ext cx="4715772"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30" name="Text Placeholder 16">
            <a:extLst>
              <a:ext uri="{FF2B5EF4-FFF2-40B4-BE49-F238E27FC236}">
                <a16:creationId xmlns:a16="http://schemas.microsoft.com/office/drawing/2014/main" id="{E2DEA99E-4D68-2517-E7CB-C24E1808ED98}"/>
              </a:ext>
            </a:extLst>
          </p:cNvPr>
          <p:cNvSpPr>
            <a:spLocks noGrp="1"/>
          </p:cNvSpPr>
          <p:nvPr>
            <p:ph type="body" sz="quarter" idx="21" hasCustomPrompt="1"/>
          </p:nvPr>
        </p:nvSpPr>
        <p:spPr>
          <a:xfrm>
            <a:off x="6317182" y="1548924"/>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2" name="Text Placeholder 16">
            <a:extLst>
              <a:ext uri="{FF2B5EF4-FFF2-40B4-BE49-F238E27FC236}">
                <a16:creationId xmlns:a16="http://schemas.microsoft.com/office/drawing/2014/main" id="{31E27D76-7033-0FC1-E521-96D211838793}"/>
              </a:ext>
            </a:extLst>
          </p:cNvPr>
          <p:cNvSpPr>
            <a:spLocks noGrp="1"/>
          </p:cNvSpPr>
          <p:nvPr>
            <p:ph type="body" sz="quarter" idx="22" hasCustomPrompt="1"/>
          </p:nvPr>
        </p:nvSpPr>
        <p:spPr>
          <a:xfrm>
            <a:off x="1143602" y="3649245"/>
            <a:ext cx="4715772"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33" name="Text Placeholder 16">
            <a:extLst>
              <a:ext uri="{FF2B5EF4-FFF2-40B4-BE49-F238E27FC236}">
                <a16:creationId xmlns:a16="http://schemas.microsoft.com/office/drawing/2014/main" id="{4BD2EA62-A703-4322-904F-A3B4E36C3DBD}"/>
              </a:ext>
            </a:extLst>
          </p:cNvPr>
          <p:cNvSpPr>
            <a:spLocks noGrp="1"/>
          </p:cNvSpPr>
          <p:nvPr>
            <p:ph type="body" sz="quarter" idx="23" hasCustomPrompt="1"/>
          </p:nvPr>
        </p:nvSpPr>
        <p:spPr>
          <a:xfrm>
            <a:off x="114360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34" name="Text Placeholder 16">
            <a:extLst>
              <a:ext uri="{FF2B5EF4-FFF2-40B4-BE49-F238E27FC236}">
                <a16:creationId xmlns:a16="http://schemas.microsoft.com/office/drawing/2014/main" id="{4E859450-4D63-E2D5-2E3D-6649536BE163}"/>
              </a:ext>
            </a:extLst>
          </p:cNvPr>
          <p:cNvSpPr>
            <a:spLocks noGrp="1"/>
          </p:cNvSpPr>
          <p:nvPr>
            <p:ph type="body" sz="quarter" idx="24" hasCustomPrompt="1"/>
          </p:nvPr>
        </p:nvSpPr>
        <p:spPr>
          <a:xfrm>
            <a:off x="6317182" y="3649245"/>
            <a:ext cx="4715772" cy="755161"/>
          </a:xfrm>
          <a:prstGeom prst="rect">
            <a:avLst/>
          </a:prstGeom>
          <a:noFill/>
        </p:spPr>
        <p:txBody>
          <a:bodyPr/>
          <a:lstStyle>
            <a:lvl1pPr marL="0" indent="0">
              <a:lnSpc>
                <a:spcPts val="2400"/>
              </a:lnSpc>
              <a:buNone/>
              <a:defRPr sz="2400" b="1">
                <a:solidFill>
                  <a:schemeClr val="accent6"/>
                </a:solidFill>
                <a:latin typeface="+mn-lt"/>
              </a:defRPr>
            </a:lvl1pPr>
          </a:lstStyle>
          <a:p>
            <a:pPr lvl="0"/>
            <a:r>
              <a:rPr lang="en-IE"/>
              <a:t>Column title </a:t>
            </a:r>
          </a:p>
          <a:p>
            <a:pPr lvl="0"/>
            <a:r>
              <a:rPr lang="en-IE"/>
              <a:t>here</a:t>
            </a:r>
          </a:p>
        </p:txBody>
      </p:sp>
      <p:sp>
        <p:nvSpPr>
          <p:cNvPr id="35" name="Text Placeholder 16">
            <a:extLst>
              <a:ext uri="{FF2B5EF4-FFF2-40B4-BE49-F238E27FC236}">
                <a16:creationId xmlns:a16="http://schemas.microsoft.com/office/drawing/2014/main" id="{3626EEBB-9BEE-E195-84FF-2981548BD7D8}"/>
              </a:ext>
            </a:extLst>
          </p:cNvPr>
          <p:cNvSpPr>
            <a:spLocks noGrp="1"/>
          </p:cNvSpPr>
          <p:nvPr>
            <p:ph type="body" sz="quarter" idx="25" hasCustomPrompt="1"/>
          </p:nvPr>
        </p:nvSpPr>
        <p:spPr>
          <a:xfrm>
            <a:off x="6317182" y="4556819"/>
            <a:ext cx="4715772" cy="174580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p:txBody>
      </p:sp>
    </p:spTree>
    <p:extLst>
      <p:ext uri="{BB962C8B-B14F-4D97-AF65-F5344CB8AC3E}">
        <p14:creationId xmlns:p14="http://schemas.microsoft.com/office/powerpoint/2010/main" val="225390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Background image - with text box">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2287663-79D1-FF84-CF33-35BE1AE4641E}"/>
              </a:ext>
            </a:extLst>
          </p:cNvPr>
          <p:cNvSpPr>
            <a:spLocks noGrp="1"/>
          </p:cNvSpPr>
          <p:nvPr>
            <p:ph type="pic" sz="quarter" idx="21"/>
          </p:nvPr>
        </p:nvSpPr>
        <p:spPr>
          <a:xfrm>
            <a:off x="0" y="0"/>
            <a:ext cx="12192000" cy="6857999"/>
          </a:xfrm>
          <a:prstGeom prst="rect">
            <a:avLst/>
          </a:prstGeom>
        </p:spPr>
        <p:txBody>
          <a:bodyPr/>
          <a:lstStyle/>
          <a:p>
            <a:endParaRPr lang="en-IE"/>
          </a:p>
        </p:txBody>
      </p:sp>
      <p:sp>
        <p:nvSpPr>
          <p:cNvPr id="18" name="Rectangle: Rounded Corners 17">
            <a:extLst>
              <a:ext uri="{FF2B5EF4-FFF2-40B4-BE49-F238E27FC236}">
                <a16:creationId xmlns:a16="http://schemas.microsoft.com/office/drawing/2014/main" id="{1253C371-EFD0-C34D-3D48-9B947FAAE0C6}"/>
              </a:ext>
            </a:extLst>
          </p:cNvPr>
          <p:cNvSpPr/>
          <p:nvPr userDrawn="1"/>
        </p:nvSpPr>
        <p:spPr>
          <a:xfrm>
            <a:off x="7579895" y="1793984"/>
            <a:ext cx="4012941" cy="44994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 Placeholder 16">
            <a:extLst>
              <a:ext uri="{FF2B5EF4-FFF2-40B4-BE49-F238E27FC236}">
                <a16:creationId xmlns:a16="http://schemas.microsoft.com/office/drawing/2014/main" id="{B87D8E88-158E-461F-95BF-6CA6EE9F7F5B}"/>
              </a:ext>
            </a:extLst>
          </p:cNvPr>
          <p:cNvSpPr>
            <a:spLocks noGrp="1"/>
          </p:cNvSpPr>
          <p:nvPr>
            <p:ph type="body" sz="quarter" idx="20" hasCustomPrompt="1"/>
          </p:nvPr>
        </p:nvSpPr>
        <p:spPr>
          <a:xfrm>
            <a:off x="7720294" y="3291676"/>
            <a:ext cx="3732141" cy="2579735"/>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 </a:t>
            </a:r>
            <a:r>
              <a:rPr lang="en-IE" i="0" err="1">
                <a:effectLst/>
                <a:latin typeface="DM Sans" pitchFamily="2" charset="0"/>
              </a:rPr>
              <a:t>tetuer</a:t>
            </a:r>
            <a:r>
              <a:rPr lang="en-IE" i="0">
                <a:effectLst/>
                <a:latin typeface="DM Sans" pitchFamily="2" charset="0"/>
              </a:rPr>
              <a:t> </a:t>
            </a:r>
          </a:p>
          <a:p>
            <a:endParaRPr lang="en-IE" i="0">
              <a:effectLst/>
              <a:latin typeface="DM Sans" pitchFamily="2" charset="0"/>
            </a:endParaRPr>
          </a:p>
          <a:p>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a:t>
            </a:r>
          </a:p>
        </p:txBody>
      </p:sp>
      <p:sp>
        <p:nvSpPr>
          <p:cNvPr id="19" name="Text Placeholder 16">
            <a:extLst>
              <a:ext uri="{FF2B5EF4-FFF2-40B4-BE49-F238E27FC236}">
                <a16:creationId xmlns:a16="http://schemas.microsoft.com/office/drawing/2014/main" id="{EEA83685-23BF-4031-96AB-41504EE62058}"/>
              </a:ext>
            </a:extLst>
          </p:cNvPr>
          <p:cNvSpPr>
            <a:spLocks noGrp="1"/>
          </p:cNvSpPr>
          <p:nvPr>
            <p:ph type="body" sz="quarter" idx="22" hasCustomPrompt="1"/>
          </p:nvPr>
        </p:nvSpPr>
        <p:spPr>
          <a:xfrm>
            <a:off x="7720294" y="2136644"/>
            <a:ext cx="3732141" cy="1027659"/>
          </a:xfrm>
          <a:prstGeom prst="rect">
            <a:avLst/>
          </a:prstGeom>
          <a:noFill/>
        </p:spPr>
        <p:txBody>
          <a:bodyPr/>
          <a:lstStyle>
            <a:lvl1pPr marL="0" indent="0">
              <a:lnSpc>
                <a:spcPct val="100000"/>
              </a:lnSpc>
              <a:spcBef>
                <a:spcPts val="600"/>
              </a:spcBef>
              <a:buNone/>
              <a:defRPr sz="2400" b="1">
                <a:solidFill>
                  <a:schemeClr val="accent5"/>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a:t>
            </a:r>
            <a:r>
              <a:rPr lang="en-IE" i="0">
                <a:effectLst/>
                <a:latin typeface="DM Sans" pitchFamily="2" charset="0"/>
              </a:rPr>
              <a:t>.</a:t>
            </a:r>
          </a:p>
        </p:txBody>
      </p:sp>
    </p:spTree>
    <p:extLst>
      <p:ext uri="{BB962C8B-B14F-4D97-AF65-F5344CB8AC3E}">
        <p14:creationId xmlns:p14="http://schemas.microsoft.com/office/powerpoint/2010/main" val="285862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eature quote - no image">
    <p:bg>
      <p:bgPr>
        <a:solidFill>
          <a:schemeClr val="accent5"/>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93A4ECC-2724-D96A-593C-06331566580B}"/>
              </a:ext>
            </a:extLst>
          </p:cNvPr>
          <p:cNvSpPr/>
          <p:nvPr userDrawn="1"/>
        </p:nvSpPr>
        <p:spPr>
          <a:xfrm rot="10800000">
            <a:off x="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9653018" cy="4021765"/>
          </a:xfrm>
          <a:prstGeom prst="rect">
            <a:avLst/>
          </a:prstGeom>
          <a:noFill/>
        </p:spPr>
        <p:txBody>
          <a:bodyPr/>
          <a:lstStyle>
            <a:lvl1pPr marL="0" indent="0">
              <a:lnSpc>
                <a:spcPts val="4800"/>
              </a:lnSpc>
              <a:buNone/>
              <a:defRPr sz="48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5" y="4668253"/>
            <a:ext cx="5190998"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Tree>
    <p:extLst>
      <p:ext uri="{BB962C8B-B14F-4D97-AF65-F5344CB8AC3E}">
        <p14:creationId xmlns:p14="http://schemas.microsoft.com/office/powerpoint/2010/main" val="449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eature Quote - Image right">
    <p:bg>
      <p:bgPr>
        <a:solidFill>
          <a:schemeClr val="accent5"/>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501635" y="538202"/>
            <a:ext cx="5190996" cy="4021765"/>
          </a:xfrm>
          <a:prstGeom prst="rect">
            <a:avLst/>
          </a:prstGeom>
          <a:noFill/>
        </p:spPr>
        <p:txBody>
          <a:bodyPr/>
          <a:lstStyle>
            <a:lvl1pPr marL="0" indent="0">
              <a:lnSpc>
                <a:spcPts val="4000"/>
              </a:lnSpc>
              <a:buNone/>
              <a:defRPr sz="3600" b="1" spc="300">
                <a:solidFill>
                  <a:schemeClr val="tx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501634" y="4668253"/>
            <a:ext cx="5190997" cy="1634374"/>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7" name="Picture Placeholder 7">
            <a:extLst>
              <a:ext uri="{FF2B5EF4-FFF2-40B4-BE49-F238E27FC236}">
                <a16:creationId xmlns:a16="http://schemas.microsoft.com/office/drawing/2014/main" id="{78B6520A-636F-FC21-8FA4-593162E28DCD}"/>
              </a:ext>
            </a:extLst>
          </p:cNvPr>
          <p:cNvSpPr>
            <a:spLocks noGrp="1"/>
          </p:cNvSpPr>
          <p:nvPr>
            <p:ph type="pic" sz="quarter" idx="13"/>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6"/>
            </a:bgClr>
          </a:pattFill>
        </p:spPr>
        <p:txBody>
          <a:bodyPr wrap="square">
            <a:noAutofit/>
          </a:bodyPr>
          <a:lstStyle>
            <a:lvl1pPr marL="0" indent="0">
              <a:buNone/>
              <a:defRPr>
                <a:solidFill>
                  <a:schemeClr val="bg1"/>
                </a:solidFill>
              </a:defRPr>
            </a:lvl1pPr>
          </a:lstStyle>
          <a:p>
            <a:endParaRPr lang="en-IE"/>
          </a:p>
        </p:txBody>
      </p:sp>
    </p:spTree>
    <p:extLst>
      <p:ext uri="{BB962C8B-B14F-4D97-AF65-F5344CB8AC3E}">
        <p14:creationId xmlns:p14="http://schemas.microsoft.com/office/powerpoint/2010/main" val="288691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eature Quote - Image left">
    <p:bg>
      <p:bgPr>
        <a:solidFill>
          <a:schemeClr val="accent6"/>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hasCustomPrompt="1"/>
          </p:nvPr>
        </p:nvSpPr>
        <p:spPr>
          <a:xfrm>
            <a:off x="6361016" y="538202"/>
            <a:ext cx="5190996" cy="4021765"/>
          </a:xfrm>
          <a:prstGeom prst="rect">
            <a:avLst/>
          </a:prstGeom>
          <a:noFill/>
        </p:spPr>
        <p:txBody>
          <a:bodyPr/>
          <a:lstStyle>
            <a:lvl1pPr marL="0" indent="0">
              <a:lnSpc>
                <a:spcPts val="4000"/>
              </a:lnSpc>
              <a:buNone/>
              <a:defRPr sz="3600" b="1" spc="300">
                <a:solidFill>
                  <a:schemeClr val="bg1"/>
                </a:solidFill>
                <a:latin typeface="DM Serif Display" pitchFamily="2" charset="0"/>
              </a:defRPr>
            </a:lvl1pPr>
          </a:lstStyle>
          <a:p>
            <a:pPr lvl="0"/>
            <a:r>
              <a:rPr lang="en-IE" err="1"/>
              <a:t>Lipsum</a:t>
            </a:r>
            <a:r>
              <a:rPr lang="en-IE"/>
              <a:t> </a:t>
            </a:r>
            <a:r>
              <a:rPr lang="en-IE" err="1"/>
              <a:t>dolor</a:t>
            </a:r>
            <a:r>
              <a:rPr lang="en-IE"/>
              <a:t> sit </a:t>
            </a:r>
            <a:r>
              <a:rPr lang="en-IE" err="1"/>
              <a:t>amet</a:t>
            </a:r>
            <a:r>
              <a:rPr lang="en-IE"/>
              <a:t>, </a:t>
            </a:r>
            <a:r>
              <a:rPr lang="en-IE" err="1"/>
              <a:t>consectetuer</a:t>
            </a:r>
            <a:r>
              <a:rPr lang="en-IE"/>
              <a:t> </a:t>
            </a:r>
            <a:r>
              <a:rPr lang="en-IE" err="1"/>
              <a:t>adipiscing</a:t>
            </a:r>
            <a:r>
              <a:rPr lang="en-IE"/>
              <a:t> </a:t>
            </a:r>
            <a:r>
              <a:rPr lang="en-IE" err="1"/>
              <a:t>elit</a:t>
            </a:r>
            <a:r>
              <a:rPr lang="en-IE"/>
              <a:t>. Maecenas </a:t>
            </a:r>
            <a:r>
              <a:rPr lang="en-IE" err="1"/>
              <a:t>porttitor</a:t>
            </a:r>
            <a:r>
              <a:rPr lang="en-IE"/>
              <a:t> </a:t>
            </a:r>
            <a:r>
              <a:rPr lang="en-IE" err="1"/>
              <a:t>congue</a:t>
            </a:r>
            <a:r>
              <a:rPr lang="en-IE"/>
              <a:t> </a:t>
            </a:r>
            <a:r>
              <a:rPr lang="en-IE" err="1"/>
              <a:t>massa</a:t>
            </a:r>
            <a:r>
              <a:rPr lang="en-IE"/>
              <a:t>. </a:t>
            </a:r>
            <a:r>
              <a:rPr lang="en-IE" err="1"/>
              <a:t>Fusce</a:t>
            </a:r>
            <a:r>
              <a:rPr lang="en-IE"/>
              <a:t> </a:t>
            </a:r>
            <a:r>
              <a:rPr lang="en-IE" err="1"/>
              <a:t>posuere</a:t>
            </a:r>
            <a:r>
              <a:rPr lang="en-IE"/>
              <a:t>.</a:t>
            </a:r>
          </a:p>
        </p:txBody>
      </p:sp>
      <p:sp>
        <p:nvSpPr>
          <p:cNvPr id="10" name="Text Placeholder 16">
            <a:extLst>
              <a:ext uri="{FF2B5EF4-FFF2-40B4-BE49-F238E27FC236}">
                <a16:creationId xmlns:a16="http://schemas.microsoft.com/office/drawing/2014/main" id="{D080750D-6E37-93C0-A1DC-9BB17797322D}"/>
              </a:ext>
            </a:extLst>
          </p:cNvPr>
          <p:cNvSpPr>
            <a:spLocks noGrp="1"/>
          </p:cNvSpPr>
          <p:nvPr>
            <p:ph type="body" sz="quarter" idx="23" hasCustomPrompt="1"/>
          </p:nvPr>
        </p:nvSpPr>
        <p:spPr>
          <a:xfrm>
            <a:off x="6361015" y="4668253"/>
            <a:ext cx="5190997" cy="1634374"/>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a:t>
            </a:r>
          </a:p>
        </p:txBody>
      </p:sp>
      <p:sp>
        <p:nvSpPr>
          <p:cNvPr id="5" name="Picture Placeholder 4">
            <a:extLst>
              <a:ext uri="{FF2B5EF4-FFF2-40B4-BE49-F238E27FC236}">
                <a16:creationId xmlns:a16="http://schemas.microsoft.com/office/drawing/2014/main" id="{F9DB1354-8F9B-C39F-968E-ADBD530D0885}"/>
              </a:ext>
            </a:extLst>
          </p:cNvPr>
          <p:cNvSpPr>
            <a:spLocks noGrp="1"/>
          </p:cNvSpPr>
          <p:nvPr>
            <p:ph type="pic" sz="quarter" idx="13"/>
          </p:nvPr>
        </p:nvSpPr>
        <p:spPr>
          <a:xfrm>
            <a:off x="0" y="0"/>
            <a:ext cx="5974459" cy="6858000"/>
          </a:xfrm>
          <a:custGeom>
            <a:avLst/>
            <a:gdLst>
              <a:gd name="connsiteX0" fmla="*/ 0 w 5974459"/>
              <a:gd name="connsiteY0" fmla="*/ 0 h 6858000"/>
              <a:gd name="connsiteX1" fmla="*/ 3249273 w 5974459"/>
              <a:gd name="connsiteY1" fmla="*/ 0 h 6858000"/>
              <a:gd name="connsiteX2" fmla="*/ 3470493 w 5974459"/>
              <a:gd name="connsiteY2" fmla="*/ 231964 h 6858000"/>
              <a:gd name="connsiteX3" fmla="*/ 5974459 w 5974459"/>
              <a:gd name="connsiteY3" fmla="*/ 6670187 h 6858000"/>
              <a:gd name="connsiteX4" fmla="*/ 5971475 w 5974459"/>
              <a:gd name="connsiteY4" fmla="*/ 6858000 h 6858000"/>
              <a:gd name="connsiteX5" fmla="*/ 0 w 597445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8000">
                <a:moveTo>
                  <a:pt x="0" y="0"/>
                </a:moveTo>
                <a:lnTo>
                  <a:pt x="3249273" y="0"/>
                </a:lnTo>
                <a:lnTo>
                  <a:pt x="3470493" y="231964"/>
                </a:lnTo>
                <a:cubicBezTo>
                  <a:pt x="5020362" y="1936171"/>
                  <a:pt x="5968801" y="4196010"/>
                  <a:pt x="5974459" y="6670187"/>
                </a:cubicBezTo>
                <a:lnTo>
                  <a:pt x="5971475" y="6858000"/>
                </a:lnTo>
                <a:lnTo>
                  <a:pt x="0" y="6858000"/>
                </a:lnTo>
                <a:close/>
              </a:path>
            </a:pathLst>
          </a:custGeom>
          <a:pattFill prst="pct5">
            <a:fgClr>
              <a:schemeClr val="bg1"/>
            </a:fgClr>
            <a:bgClr>
              <a:schemeClr val="accent5"/>
            </a:bgClr>
          </a:pattFill>
        </p:spPr>
        <p:txBody>
          <a:bodyPr wrap="square">
            <a:noAutofit/>
          </a:bodyPr>
          <a:lstStyle>
            <a:lvl1pPr>
              <a:defRPr>
                <a:solidFill>
                  <a:schemeClr val="bg1"/>
                </a:solidFill>
              </a:defRPr>
            </a:lvl1pPr>
          </a:lstStyle>
          <a:p>
            <a:endParaRPr lang="en-IE"/>
          </a:p>
        </p:txBody>
      </p:sp>
    </p:spTree>
    <p:extLst>
      <p:ext uri="{BB962C8B-B14F-4D97-AF65-F5344CB8AC3E}">
        <p14:creationId xmlns:p14="http://schemas.microsoft.com/office/powerpoint/2010/main" val="18360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eft 1 - Imag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accent1"/>
            </a:fgClr>
            <a:bgClr>
              <a:schemeClr val="accent3"/>
            </a:bgClr>
          </a:pattFill>
        </p:spPr>
        <p:txBody>
          <a:bodyPr wrap="square">
            <a:noAutofit/>
          </a:bodyPr>
          <a:lstStyle/>
          <a:p>
            <a:r>
              <a:rPr lang="en-US"/>
              <a:t>Click icon to add picture</a:t>
            </a:r>
            <a:endParaRPr lang="en-IE"/>
          </a:p>
        </p:txBody>
      </p:sp>
      <p:sp>
        <p:nvSpPr>
          <p:cNvPr id="19" name="Text Placeholder 16">
            <a:extLst>
              <a:ext uri="{FF2B5EF4-FFF2-40B4-BE49-F238E27FC236}">
                <a16:creationId xmlns:a16="http://schemas.microsoft.com/office/drawing/2014/main" id="{D9B79762-EBC4-5AED-AD84-0BCFA723318A}"/>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bg1"/>
                </a:solidFill>
                <a:latin typeface="+mn-lt"/>
              </a:defRPr>
            </a:lvl1pPr>
          </a:lstStyle>
          <a:p>
            <a:pPr lvl="0"/>
            <a:r>
              <a:rPr lang="en-IE"/>
              <a:t>Slide title here</a:t>
            </a:r>
          </a:p>
        </p:txBody>
      </p:sp>
      <p:sp>
        <p:nvSpPr>
          <p:cNvPr id="21" name="Text Placeholder 16">
            <a:extLst>
              <a:ext uri="{FF2B5EF4-FFF2-40B4-BE49-F238E27FC236}">
                <a16:creationId xmlns:a16="http://schemas.microsoft.com/office/drawing/2014/main" id="{69562F1D-9E64-E8D0-AFAE-53DA186E8420}"/>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Column title </a:t>
            </a:r>
          </a:p>
          <a:p>
            <a:pPr lvl="0"/>
            <a:r>
              <a:rPr lang="en-IE"/>
              <a:t>here </a:t>
            </a:r>
          </a:p>
        </p:txBody>
      </p:sp>
      <p:sp>
        <p:nvSpPr>
          <p:cNvPr id="22" name="Text Placeholder 16">
            <a:extLst>
              <a:ext uri="{FF2B5EF4-FFF2-40B4-BE49-F238E27FC236}">
                <a16:creationId xmlns:a16="http://schemas.microsoft.com/office/drawing/2014/main" id="{E751F5A7-561F-40A2-7C03-13E2276FE5F8}"/>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bg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122139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ECD5F92-91D6-85FE-642D-A69AF6EF893D}"/>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6" name="Text Placeholder 16">
            <a:extLst>
              <a:ext uri="{FF2B5EF4-FFF2-40B4-BE49-F238E27FC236}">
                <a16:creationId xmlns:a16="http://schemas.microsoft.com/office/drawing/2014/main" id="{40A1F191-81BA-F983-A40C-535D72395DA2}"/>
              </a:ext>
            </a:extLst>
          </p:cNvPr>
          <p:cNvSpPr>
            <a:spLocks noGrp="1"/>
          </p:cNvSpPr>
          <p:nvPr>
            <p:ph type="body" sz="quarter" idx="15"/>
          </p:nvPr>
        </p:nvSpPr>
        <p:spPr>
          <a:xfrm>
            <a:off x="501635" y="1211971"/>
            <a:ext cx="9653018" cy="1483103"/>
          </a:xfrm>
          <a:prstGeom prst="rect">
            <a:avLst/>
          </a:prstGeom>
          <a:noFill/>
        </p:spPr>
        <p:txBody>
          <a:bodyPr/>
          <a:lstStyle>
            <a:lvl1pPr marL="0" indent="0">
              <a:lnSpc>
                <a:spcPts val="3600"/>
              </a:lnSpc>
              <a:buNone/>
              <a:defRPr sz="9600" b="1" spc="600">
                <a:solidFill>
                  <a:schemeClr val="accent6"/>
                </a:solidFill>
                <a:latin typeface="DM Serif Display" pitchFamily="2" charset="0"/>
              </a:defRPr>
            </a:lvl1pPr>
          </a:lstStyle>
          <a:p>
            <a:pPr lvl="0"/>
            <a:endParaRPr lang="en-IE"/>
          </a:p>
          <a:p>
            <a:pPr lvl="0"/>
            <a:r>
              <a:rPr lang="en-IE"/>
              <a:t>Thank You</a:t>
            </a:r>
          </a:p>
        </p:txBody>
      </p:sp>
      <p:sp>
        <p:nvSpPr>
          <p:cNvPr id="7" name="Text Placeholder 16">
            <a:extLst>
              <a:ext uri="{FF2B5EF4-FFF2-40B4-BE49-F238E27FC236}">
                <a16:creationId xmlns:a16="http://schemas.microsoft.com/office/drawing/2014/main" id="{C3C2BFCC-A8AB-A8E9-4D75-72B75B555BC4}"/>
              </a:ext>
            </a:extLst>
          </p:cNvPr>
          <p:cNvSpPr>
            <a:spLocks noGrp="1"/>
          </p:cNvSpPr>
          <p:nvPr>
            <p:ph type="body" sz="quarter" idx="16" hasCustomPrompt="1"/>
          </p:nvPr>
        </p:nvSpPr>
        <p:spPr>
          <a:xfrm>
            <a:off x="501635" y="3051420"/>
            <a:ext cx="5190998" cy="755160"/>
          </a:xfrm>
          <a:prstGeom prst="rect">
            <a:avLst/>
          </a:prstGeom>
          <a:noFill/>
        </p:spPr>
        <p:txBody>
          <a:bodyPr/>
          <a:lstStyle>
            <a:lvl1pPr marL="0" indent="0">
              <a:lnSpc>
                <a:spcPts val="2400"/>
              </a:lnSpc>
              <a:buNone/>
              <a:defRPr sz="2400" b="1">
                <a:solidFill>
                  <a:schemeClr val="tx2"/>
                </a:solidFill>
                <a:latin typeface="+mn-lt"/>
              </a:defRPr>
            </a:lvl1pPr>
          </a:lstStyle>
          <a:p>
            <a:pPr lvl="0"/>
            <a:r>
              <a:rPr lang="en-GB"/>
              <a:t>To learn more about our work visit volunteer.ie</a:t>
            </a:r>
            <a:endParaRPr lang="en-IE"/>
          </a:p>
        </p:txBody>
      </p:sp>
      <p:pic>
        <p:nvPicPr>
          <p:cNvPr id="8" name="Graphic 7">
            <a:extLst>
              <a:ext uri="{FF2B5EF4-FFF2-40B4-BE49-F238E27FC236}">
                <a16:creationId xmlns:a16="http://schemas.microsoft.com/office/drawing/2014/main" id="{8A2CA89D-1884-460F-DE71-10001F3EC9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86430" y="5135651"/>
            <a:ext cx="2732875" cy="938438"/>
          </a:xfrm>
          <a:prstGeom prst="rect">
            <a:avLst/>
          </a:prstGeom>
        </p:spPr>
      </p:pic>
    </p:spTree>
    <p:extLst>
      <p:ext uri="{BB962C8B-B14F-4D97-AF65-F5344CB8AC3E}">
        <p14:creationId xmlns:p14="http://schemas.microsoft.com/office/powerpoint/2010/main" val="173757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ft Title - No Image">
    <p:bg>
      <p:bgPr>
        <a:solidFill>
          <a:schemeClr val="bg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742B455-65B6-A796-06D8-6C1E90F1FEF8}"/>
              </a:ext>
            </a:extLst>
          </p:cNvPr>
          <p:cNvSpPr>
            <a:spLocks noGrp="1"/>
          </p:cNvSpPr>
          <p:nvPr>
            <p:ph type="body" sz="quarter" idx="10" hasCustomPrompt="1"/>
          </p:nvPr>
        </p:nvSpPr>
        <p:spPr>
          <a:xfrm>
            <a:off x="577683" y="754742"/>
            <a:ext cx="6342742" cy="1569659"/>
          </a:xfrm>
          <a:prstGeom prst="rect">
            <a:avLst/>
          </a:prstGeom>
          <a:noFill/>
        </p:spPr>
        <p:txBody>
          <a:bodyPr/>
          <a:lstStyle>
            <a:lvl1pPr marL="0" indent="0">
              <a:lnSpc>
                <a:spcPts val="4800"/>
              </a:lnSpc>
              <a:buNone/>
              <a:defRPr sz="4800">
                <a:solidFill>
                  <a:schemeClr val="accent1"/>
                </a:solidFill>
                <a:latin typeface="DM Serif Display" pitchFamily="2" charset="0"/>
              </a:defRPr>
            </a:lvl1pPr>
          </a:lstStyle>
          <a:p>
            <a:pPr lvl="0"/>
            <a:r>
              <a:rPr lang="en-IE"/>
              <a:t>Presentation</a:t>
            </a:r>
          </a:p>
          <a:p>
            <a:pPr lvl="0"/>
            <a:r>
              <a:rPr lang="en-IE"/>
              <a:t>title here</a:t>
            </a:r>
          </a:p>
        </p:txBody>
      </p:sp>
      <p:sp>
        <p:nvSpPr>
          <p:cNvPr id="20" name="Text Placeholder 16">
            <a:extLst>
              <a:ext uri="{FF2B5EF4-FFF2-40B4-BE49-F238E27FC236}">
                <a16:creationId xmlns:a16="http://schemas.microsoft.com/office/drawing/2014/main" id="{9DCE2E65-AFF6-A1A1-A723-DA5B223F4B93}"/>
              </a:ext>
            </a:extLst>
          </p:cNvPr>
          <p:cNvSpPr>
            <a:spLocks noGrp="1"/>
          </p:cNvSpPr>
          <p:nvPr>
            <p:ph type="body" sz="quarter" idx="11" hasCustomPrompt="1"/>
          </p:nvPr>
        </p:nvSpPr>
        <p:spPr>
          <a:xfrm>
            <a:off x="577683" y="2365852"/>
            <a:ext cx="6342742" cy="1656468"/>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Presentation subtitle here</a:t>
            </a:r>
          </a:p>
        </p:txBody>
      </p:sp>
      <p:pic>
        <p:nvPicPr>
          <p:cNvPr id="6" name="Graphic 5">
            <a:extLst>
              <a:ext uri="{FF2B5EF4-FFF2-40B4-BE49-F238E27FC236}">
                <a16:creationId xmlns:a16="http://schemas.microsoft.com/office/drawing/2014/main" id="{1C017AD7-F128-E34E-83D3-110A48809B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grpSp>
        <p:nvGrpSpPr>
          <p:cNvPr id="54" name="Group 53">
            <a:extLst>
              <a:ext uri="{FF2B5EF4-FFF2-40B4-BE49-F238E27FC236}">
                <a16:creationId xmlns:a16="http://schemas.microsoft.com/office/drawing/2014/main" id="{41B303FA-F218-8994-EBA2-0A9F19CEF29F}"/>
              </a:ext>
            </a:extLst>
          </p:cNvPr>
          <p:cNvGrpSpPr/>
          <p:nvPr userDrawn="1"/>
        </p:nvGrpSpPr>
        <p:grpSpPr>
          <a:xfrm>
            <a:off x="6900701" y="0"/>
            <a:ext cx="5291299" cy="6858000"/>
            <a:chOff x="6563818" y="0"/>
            <a:chExt cx="5291299" cy="6858000"/>
          </a:xfrm>
        </p:grpSpPr>
        <p:sp>
          <p:nvSpPr>
            <p:cNvPr id="51" name="Freeform: Shape 50">
              <a:extLst>
                <a:ext uri="{FF2B5EF4-FFF2-40B4-BE49-F238E27FC236}">
                  <a16:creationId xmlns:a16="http://schemas.microsoft.com/office/drawing/2014/main" id="{8E5AB18C-7781-C0B1-852A-7C46F49D40D4}"/>
                </a:ext>
              </a:extLst>
            </p:cNvPr>
            <p:cNvSpPr/>
            <p:nvPr userDrawn="1"/>
          </p:nvSpPr>
          <p:spPr>
            <a:xfrm>
              <a:off x="6563818" y="0"/>
              <a:ext cx="5291298" cy="6858000"/>
            </a:xfrm>
            <a:custGeom>
              <a:avLst/>
              <a:gdLst>
                <a:gd name="connsiteX0" fmla="*/ 2139856 w 5291298"/>
                <a:gd name="connsiteY0" fmla="*/ 0 h 6858000"/>
                <a:gd name="connsiteX1" fmla="*/ 5291298 w 5291298"/>
                <a:gd name="connsiteY1" fmla="*/ 0 h 6858000"/>
                <a:gd name="connsiteX2" fmla="*/ 5291298 w 5291298"/>
                <a:gd name="connsiteY2" fmla="*/ 2264801 h 6858000"/>
                <a:gd name="connsiteX3" fmla="*/ 5211692 w 5291298"/>
                <a:gd name="connsiteY3" fmla="*/ 2296767 h 6858000"/>
                <a:gd name="connsiteX4" fmla="*/ 3695476 w 5291298"/>
                <a:gd name="connsiteY4" fmla="*/ 3345067 h 6858000"/>
                <a:gd name="connsiteX5" fmla="*/ 2358484 w 5291298"/>
                <a:gd name="connsiteY5" fmla="*/ 6684648 h 6858000"/>
                <a:gd name="connsiteX6" fmla="*/ 2365663 w 5291298"/>
                <a:gd name="connsiteY6" fmla="*/ 6858000 h 6858000"/>
                <a:gd name="connsiteX7" fmla="*/ 1885703 w 5291298"/>
                <a:gd name="connsiteY7" fmla="*/ 6858000 h 6858000"/>
                <a:gd name="connsiteX8" fmla="*/ 1866840 w 5291298"/>
                <a:gd name="connsiteY8" fmla="*/ 6847315 h 6858000"/>
                <a:gd name="connsiteX9" fmla="*/ 21 w 5291298"/>
                <a:gd name="connsiteY9" fmla="*/ 3489090 h 6858000"/>
                <a:gd name="connsiteX10" fmla="*/ 2058448 w 5291298"/>
                <a:gd name="connsiteY10" fmla="*/ 41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1298" h="6858000">
                  <a:moveTo>
                    <a:pt x="2139856" y="0"/>
                  </a:moveTo>
                  <a:lnTo>
                    <a:pt x="5291298" y="0"/>
                  </a:lnTo>
                  <a:lnTo>
                    <a:pt x="5291298" y="2264801"/>
                  </a:lnTo>
                  <a:lnTo>
                    <a:pt x="5211692" y="2296767"/>
                  </a:lnTo>
                  <a:cubicBezTo>
                    <a:pt x="4652824" y="2537485"/>
                    <a:pt x="4138600" y="2890675"/>
                    <a:pt x="3695476" y="3345067"/>
                  </a:cubicBezTo>
                  <a:cubicBezTo>
                    <a:pt x="2809228" y="4253852"/>
                    <a:pt x="2335089" y="5439737"/>
                    <a:pt x="2358484" y="6684648"/>
                  </a:cubicBezTo>
                  <a:lnTo>
                    <a:pt x="2365663" y="6858000"/>
                  </a:lnTo>
                  <a:lnTo>
                    <a:pt x="1885703" y="6858000"/>
                  </a:lnTo>
                  <a:lnTo>
                    <a:pt x="1866840" y="6847315"/>
                  </a:lnTo>
                  <a:cubicBezTo>
                    <a:pt x="714499" y="6136796"/>
                    <a:pt x="-4473" y="4870394"/>
                    <a:pt x="21" y="3489090"/>
                  </a:cubicBezTo>
                  <a:cubicBezTo>
                    <a:pt x="3121" y="2004440"/>
                    <a:pt x="836291" y="708387"/>
                    <a:pt x="2058448" y="418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53" name="Freeform: Shape 52">
              <a:extLst>
                <a:ext uri="{FF2B5EF4-FFF2-40B4-BE49-F238E27FC236}">
                  <a16:creationId xmlns:a16="http://schemas.microsoft.com/office/drawing/2014/main" id="{2AA08C78-D0D6-B98E-9604-CA3317F2986B}"/>
                </a:ext>
              </a:extLst>
            </p:cNvPr>
            <p:cNvSpPr/>
            <p:nvPr userDrawn="1"/>
          </p:nvSpPr>
          <p:spPr>
            <a:xfrm>
              <a:off x="9975524" y="3419106"/>
              <a:ext cx="1879593" cy="3438894"/>
            </a:xfrm>
            <a:custGeom>
              <a:avLst/>
              <a:gdLst>
                <a:gd name="connsiteX0" fmla="*/ 1879593 w 1879593"/>
                <a:gd name="connsiteY0" fmla="*/ 0 h 3438894"/>
                <a:gd name="connsiteX1" fmla="*/ 1879593 w 1879593"/>
                <a:gd name="connsiteY1" fmla="*/ 3438894 h 3438894"/>
                <a:gd name="connsiteX2" fmla="*/ 2073 w 1879593"/>
                <a:gd name="connsiteY2" fmla="*/ 3438894 h 3438894"/>
                <a:gd name="connsiteX3" fmla="*/ 17 w 1879593"/>
                <a:gd name="connsiteY3" fmla="*/ 3364060 h 3438894"/>
                <a:gd name="connsiteX4" fmla="*/ 1867179 w 1879593"/>
                <a:gd name="connsiteY4" fmla="*/ 7032 h 343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593" h="3438894">
                  <a:moveTo>
                    <a:pt x="1879593" y="0"/>
                  </a:moveTo>
                  <a:lnTo>
                    <a:pt x="1879593" y="3438894"/>
                  </a:lnTo>
                  <a:lnTo>
                    <a:pt x="2073" y="3438894"/>
                  </a:lnTo>
                  <a:lnTo>
                    <a:pt x="17" y="3364060"/>
                  </a:lnTo>
                  <a:cubicBezTo>
                    <a:pt x="-3946" y="1983133"/>
                    <a:pt x="715094" y="717288"/>
                    <a:pt x="1867179" y="703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grpSp>
    </p:spTree>
    <p:extLst>
      <p:ext uri="{BB962C8B-B14F-4D97-AF65-F5344CB8AC3E}">
        <p14:creationId xmlns:p14="http://schemas.microsoft.com/office/powerpoint/2010/main" val="324939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ft Title - Imag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0B313F-1A85-BB71-FB3A-EB8AB55EF487}"/>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pic>
        <p:nvPicPr>
          <p:cNvPr id="11" name="Graphic 10">
            <a:extLst>
              <a:ext uri="{FF2B5EF4-FFF2-40B4-BE49-F238E27FC236}">
                <a16:creationId xmlns:a16="http://schemas.microsoft.com/office/drawing/2014/main" id="{8D0293E5-06E4-7C77-764C-DEB745B80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5" name="Text Placeholder 16">
            <a:extLst>
              <a:ext uri="{FF2B5EF4-FFF2-40B4-BE49-F238E27FC236}">
                <a16:creationId xmlns:a16="http://schemas.microsoft.com/office/drawing/2014/main" id="{9699A89A-7B3E-65C2-BEDB-A74180DE4D7A}"/>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accent1"/>
                </a:solidFill>
                <a:latin typeface="+mj-lt"/>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44C5E36E-5EBB-A673-A94B-E98FB221FAE8}"/>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tx2"/>
                </a:solidFill>
                <a:latin typeface="+mn-lt"/>
              </a:defRPr>
            </a:lvl1pPr>
          </a:lstStyle>
          <a:p>
            <a:pPr lvl="0"/>
            <a:r>
              <a:rPr lang="en-IE"/>
              <a:t>Presentation subtitle here</a:t>
            </a:r>
          </a:p>
        </p:txBody>
      </p:sp>
    </p:spTree>
    <p:extLst>
      <p:ext uri="{BB962C8B-B14F-4D97-AF65-F5344CB8AC3E}">
        <p14:creationId xmlns:p14="http://schemas.microsoft.com/office/powerpoint/2010/main" val="427757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eft Title - Oppacity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73F48E4-FED1-4524-13F5-BB8EB52941A8}"/>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8F456CF6-7B5A-5978-6843-205A3D24BB45}"/>
              </a:ext>
            </a:extLst>
          </p:cNvPr>
          <p:cNvSpPr>
            <a:spLocks noGrp="1"/>
          </p:cNvSpPr>
          <p:nvPr>
            <p:ph type="body" sz="quarter" idx="11" hasCustomPrompt="1"/>
          </p:nvPr>
        </p:nvSpPr>
        <p:spPr>
          <a:xfrm>
            <a:off x="577683" y="754742"/>
            <a:ext cx="5518317" cy="1569659"/>
          </a:xfrm>
          <a:prstGeom prst="rect">
            <a:avLst/>
          </a:prstGeom>
          <a:noFill/>
        </p:spPr>
        <p:txBody>
          <a:bodyPr/>
          <a:lstStyle>
            <a:lvl1pPr marL="0" indent="0">
              <a:lnSpc>
                <a:spcPts val="4400"/>
              </a:lnSpc>
              <a:buNone/>
              <a:defRPr sz="4400" b="1">
                <a:solidFill>
                  <a:schemeClr val="accent1"/>
                </a:solidFill>
                <a:latin typeface="+mj-lt"/>
              </a:defRPr>
            </a:lvl1pPr>
          </a:lstStyle>
          <a:p>
            <a:pPr lvl="0"/>
            <a:r>
              <a:rPr lang="en-IE"/>
              <a:t>Presentation</a:t>
            </a:r>
          </a:p>
          <a:p>
            <a:pPr lvl="0"/>
            <a:r>
              <a:rPr lang="en-IE"/>
              <a:t>title here</a:t>
            </a:r>
          </a:p>
        </p:txBody>
      </p:sp>
      <p:sp>
        <p:nvSpPr>
          <p:cNvPr id="9" name="Text Placeholder 16">
            <a:extLst>
              <a:ext uri="{FF2B5EF4-FFF2-40B4-BE49-F238E27FC236}">
                <a16:creationId xmlns:a16="http://schemas.microsoft.com/office/drawing/2014/main" id="{095B08CA-C510-9EBD-56E9-11BAC498019F}"/>
              </a:ext>
            </a:extLst>
          </p:cNvPr>
          <p:cNvSpPr>
            <a:spLocks noGrp="1"/>
          </p:cNvSpPr>
          <p:nvPr>
            <p:ph type="body" sz="quarter" idx="12" hasCustomPrompt="1"/>
          </p:nvPr>
        </p:nvSpPr>
        <p:spPr>
          <a:xfrm>
            <a:off x="577683" y="2365852"/>
            <a:ext cx="5518317" cy="1656468"/>
          </a:xfrm>
          <a:prstGeom prst="rect">
            <a:avLst/>
          </a:prstGeom>
          <a:noFill/>
        </p:spPr>
        <p:txBody>
          <a:bodyPr/>
          <a:lstStyle>
            <a:lvl1pPr marL="0" indent="0">
              <a:lnSpc>
                <a:spcPts val="2400"/>
              </a:lnSpc>
              <a:buNone/>
              <a:defRPr sz="2400" b="1">
                <a:solidFill>
                  <a:schemeClr val="tx1"/>
                </a:solidFill>
                <a:latin typeface="+mn-lt"/>
              </a:defRPr>
            </a:lvl1pPr>
          </a:lstStyle>
          <a:p>
            <a:pPr lvl="0"/>
            <a:r>
              <a:rPr lang="en-IE"/>
              <a:t>Presentation subtitle here</a:t>
            </a:r>
          </a:p>
        </p:txBody>
      </p:sp>
      <p:sp>
        <p:nvSpPr>
          <p:cNvPr id="4" name="Content Placeholder 3">
            <a:extLst>
              <a:ext uri="{FF2B5EF4-FFF2-40B4-BE49-F238E27FC236}">
                <a16:creationId xmlns:a16="http://schemas.microsoft.com/office/drawing/2014/main" id="{58B5BD49-F450-EBFB-312C-6E4A7664D0A5}"/>
              </a:ext>
            </a:extLst>
          </p:cNvPr>
          <p:cNvSpPr>
            <a:spLocks noGrp="1"/>
          </p:cNvSpPr>
          <p:nvPr>
            <p:ph sz="quarter" idx="13"/>
          </p:nvPr>
        </p:nvSpPr>
        <p:spPr>
          <a:xfrm>
            <a:off x="6217540" y="0"/>
            <a:ext cx="5974459"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pic>
        <p:nvPicPr>
          <p:cNvPr id="10" name="Graphic 9">
            <a:extLst>
              <a:ext uri="{FF2B5EF4-FFF2-40B4-BE49-F238E27FC236}">
                <a16:creationId xmlns:a16="http://schemas.microsoft.com/office/drawing/2014/main" id="{B19ADFA3-5984-37B0-13D1-3DC55BDBF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Tree>
    <p:extLst>
      <p:ext uri="{BB962C8B-B14F-4D97-AF65-F5344CB8AC3E}">
        <p14:creationId xmlns:p14="http://schemas.microsoft.com/office/powerpoint/2010/main" val="176937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entre Title - No Imag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1EB941F-68FF-0446-C7DD-7BE0591BD137}"/>
              </a:ext>
            </a:extLst>
          </p:cNvPr>
          <p:cNvSpPr/>
          <p:nvPr userDrawn="1"/>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solidFill>
                <a:schemeClr val="bg1"/>
              </a:solidFill>
            </a:endParaRPr>
          </a:p>
        </p:txBody>
      </p:sp>
      <p:sp>
        <p:nvSpPr>
          <p:cNvPr id="15" name="Text Placeholder 16">
            <a:extLst>
              <a:ext uri="{FF2B5EF4-FFF2-40B4-BE49-F238E27FC236}">
                <a16:creationId xmlns:a16="http://schemas.microsoft.com/office/drawing/2014/main" id="{85A086B9-BD72-48FF-AFC2-3B3A91797DA8}"/>
              </a:ext>
            </a:extLst>
          </p:cNvPr>
          <p:cNvSpPr>
            <a:spLocks noGrp="1"/>
          </p:cNvSpPr>
          <p:nvPr>
            <p:ph type="body" sz="quarter" idx="10" hasCustomPrompt="1"/>
          </p:nvPr>
        </p:nvSpPr>
        <p:spPr>
          <a:xfrm>
            <a:off x="2924629" y="754742"/>
            <a:ext cx="6342742" cy="1569659"/>
          </a:xfrm>
          <a:prstGeom prst="rect">
            <a:avLst/>
          </a:prstGeom>
          <a:noFill/>
        </p:spPr>
        <p:txBody>
          <a:bodyPr/>
          <a:lstStyle>
            <a:lvl1pPr marL="0" indent="0" algn="ctr">
              <a:lnSpc>
                <a:spcPts val="4800"/>
              </a:lnSpc>
              <a:buNone/>
              <a:defRPr sz="4800">
                <a:solidFill>
                  <a:schemeClr val="tx1"/>
                </a:solidFill>
                <a:latin typeface="DM Serif Display" pitchFamily="2" charset="0"/>
              </a:defRPr>
            </a:lvl1pPr>
          </a:lstStyle>
          <a:p>
            <a:pPr lvl="0"/>
            <a:r>
              <a:rPr lang="en-IE"/>
              <a:t>Presentation</a:t>
            </a:r>
          </a:p>
          <a:p>
            <a:pPr lvl="0"/>
            <a:r>
              <a:rPr lang="en-IE"/>
              <a:t>title here</a:t>
            </a:r>
          </a:p>
        </p:txBody>
      </p:sp>
      <p:sp>
        <p:nvSpPr>
          <p:cNvPr id="16" name="Text Placeholder 16">
            <a:extLst>
              <a:ext uri="{FF2B5EF4-FFF2-40B4-BE49-F238E27FC236}">
                <a16:creationId xmlns:a16="http://schemas.microsoft.com/office/drawing/2014/main" id="{2AB5C60B-8972-31C5-54E3-A87FAD11FF7E}"/>
              </a:ext>
            </a:extLst>
          </p:cNvPr>
          <p:cNvSpPr>
            <a:spLocks noGrp="1"/>
          </p:cNvSpPr>
          <p:nvPr>
            <p:ph type="body" sz="quarter" idx="11" hasCustomPrompt="1"/>
          </p:nvPr>
        </p:nvSpPr>
        <p:spPr>
          <a:xfrm>
            <a:off x="2924629" y="2365852"/>
            <a:ext cx="6342742" cy="1656468"/>
          </a:xfrm>
          <a:prstGeom prst="rect">
            <a:avLst/>
          </a:prstGeom>
          <a:noFill/>
        </p:spPr>
        <p:txBody>
          <a:bodyPr/>
          <a:lstStyle>
            <a:lvl1pPr marL="0" indent="0" algn="ctr">
              <a:lnSpc>
                <a:spcPts val="2400"/>
              </a:lnSpc>
              <a:buNone/>
              <a:defRPr sz="2400" b="1">
                <a:solidFill>
                  <a:schemeClr val="accent1"/>
                </a:solidFill>
                <a:latin typeface="+mn-lt"/>
              </a:defRPr>
            </a:lvl1pPr>
          </a:lstStyle>
          <a:p>
            <a:pPr lvl="0"/>
            <a:r>
              <a:rPr lang="en-IE"/>
              <a:t>Presentation subtitle here</a:t>
            </a:r>
          </a:p>
        </p:txBody>
      </p:sp>
      <p:pic>
        <p:nvPicPr>
          <p:cNvPr id="6" name="Graphic 5">
            <a:extLst>
              <a:ext uri="{FF2B5EF4-FFF2-40B4-BE49-F238E27FC236}">
                <a16:creationId xmlns:a16="http://schemas.microsoft.com/office/drawing/2014/main" id="{70B3179A-56BE-E08C-34BE-BD87941DC3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Tree>
    <p:extLst>
      <p:ext uri="{BB962C8B-B14F-4D97-AF65-F5344CB8AC3E}">
        <p14:creationId xmlns:p14="http://schemas.microsoft.com/office/powerpoint/2010/main" val="8393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entre Title - Oppacity Image">
    <p:bg>
      <p:bgPr>
        <a:solidFill>
          <a:schemeClr val="bg1">
            <a:alpha val="75000"/>
          </a:schemeClr>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16A4EE3-A8DC-7B28-0DD7-96DD08710BBB}"/>
              </a:ext>
            </a:extLst>
          </p:cNvPr>
          <p:cNvSpPr>
            <a:spLocks noGrp="1"/>
          </p:cNvSpPr>
          <p:nvPr>
            <p:ph type="pic" sz="quarter" idx="13"/>
          </p:nvPr>
        </p:nvSpPr>
        <p:spPr>
          <a:xfrm>
            <a:off x="0" y="0"/>
            <a:ext cx="8686430" cy="6858000"/>
          </a:xfrm>
          <a:custGeom>
            <a:avLst/>
            <a:gdLst>
              <a:gd name="connsiteX0" fmla="*/ 0 w 8686430"/>
              <a:gd name="connsiteY0" fmla="*/ 0 h 6858000"/>
              <a:gd name="connsiteX1" fmla="*/ 3492869 w 8686430"/>
              <a:gd name="connsiteY1" fmla="*/ 0 h 6858000"/>
              <a:gd name="connsiteX2" fmla="*/ 3818981 w 8686430"/>
              <a:gd name="connsiteY2" fmla="*/ 167824 h 6858000"/>
              <a:gd name="connsiteX3" fmla="*/ 8651829 w 8686430"/>
              <a:gd name="connsiteY3" fmla="*/ 6667093 h 6858000"/>
              <a:gd name="connsiteX4" fmla="*/ 8686430 w 8686430"/>
              <a:gd name="connsiteY4" fmla="*/ 6858000 h 6858000"/>
              <a:gd name="connsiteX5" fmla="*/ 0 w 868643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3492869" y="0"/>
                </a:lnTo>
                <a:lnTo>
                  <a:pt x="3818981" y="167824"/>
                </a:lnTo>
                <a:cubicBezTo>
                  <a:pt x="6263221" y="1501371"/>
                  <a:pt x="8070788" y="3864381"/>
                  <a:pt x="8651829" y="6667093"/>
                </a:cubicBezTo>
                <a:lnTo>
                  <a:pt x="8686430" y="6858000"/>
                </a:lnTo>
                <a:lnTo>
                  <a:pt x="0" y="6858000"/>
                </a:lnTo>
                <a:close/>
              </a:path>
            </a:pathLst>
          </a:custGeom>
          <a:pattFill prst="pct5">
            <a:fgClr>
              <a:schemeClr val="bg1"/>
            </a:fgClr>
            <a:bgClr>
              <a:schemeClr val="accent2"/>
            </a:bgClr>
          </a:pattFill>
        </p:spPr>
        <p:txBody>
          <a:bodyPr wrap="square">
            <a:noAutofit/>
          </a:bodyPr>
          <a:lstStyle>
            <a:lvl1pPr>
              <a:defRPr>
                <a:pattFill prst="pct10">
                  <a:fgClr>
                    <a:schemeClr val="accent1"/>
                  </a:fgClr>
                  <a:bgClr>
                    <a:schemeClr val="bg1"/>
                  </a:bgClr>
                </a:pattFill>
              </a:defRPr>
            </a:lvl1pPr>
          </a:lstStyle>
          <a:p>
            <a:endParaRPr lang="en-IE"/>
          </a:p>
        </p:txBody>
      </p:sp>
      <p:sp>
        <p:nvSpPr>
          <p:cNvPr id="18" name="Content Placeholder 3">
            <a:extLst>
              <a:ext uri="{FF2B5EF4-FFF2-40B4-BE49-F238E27FC236}">
                <a16:creationId xmlns:a16="http://schemas.microsoft.com/office/drawing/2014/main" id="{99DD774C-0650-0122-F193-D4BC43767A2A}"/>
              </a:ext>
            </a:extLst>
          </p:cNvPr>
          <p:cNvSpPr>
            <a:spLocks noGrp="1"/>
          </p:cNvSpPr>
          <p:nvPr>
            <p:ph sz="quarter" idx="14"/>
          </p:nvPr>
        </p:nvSpPr>
        <p:spPr>
          <a:xfrm>
            <a:off x="0" y="1"/>
            <a:ext cx="9240253"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pic>
        <p:nvPicPr>
          <p:cNvPr id="14" name="Graphic 13">
            <a:extLst>
              <a:ext uri="{FF2B5EF4-FFF2-40B4-BE49-F238E27FC236}">
                <a16:creationId xmlns:a16="http://schemas.microsoft.com/office/drawing/2014/main" id="{3653A409-07AD-1AE1-B9BE-A9735BA3B7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683" y="5293821"/>
            <a:ext cx="2732875" cy="938438"/>
          </a:xfrm>
          <a:prstGeom prst="rect">
            <a:avLst/>
          </a:prstGeom>
        </p:spPr>
      </p:pic>
      <p:sp>
        <p:nvSpPr>
          <p:cNvPr id="11" name="Text Placeholder 16">
            <a:extLst>
              <a:ext uri="{FF2B5EF4-FFF2-40B4-BE49-F238E27FC236}">
                <a16:creationId xmlns:a16="http://schemas.microsoft.com/office/drawing/2014/main" id="{B5587B8C-D96A-0C7F-319C-34D356D393D4}"/>
              </a:ext>
            </a:extLst>
          </p:cNvPr>
          <p:cNvSpPr>
            <a:spLocks noGrp="1"/>
          </p:cNvSpPr>
          <p:nvPr>
            <p:ph type="body" sz="quarter" idx="11" hasCustomPrompt="1"/>
          </p:nvPr>
        </p:nvSpPr>
        <p:spPr>
          <a:xfrm>
            <a:off x="3168113" y="754742"/>
            <a:ext cx="5518317" cy="1569659"/>
          </a:xfrm>
          <a:prstGeom prst="rect">
            <a:avLst/>
          </a:prstGeom>
          <a:noFill/>
        </p:spPr>
        <p:txBody>
          <a:bodyPr/>
          <a:lstStyle>
            <a:lvl1pPr marL="0" indent="0" algn="ctr">
              <a:lnSpc>
                <a:spcPts val="4400"/>
              </a:lnSpc>
              <a:buNone/>
              <a:defRPr sz="4400" b="1">
                <a:solidFill>
                  <a:schemeClr val="tx2"/>
                </a:solidFill>
                <a:latin typeface="+mj-lt"/>
              </a:defRPr>
            </a:lvl1pPr>
          </a:lstStyle>
          <a:p>
            <a:pPr lvl="0"/>
            <a:r>
              <a:rPr lang="en-IE"/>
              <a:t>Presentation</a:t>
            </a:r>
          </a:p>
          <a:p>
            <a:pPr lvl="0"/>
            <a:r>
              <a:rPr lang="en-IE"/>
              <a:t>title here</a:t>
            </a:r>
          </a:p>
        </p:txBody>
      </p:sp>
      <p:sp>
        <p:nvSpPr>
          <p:cNvPr id="12" name="Text Placeholder 16">
            <a:extLst>
              <a:ext uri="{FF2B5EF4-FFF2-40B4-BE49-F238E27FC236}">
                <a16:creationId xmlns:a16="http://schemas.microsoft.com/office/drawing/2014/main" id="{02EF4DB2-8902-2F34-CE2A-1BC9BD287B70}"/>
              </a:ext>
            </a:extLst>
          </p:cNvPr>
          <p:cNvSpPr>
            <a:spLocks noGrp="1"/>
          </p:cNvSpPr>
          <p:nvPr>
            <p:ph type="body" sz="quarter" idx="12" hasCustomPrompt="1"/>
          </p:nvPr>
        </p:nvSpPr>
        <p:spPr>
          <a:xfrm>
            <a:off x="3168113" y="2365852"/>
            <a:ext cx="5518317" cy="1656468"/>
          </a:xfrm>
          <a:prstGeom prst="rect">
            <a:avLst/>
          </a:prstGeom>
          <a:noFill/>
        </p:spPr>
        <p:txBody>
          <a:bodyPr/>
          <a:lstStyle>
            <a:lvl1pPr marL="0" indent="0" algn="ctr">
              <a:lnSpc>
                <a:spcPts val="2400"/>
              </a:lnSpc>
              <a:buNone/>
              <a:defRPr sz="2400" b="1">
                <a:solidFill>
                  <a:schemeClr val="accent1"/>
                </a:solidFill>
                <a:latin typeface="+mn-lt"/>
              </a:defRPr>
            </a:lvl1pPr>
          </a:lstStyle>
          <a:p>
            <a:pPr lvl="0"/>
            <a:r>
              <a:rPr lang="en-IE"/>
              <a:t>Presentation subtitle here</a:t>
            </a:r>
          </a:p>
        </p:txBody>
      </p:sp>
    </p:spTree>
    <p:extLst>
      <p:ext uri="{BB962C8B-B14F-4D97-AF65-F5344CB8AC3E}">
        <p14:creationId xmlns:p14="http://schemas.microsoft.com/office/powerpoint/2010/main" val="38100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04F571A-81BA-95D6-1AA2-79A6DEC3F954}"/>
              </a:ext>
            </a:extLst>
          </p:cNvPr>
          <p:cNvSpPr>
            <a:spLocks noGrp="1"/>
          </p:cNvSpPr>
          <p:nvPr>
            <p:ph type="pic" sz="quarter" idx="10"/>
          </p:nvPr>
        </p:nvSpPr>
        <p:spPr>
          <a:xfrm>
            <a:off x="6217541" y="1"/>
            <a:ext cx="5974459" cy="6857999"/>
          </a:xfrm>
          <a:custGeom>
            <a:avLst/>
            <a:gdLst>
              <a:gd name="connsiteX0" fmla="*/ 2984 w 5974459"/>
              <a:gd name="connsiteY0" fmla="*/ 0 h 6857999"/>
              <a:gd name="connsiteX1" fmla="*/ 5974459 w 5974459"/>
              <a:gd name="connsiteY1" fmla="*/ 0 h 6857999"/>
              <a:gd name="connsiteX2" fmla="*/ 5974459 w 5974459"/>
              <a:gd name="connsiteY2" fmla="*/ 6857999 h 6857999"/>
              <a:gd name="connsiteX3" fmla="*/ 2725186 w 5974459"/>
              <a:gd name="connsiteY3" fmla="*/ 6857999 h 6857999"/>
              <a:gd name="connsiteX4" fmla="*/ 2503966 w 5974459"/>
              <a:gd name="connsiteY4" fmla="*/ 6626035 h 6857999"/>
              <a:gd name="connsiteX5" fmla="*/ 0 w 5974459"/>
              <a:gd name="connsiteY5" fmla="*/ 18781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459" h="6857999">
                <a:moveTo>
                  <a:pt x="2984" y="0"/>
                </a:moveTo>
                <a:lnTo>
                  <a:pt x="5974459" y="0"/>
                </a:lnTo>
                <a:lnTo>
                  <a:pt x="5974459" y="6857999"/>
                </a:lnTo>
                <a:lnTo>
                  <a:pt x="2725186" y="6857999"/>
                </a:lnTo>
                <a:lnTo>
                  <a:pt x="2503966" y="6626035"/>
                </a:lnTo>
                <a:cubicBezTo>
                  <a:pt x="954097" y="4921828"/>
                  <a:pt x="5658" y="2661989"/>
                  <a:pt x="0" y="187812"/>
                </a:cubicBezTo>
                <a:close/>
              </a:path>
            </a:pathLst>
          </a:custGeom>
          <a:pattFill prst="pct5">
            <a:fgClr>
              <a:schemeClr val="bg1"/>
            </a:fgClr>
            <a:bgClr>
              <a:schemeClr val="accent2"/>
            </a:bgClr>
          </a:pattFill>
        </p:spPr>
        <p:txBody>
          <a:bodyPr wrap="square">
            <a:noAutofit/>
          </a:bodyPr>
          <a:lstStyle>
            <a:lvl1pPr marL="0" indent="0">
              <a:buNone/>
              <a:defRPr>
                <a:solidFill>
                  <a:schemeClr val="bg1"/>
                </a:solidFill>
              </a:defRPr>
            </a:lvl1pPr>
          </a:lstStyle>
          <a:p>
            <a:endParaRPr lang="en-IE"/>
          </a:p>
        </p:txBody>
      </p:sp>
      <p:sp>
        <p:nvSpPr>
          <p:cNvPr id="8" name="Text Placeholder 16">
            <a:extLst>
              <a:ext uri="{FF2B5EF4-FFF2-40B4-BE49-F238E27FC236}">
                <a16:creationId xmlns:a16="http://schemas.microsoft.com/office/drawing/2014/main" id="{0E7F89BF-61B2-285F-2588-359BE625A83F}"/>
              </a:ext>
            </a:extLst>
          </p:cNvPr>
          <p:cNvSpPr>
            <a:spLocks noGrp="1"/>
          </p:cNvSpPr>
          <p:nvPr>
            <p:ph type="body" sz="quarter" idx="11" hasCustomPrompt="1"/>
          </p:nvPr>
        </p:nvSpPr>
        <p:spPr>
          <a:xfrm>
            <a:off x="577683" y="1253505"/>
            <a:ext cx="5518317" cy="3245759"/>
          </a:xfrm>
          <a:prstGeom prst="rect">
            <a:avLst/>
          </a:prstGeom>
          <a:noFill/>
        </p:spPr>
        <p:txBody>
          <a:bodyPr/>
          <a:lstStyle>
            <a:lvl1pPr marL="0" indent="0">
              <a:lnSpc>
                <a:spcPts val="4400"/>
              </a:lnSpc>
              <a:buNone/>
              <a:defRPr sz="4400" b="1">
                <a:solidFill>
                  <a:schemeClr val="tx1"/>
                </a:solidFill>
                <a:latin typeface="+mj-lt"/>
              </a:defRPr>
            </a:lvl1pPr>
          </a:lstStyle>
          <a:p>
            <a:pPr lvl="0"/>
            <a:r>
              <a:rPr lang="en-IE"/>
              <a:t>Section </a:t>
            </a:r>
          </a:p>
          <a:p>
            <a:pPr lvl="0"/>
            <a:r>
              <a:rPr lang="en-IE"/>
              <a:t>Name </a:t>
            </a:r>
          </a:p>
          <a:p>
            <a:pPr lvl="0"/>
            <a:r>
              <a:rPr lang="en-IE"/>
              <a:t>Here</a:t>
            </a:r>
          </a:p>
        </p:txBody>
      </p:sp>
      <p:sp>
        <p:nvSpPr>
          <p:cNvPr id="11" name="Text Placeholder 16">
            <a:extLst>
              <a:ext uri="{FF2B5EF4-FFF2-40B4-BE49-F238E27FC236}">
                <a16:creationId xmlns:a16="http://schemas.microsoft.com/office/drawing/2014/main" id="{114F1412-AAD9-BD63-5451-2D593EE74380}"/>
              </a:ext>
            </a:extLst>
          </p:cNvPr>
          <p:cNvSpPr>
            <a:spLocks noGrp="1"/>
          </p:cNvSpPr>
          <p:nvPr>
            <p:ph type="body" sz="quarter" idx="12" hasCustomPrompt="1"/>
          </p:nvPr>
        </p:nvSpPr>
        <p:spPr>
          <a:xfrm>
            <a:off x="577683" y="754741"/>
            <a:ext cx="5518317" cy="40904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Part 1</a:t>
            </a:r>
          </a:p>
        </p:txBody>
      </p:sp>
    </p:spTree>
    <p:extLst>
      <p:ext uri="{BB962C8B-B14F-4D97-AF65-F5344CB8AC3E}">
        <p14:creationId xmlns:p14="http://schemas.microsoft.com/office/powerpoint/2010/main" val="31367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tion Title - Oppacity Image ">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C84045F-5840-5CB4-0113-2D9FEDCBAAB3}"/>
              </a:ext>
            </a:extLst>
          </p:cNvPr>
          <p:cNvSpPr>
            <a:spLocks noGrp="1"/>
          </p:cNvSpPr>
          <p:nvPr>
            <p:ph type="pic" sz="quarter" idx="13"/>
          </p:nvPr>
        </p:nvSpPr>
        <p:spPr>
          <a:xfrm>
            <a:off x="3505570" y="0"/>
            <a:ext cx="8686430" cy="6858000"/>
          </a:xfrm>
          <a:custGeom>
            <a:avLst/>
            <a:gdLst>
              <a:gd name="connsiteX0" fmla="*/ 0 w 8686430"/>
              <a:gd name="connsiteY0" fmla="*/ 0 h 6858000"/>
              <a:gd name="connsiteX1" fmla="*/ 8686430 w 8686430"/>
              <a:gd name="connsiteY1" fmla="*/ 0 h 6858000"/>
              <a:gd name="connsiteX2" fmla="*/ 8686430 w 8686430"/>
              <a:gd name="connsiteY2" fmla="*/ 6858000 h 6858000"/>
              <a:gd name="connsiteX3" fmla="*/ 5193561 w 8686430"/>
              <a:gd name="connsiteY3" fmla="*/ 6858000 h 6858000"/>
              <a:gd name="connsiteX4" fmla="*/ 4867449 w 8686430"/>
              <a:gd name="connsiteY4" fmla="*/ 6690176 h 6858000"/>
              <a:gd name="connsiteX5" fmla="*/ 34601 w 8686430"/>
              <a:gd name="connsiteY5" fmla="*/ 1909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430" h="6858000">
                <a:moveTo>
                  <a:pt x="0" y="0"/>
                </a:moveTo>
                <a:lnTo>
                  <a:pt x="8686430" y="0"/>
                </a:lnTo>
                <a:lnTo>
                  <a:pt x="8686430" y="6858000"/>
                </a:lnTo>
                <a:lnTo>
                  <a:pt x="5193561" y="6858000"/>
                </a:lnTo>
                <a:lnTo>
                  <a:pt x="4867449" y="6690176"/>
                </a:lnTo>
                <a:cubicBezTo>
                  <a:pt x="2423209" y="5356629"/>
                  <a:pt x="615642" y="2993619"/>
                  <a:pt x="34601" y="190907"/>
                </a:cubicBezTo>
                <a:close/>
              </a:path>
            </a:pathLst>
          </a:custGeom>
          <a:pattFill prst="pct5">
            <a:fgClr>
              <a:schemeClr val="bg1"/>
            </a:fgClr>
            <a:bgClr>
              <a:schemeClr val="accent2"/>
            </a:bgClr>
          </a:pattFill>
        </p:spPr>
        <p:txBody>
          <a:bodyPr wrap="square">
            <a:noAutofit/>
          </a:bodyPr>
          <a:lstStyle>
            <a:lvl1pPr>
              <a:defRPr>
                <a:solidFill>
                  <a:schemeClr val="bg1"/>
                </a:solidFill>
              </a:defRPr>
            </a:lvl1pPr>
          </a:lstStyle>
          <a:p>
            <a:endParaRPr lang="en-IE"/>
          </a:p>
        </p:txBody>
      </p:sp>
      <p:sp>
        <p:nvSpPr>
          <p:cNvPr id="11" name="Content Placeholder 3">
            <a:extLst>
              <a:ext uri="{FF2B5EF4-FFF2-40B4-BE49-F238E27FC236}">
                <a16:creationId xmlns:a16="http://schemas.microsoft.com/office/drawing/2014/main" id="{A81374F8-10E2-1F57-763E-BA112564C783}"/>
              </a:ext>
            </a:extLst>
          </p:cNvPr>
          <p:cNvSpPr>
            <a:spLocks noGrp="1"/>
          </p:cNvSpPr>
          <p:nvPr>
            <p:ph sz="quarter" idx="14"/>
          </p:nvPr>
        </p:nvSpPr>
        <p:spPr>
          <a:xfrm>
            <a:off x="3392904" y="1"/>
            <a:ext cx="8799095" cy="6857999"/>
          </a:xfrm>
          <a:prstGeom prst="rect">
            <a:avLst/>
          </a:prstGeom>
          <a:solidFill>
            <a:schemeClr val="bg1">
              <a:alpha val="75000"/>
            </a:schemeClr>
          </a:solidFill>
        </p:spPr>
        <p:txBody>
          <a:bodyPr/>
          <a:lstStyle>
            <a:lvl1pPr marL="0" indent="0">
              <a:buNone/>
              <a:defRPr>
                <a:solidFill>
                  <a:schemeClr val="bg1"/>
                </a:solidFill>
              </a:defRPr>
            </a:lvl1pPr>
          </a:lstStyle>
          <a:p>
            <a:pPr lvl="0"/>
            <a:endParaRPr lang="en-IE"/>
          </a:p>
        </p:txBody>
      </p:sp>
      <p:sp>
        <p:nvSpPr>
          <p:cNvPr id="4" name="Text Placeholder 16">
            <a:extLst>
              <a:ext uri="{FF2B5EF4-FFF2-40B4-BE49-F238E27FC236}">
                <a16:creationId xmlns:a16="http://schemas.microsoft.com/office/drawing/2014/main" id="{5F24F2BE-88B5-0AFA-420D-3C4135713D30}"/>
              </a:ext>
            </a:extLst>
          </p:cNvPr>
          <p:cNvSpPr>
            <a:spLocks noGrp="1"/>
          </p:cNvSpPr>
          <p:nvPr>
            <p:ph type="body" sz="quarter" idx="11" hasCustomPrompt="1"/>
          </p:nvPr>
        </p:nvSpPr>
        <p:spPr>
          <a:xfrm>
            <a:off x="577683" y="1253505"/>
            <a:ext cx="6592044" cy="3245759"/>
          </a:xfrm>
          <a:prstGeom prst="rect">
            <a:avLst/>
          </a:prstGeom>
          <a:noFill/>
        </p:spPr>
        <p:txBody>
          <a:bodyPr/>
          <a:lstStyle>
            <a:lvl1pPr marL="0" indent="0">
              <a:lnSpc>
                <a:spcPts val="4400"/>
              </a:lnSpc>
              <a:buNone/>
              <a:defRPr sz="4400" b="1">
                <a:solidFill>
                  <a:schemeClr val="accent2"/>
                </a:solidFill>
                <a:latin typeface="+mj-lt"/>
              </a:defRPr>
            </a:lvl1pPr>
          </a:lstStyle>
          <a:p>
            <a:pPr lvl="0"/>
            <a:r>
              <a:rPr lang="en-IE"/>
              <a:t>Section </a:t>
            </a:r>
          </a:p>
          <a:p>
            <a:pPr lvl="0"/>
            <a:r>
              <a:rPr lang="en-IE"/>
              <a:t>Name </a:t>
            </a:r>
          </a:p>
          <a:p>
            <a:pPr lvl="0"/>
            <a:r>
              <a:rPr lang="en-IE"/>
              <a:t>Here</a:t>
            </a:r>
          </a:p>
        </p:txBody>
      </p:sp>
      <p:sp>
        <p:nvSpPr>
          <p:cNvPr id="5" name="Text Placeholder 16">
            <a:extLst>
              <a:ext uri="{FF2B5EF4-FFF2-40B4-BE49-F238E27FC236}">
                <a16:creationId xmlns:a16="http://schemas.microsoft.com/office/drawing/2014/main" id="{DB559C21-3BEE-947B-69BE-0D8C975C3BE4}"/>
              </a:ext>
            </a:extLst>
          </p:cNvPr>
          <p:cNvSpPr>
            <a:spLocks noGrp="1"/>
          </p:cNvSpPr>
          <p:nvPr>
            <p:ph type="body" sz="quarter" idx="12" hasCustomPrompt="1"/>
          </p:nvPr>
        </p:nvSpPr>
        <p:spPr>
          <a:xfrm>
            <a:off x="577683" y="754741"/>
            <a:ext cx="6592044" cy="409041"/>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Part 1</a:t>
            </a:r>
          </a:p>
        </p:txBody>
      </p:sp>
    </p:spTree>
    <p:extLst>
      <p:ext uri="{BB962C8B-B14F-4D97-AF65-F5344CB8AC3E}">
        <p14:creationId xmlns:p14="http://schemas.microsoft.com/office/powerpoint/2010/main" val="41682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Left 1 - No Image">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5B517B-7A19-823C-D177-494D13D1AB8A}"/>
              </a:ext>
            </a:extLst>
          </p:cNvPr>
          <p:cNvGrpSpPr/>
          <p:nvPr userDrawn="1"/>
        </p:nvGrpSpPr>
        <p:grpSpPr>
          <a:xfrm>
            <a:off x="7111955" y="1515661"/>
            <a:ext cx="5080045" cy="5342339"/>
            <a:chOff x="7111955" y="1515661"/>
            <a:chExt cx="5080045" cy="5342339"/>
          </a:xfrm>
        </p:grpSpPr>
        <p:sp>
          <p:nvSpPr>
            <p:cNvPr id="10" name="Freeform: Shape 9">
              <a:extLst>
                <a:ext uri="{FF2B5EF4-FFF2-40B4-BE49-F238E27FC236}">
                  <a16:creationId xmlns:a16="http://schemas.microsoft.com/office/drawing/2014/main" id="{271BA68B-A86B-71A5-2EBA-9C1DC3984EED}"/>
                </a:ext>
              </a:extLst>
            </p:cNvPr>
            <p:cNvSpPr/>
            <p:nvPr/>
          </p:nvSpPr>
          <p:spPr>
            <a:xfrm>
              <a:off x="8917485" y="1515661"/>
              <a:ext cx="3274515" cy="3795187"/>
            </a:xfrm>
            <a:custGeom>
              <a:avLst/>
              <a:gdLst>
                <a:gd name="connsiteX0" fmla="*/ 1818467 w 3274515"/>
                <a:gd name="connsiteY0" fmla="*/ 1 h 3795187"/>
                <a:gd name="connsiteX1" fmla="*/ 1822673 w 3274515"/>
                <a:gd name="connsiteY1" fmla="*/ 1 h 3795187"/>
                <a:gd name="connsiteX2" fmla="*/ 3215083 w 3274515"/>
                <a:gd name="connsiteY2" fmla="*/ 580104 h 3795187"/>
                <a:gd name="connsiteX3" fmla="*/ 3274515 w 3274515"/>
                <a:gd name="connsiteY3" fmla="*/ 645456 h 3795187"/>
                <a:gd name="connsiteX4" fmla="*/ 3274515 w 3274515"/>
                <a:gd name="connsiteY4" fmla="*/ 3313608 h 3795187"/>
                <a:gd name="connsiteX5" fmla="*/ 3197526 w 3274515"/>
                <a:gd name="connsiteY5" fmla="*/ 3394194 h 3795187"/>
                <a:gd name="connsiteX6" fmla="*/ 2595497 w 3274515"/>
                <a:gd name="connsiteY6" fmla="*/ 3795187 h 3795187"/>
                <a:gd name="connsiteX7" fmla="*/ 2609953 w 3274515"/>
                <a:gd name="connsiteY7" fmla="*/ 3516328 h 3795187"/>
                <a:gd name="connsiteX8" fmla="*/ 1895382 w 3274515"/>
                <a:gd name="connsiteY8" fmla="*/ 1857626 h 3795187"/>
                <a:gd name="connsiteX9" fmla="*/ 260952 w 3274515"/>
                <a:gd name="connsiteY9" fmla="*/ 1185235 h 3795187"/>
                <a:gd name="connsiteX10" fmla="*/ 217046 w 3274515"/>
                <a:gd name="connsiteY10" fmla="*/ 1185235 h 3795187"/>
                <a:gd name="connsiteX11" fmla="*/ 0 w 3274515"/>
                <a:gd name="connsiteY11" fmla="*/ 1199366 h 3795187"/>
                <a:gd name="connsiteX12" fmla="*/ 1818467 w 3274515"/>
                <a:gd name="connsiteY12" fmla="*/ 1 h 37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4515" h="3795187">
                  <a:moveTo>
                    <a:pt x="1818467" y="1"/>
                  </a:moveTo>
                  <a:lnTo>
                    <a:pt x="1822673" y="1"/>
                  </a:lnTo>
                  <a:cubicBezTo>
                    <a:pt x="2365344" y="1134"/>
                    <a:pt x="2857906" y="222927"/>
                    <a:pt x="3215083" y="580104"/>
                  </a:cubicBezTo>
                  <a:lnTo>
                    <a:pt x="3274515" y="645456"/>
                  </a:lnTo>
                  <a:lnTo>
                    <a:pt x="3274515" y="3313608"/>
                  </a:lnTo>
                  <a:lnTo>
                    <a:pt x="3197526" y="3394194"/>
                  </a:lnTo>
                  <a:cubicBezTo>
                    <a:pt x="3026390" y="3560804"/>
                    <a:pt x="2823499" y="3697833"/>
                    <a:pt x="2595497" y="3795187"/>
                  </a:cubicBezTo>
                  <a:cubicBezTo>
                    <a:pt x="2605874" y="3702607"/>
                    <a:pt x="2610708" y="3609490"/>
                    <a:pt x="2609953" y="3516328"/>
                  </a:cubicBezTo>
                  <a:cubicBezTo>
                    <a:pt x="2605530" y="2891402"/>
                    <a:pt x="2351805" y="2302291"/>
                    <a:pt x="1895382" y="1857626"/>
                  </a:cubicBezTo>
                  <a:cubicBezTo>
                    <a:pt x="1449422" y="1422563"/>
                    <a:pt x="870560" y="1185235"/>
                    <a:pt x="260952" y="1185235"/>
                  </a:cubicBezTo>
                  <a:lnTo>
                    <a:pt x="217046" y="1185235"/>
                  </a:lnTo>
                  <a:cubicBezTo>
                    <a:pt x="144262" y="1186669"/>
                    <a:pt x="71920" y="1191384"/>
                    <a:pt x="0" y="1199366"/>
                  </a:cubicBezTo>
                  <a:cubicBezTo>
                    <a:pt x="310995" y="471251"/>
                    <a:pt x="1026721" y="-804"/>
                    <a:pt x="1818467" y="1"/>
                  </a:cubicBezTo>
                  <a:close/>
                </a:path>
              </a:pathLst>
            </a:custGeom>
            <a:solidFill>
              <a:schemeClr val="accent4">
                <a:alpha val="5000"/>
              </a:schemeClr>
            </a:solidFill>
            <a:ln w="9525" cap="flat">
              <a:noFill/>
              <a:prstDash val="solid"/>
              <a:miter/>
            </a:ln>
          </p:spPr>
          <p:txBody>
            <a:bodyPr wrap="square" rtlCol="0" anchor="ctr">
              <a:noAutofit/>
            </a:bodyPr>
            <a:lstStyle/>
            <a:p>
              <a:endParaRPr lang="en-IE"/>
            </a:p>
          </p:txBody>
        </p:sp>
        <p:sp>
          <p:nvSpPr>
            <p:cNvPr id="11" name="Freeform: Shape 10">
              <a:extLst>
                <a:ext uri="{FF2B5EF4-FFF2-40B4-BE49-F238E27FC236}">
                  <a16:creationId xmlns:a16="http://schemas.microsoft.com/office/drawing/2014/main" id="{D0A1B982-823A-1C6E-306B-991B3BFCC9C2}"/>
                </a:ext>
              </a:extLst>
            </p:cNvPr>
            <p:cNvSpPr/>
            <p:nvPr/>
          </p:nvSpPr>
          <p:spPr>
            <a:xfrm>
              <a:off x="8826665" y="5035872"/>
              <a:ext cx="1791825" cy="1822128"/>
            </a:xfrm>
            <a:custGeom>
              <a:avLst/>
              <a:gdLst>
                <a:gd name="connsiteX0" fmla="*/ 1199895 w 1791825"/>
                <a:gd name="connsiteY0" fmla="*/ 0 h 1822128"/>
                <a:gd name="connsiteX1" fmla="*/ 1184900 w 1791825"/>
                <a:gd name="connsiteY1" fmla="*/ 278967 h 1822128"/>
                <a:gd name="connsiteX2" fmla="*/ 1737803 w 1791825"/>
                <a:gd name="connsiteY2" fmla="*/ 1764145 h 1822128"/>
                <a:gd name="connsiteX3" fmla="*/ 1791825 w 1791825"/>
                <a:gd name="connsiteY3" fmla="*/ 1822128 h 1822128"/>
                <a:gd name="connsiteX4" fmla="*/ 0 w 1791825"/>
                <a:gd name="connsiteY4" fmla="*/ 1822128 h 1822128"/>
                <a:gd name="connsiteX5" fmla="*/ 5086 w 1791825"/>
                <a:gd name="connsiteY5" fmla="*/ 1674681 h 1822128"/>
                <a:gd name="connsiteX6" fmla="*/ 1199895 w 1791825"/>
                <a:gd name="connsiteY6" fmla="*/ 0 h 182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25" h="1822128">
                  <a:moveTo>
                    <a:pt x="1199895" y="0"/>
                  </a:moveTo>
                  <a:cubicBezTo>
                    <a:pt x="1189441" y="92612"/>
                    <a:pt x="1184436" y="185762"/>
                    <a:pt x="1184900" y="278967"/>
                  </a:cubicBezTo>
                  <a:cubicBezTo>
                    <a:pt x="1188581" y="825778"/>
                    <a:pt x="1383217" y="1344589"/>
                    <a:pt x="1737803" y="1764145"/>
                  </a:cubicBezTo>
                  <a:lnTo>
                    <a:pt x="1791825" y="1822128"/>
                  </a:lnTo>
                  <a:lnTo>
                    <a:pt x="0" y="1822128"/>
                  </a:lnTo>
                  <a:lnTo>
                    <a:pt x="5086" y="1674681"/>
                  </a:lnTo>
                  <a:cubicBezTo>
                    <a:pt x="57858" y="941036"/>
                    <a:pt x="515906" y="292014"/>
                    <a:pt x="1199895" y="0"/>
                  </a:cubicBezTo>
                  <a:close/>
                </a:path>
              </a:pathLst>
            </a:custGeom>
            <a:solidFill>
              <a:srgbClr val="6FCFEB">
                <a:alpha val="5000"/>
              </a:srgbClr>
            </a:solidFill>
            <a:ln w="9525" cap="flat">
              <a:noFill/>
              <a:prstDash val="solid"/>
              <a:miter/>
            </a:ln>
          </p:spPr>
          <p:txBody>
            <a:bodyPr wrap="square" rtlCol="0" anchor="ctr">
              <a:noAutofit/>
            </a:bodyPr>
            <a:lstStyle/>
            <a:p>
              <a:endParaRPr lang="en-IE"/>
            </a:p>
          </p:txBody>
        </p:sp>
        <p:sp>
          <p:nvSpPr>
            <p:cNvPr id="15" name="Freeform: Shape 14">
              <a:extLst>
                <a:ext uri="{FF2B5EF4-FFF2-40B4-BE49-F238E27FC236}">
                  <a16:creationId xmlns:a16="http://schemas.microsoft.com/office/drawing/2014/main" id="{73641497-8105-BCA0-B549-780700563314}"/>
                </a:ext>
              </a:extLst>
            </p:cNvPr>
            <p:cNvSpPr/>
            <p:nvPr/>
          </p:nvSpPr>
          <p:spPr>
            <a:xfrm>
              <a:off x="10632175" y="5540214"/>
              <a:ext cx="1559824" cy="1317786"/>
            </a:xfrm>
            <a:custGeom>
              <a:avLst/>
              <a:gdLst>
                <a:gd name="connsiteX0" fmla="*/ 1559824 w 1559824"/>
                <a:gd name="connsiteY0" fmla="*/ 0 h 1317786"/>
                <a:gd name="connsiteX1" fmla="*/ 1559824 w 1559824"/>
                <a:gd name="connsiteY1" fmla="*/ 1317786 h 1317786"/>
                <a:gd name="connsiteX2" fmla="*/ 827578 w 1559824"/>
                <a:gd name="connsiteY2" fmla="*/ 1317786 h 1317786"/>
                <a:gd name="connsiteX3" fmla="*/ 728905 w 1559824"/>
                <a:gd name="connsiteY3" fmla="*/ 1257668 h 1317786"/>
                <a:gd name="connsiteX4" fmla="*/ 0 w 1559824"/>
                <a:gd name="connsiteY4" fmla="*/ 384744 h 1317786"/>
                <a:gd name="connsiteX5" fmla="*/ 278968 w 1559824"/>
                <a:gd name="connsiteY5" fmla="*/ 399199 h 1317786"/>
                <a:gd name="connsiteX6" fmla="*/ 1381879 w 1559824"/>
                <a:gd name="connsiteY6" fmla="*/ 110350 h 13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24" h="1317786">
                  <a:moveTo>
                    <a:pt x="1559824" y="0"/>
                  </a:moveTo>
                  <a:lnTo>
                    <a:pt x="1559824" y="1317786"/>
                  </a:lnTo>
                  <a:lnTo>
                    <a:pt x="827578" y="1317786"/>
                  </a:lnTo>
                  <a:lnTo>
                    <a:pt x="728905" y="1257668"/>
                  </a:lnTo>
                  <a:cubicBezTo>
                    <a:pt x="412181" y="1048729"/>
                    <a:pt x="155530" y="748729"/>
                    <a:pt x="0" y="384744"/>
                  </a:cubicBezTo>
                  <a:cubicBezTo>
                    <a:pt x="92622" y="395079"/>
                    <a:pt x="185773" y="399901"/>
                    <a:pt x="278968" y="399199"/>
                  </a:cubicBezTo>
                  <a:cubicBezTo>
                    <a:pt x="669546" y="396435"/>
                    <a:pt x="1045839" y="296456"/>
                    <a:pt x="1381879" y="11035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6" name="Freeform: Shape 15">
              <a:extLst>
                <a:ext uri="{FF2B5EF4-FFF2-40B4-BE49-F238E27FC236}">
                  <a16:creationId xmlns:a16="http://schemas.microsoft.com/office/drawing/2014/main" id="{78CA743F-05FF-3AF0-E983-011505D12EC1}"/>
                </a:ext>
              </a:extLst>
            </p:cNvPr>
            <p:cNvSpPr/>
            <p:nvPr/>
          </p:nvSpPr>
          <p:spPr>
            <a:xfrm>
              <a:off x="7111955" y="3230350"/>
              <a:ext cx="3794873" cy="3627650"/>
            </a:xfrm>
            <a:custGeom>
              <a:avLst/>
              <a:gdLst>
                <a:gd name="connsiteX0" fmla="*/ 1972523 w 3794873"/>
                <a:gd name="connsiteY0" fmla="*/ 1 h 3627650"/>
                <a:gd name="connsiteX1" fmla="*/ 1976730 w 3794873"/>
                <a:gd name="connsiteY1" fmla="*/ 1 h 3627650"/>
                <a:gd name="connsiteX2" fmla="*/ 3794873 w 3794873"/>
                <a:gd name="connsiteY2" fmla="*/ 1199367 h 3627650"/>
                <a:gd name="connsiteX3" fmla="*/ 3516014 w 3794873"/>
                <a:gd name="connsiteY3" fmla="*/ 1184911 h 3627650"/>
                <a:gd name="connsiteX4" fmla="*/ 1857311 w 3794873"/>
                <a:gd name="connsiteY4" fmla="*/ 1899482 h 3627650"/>
                <a:gd name="connsiteX5" fmla="*/ 1185352 w 3794873"/>
                <a:gd name="connsiteY5" fmla="*/ 3577925 h 3627650"/>
                <a:gd name="connsiteX6" fmla="*/ 1188565 w 3794873"/>
                <a:gd name="connsiteY6" fmla="*/ 3627650 h 3627650"/>
                <a:gd name="connsiteX7" fmla="*/ 890296 w 3794873"/>
                <a:gd name="connsiteY7" fmla="*/ 3627650 h 3627650"/>
                <a:gd name="connsiteX8" fmla="*/ 817594 w 3794873"/>
                <a:gd name="connsiteY8" fmla="*/ 3579051 h 3627650"/>
                <a:gd name="connsiteX9" fmla="*/ 10 w 3794873"/>
                <a:gd name="connsiteY9" fmla="*/ 1972406 h 3627650"/>
                <a:gd name="connsiteX10" fmla="*/ 1972523 w 3794873"/>
                <a:gd name="connsiteY10" fmla="*/ 1 h 36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873" h="3627650">
                  <a:moveTo>
                    <a:pt x="1972523" y="1"/>
                  </a:moveTo>
                  <a:lnTo>
                    <a:pt x="1976730" y="1"/>
                  </a:lnTo>
                  <a:cubicBezTo>
                    <a:pt x="2768357" y="-646"/>
                    <a:pt x="3483909" y="471377"/>
                    <a:pt x="3794873" y="1199367"/>
                  </a:cubicBezTo>
                  <a:cubicBezTo>
                    <a:pt x="3702283" y="1189097"/>
                    <a:pt x="3609164" y="1184265"/>
                    <a:pt x="3516014" y="1184911"/>
                  </a:cubicBezTo>
                  <a:cubicBezTo>
                    <a:pt x="2891088" y="1189443"/>
                    <a:pt x="2302731" y="1442736"/>
                    <a:pt x="1857311" y="1899482"/>
                  </a:cubicBezTo>
                  <a:cubicBezTo>
                    <a:pt x="1411891" y="2356230"/>
                    <a:pt x="1173593" y="2952245"/>
                    <a:pt x="1185352" y="3577925"/>
                  </a:cubicBezTo>
                  <a:lnTo>
                    <a:pt x="1188565" y="3627650"/>
                  </a:lnTo>
                  <a:lnTo>
                    <a:pt x="890296" y="3627650"/>
                  </a:lnTo>
                  <a:lnTo>
                    <a:pt x="817594" y="3579051"/>
                  </a:lnTo>
                  <a:cubicBezTo>
                    <a:pt x="309454" y="3211583"/>
                    <a:pt x="-1982" y="2616910"/>
                    <a:pt x="10" y="1972406"/>
                  </a:cubicBezTo>
                  <a:cubicBezTo>
                    <a:pt x="1951" y="887066"/>
                    <a:pt x="887183" y="2267"/>
                    <a:pt x="1972523" y="1"/>
                  </a:cubicBezTo>
                  <a:close/>
                </a:path>
              </a:pathLst>
            </a:custGeom>
            <a:solidFill>
              <a:schemeClr val="accent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IE"/>
            </a:p>
          </p:txBody>
        </p:sp>
      </p:grpSp>
      <p:sp>
        <p:nvSpPr>
          <p:cNvPr id="12" name="Text Placeholder 16">
            <a:extLst>
              <a:ext uri="{FF2B5EF4-FFF2-40B4-BE49-F238E27FC236}">
                <a16:creationId xmlns:a16="http://schemas.microsoft.com/office/drawing/2014/main" id="{0CA519DD-2B63-5415-0F31-167456D7685F}"/>
              </a:ext>
            </a:extLst>
          </p:cNvPr>
          <p:cNvSpPr>
            <a:spLocks noGrp="1"/>
          </p:cNvSpPr>
          <p:nvPr>
            <p:ph type="body" sz="quarter" idx="15" hasCustomPrompt="1"/>
          </p:nvPr>
        </p:nvSpPr>
        <p:spPr>
          <a:xfrm>
            <a:off x="501635" y="538203"/>
            <a:ext cx="8102038" cy="615624"/>
          </a:xfrm>
          <a:prstGeom prst="rect">
            <a:avLst/>
          </a:prstGeom>
          <a:noFill/>
        </p:spPr>
        <p:txBody>
          <a:bodyPr/>
          <a:lstStyle>
            <a:lvl1pPr marL="0" indent="0">
              <a:lnSpc>
                <a:spcPts val="3600"/>
              </a:lnSpc>
              <a:buNone/>
              <a:defRPr sz="3600" b="1">
                <a:solidFill>
                  <a:schemeClr val="tx1"/>
                </a:solidFill>
                <a:latin typeface="+mn-lt"/>
              </a:defRPr>
            </a:lvl1pPr>
          </a:lstStyle>
          <a:p>
            <a:pPr lvl="0"/>
            <a:r>
              <a:rPr lang="en-IE"/>
              <a:t>Slide title here</a:t>
            </a:r>
          </a:p>
        </p:txBody>
      </p:sp>
      <p:sp>
        <p:nvSpPr>
          <p:cNvPr id="13" name="Text Placeholder 16">
            <a:extLst>
              <a:ext uri="{FF2B5EF4-FFF2-40B4-BE49-F238E27FC236}">
                <a16:creationId xmlns:a16="http://schemas.microsoft.com/office/drawing/2014/main" id="{6C06F4F8-25B7-34C8-C5BE-4003CD25BD9C}"/>
              </a:ext>
            </a:extLst>
          </p:cNvPr>
          <p:cNvSpPr>
            <a:spLocks noGrp="1"/>
          </p:cNvSpPr>
          <p:nvPr>
            <p:ph type="body" sz="quarter" idx="16" hasCustomPrompt="1"/>
          </p:nvPr>
        </p:nvSpPr>
        <p:spPr>
          <a:xfrm>
            <a:off x="501635" y="1266146"/>
            <a:ext cx="810203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14" name="Text Placeholder 16">
            <a:extLst>
              <a:ext uri="{FF2B5EF4-FFF2-40B4-BE49-F238E27FC236}">
                <a16:creationId xmlns:a16="http://schemas.microsoft.com/office/drawing/2014/main" id="{DEC24368-55A2-ED78-972B-FA12F7A49D1C}"/>
              </a:ext>
            </a:extLst>
          </p:cNvPr>
          <p:cNvSpPr>
            <a:spLocks noGrp="1"/>
          </p:cNvSpPr>
          <p:nvPr>
            <p:ph type="body" sz="quarter" idx="17" hasCustomPrompt="1"/>
          </p:nvPr>
        </p:nvSpPr>
        <p:spPr>
          <a:xfrm>
            <a:off x="501635" y="2249905"/>
            <a:ext cx="8102038" cy="4174958"/>
          </a:xfrm>
          <a:prstGeom prst="rect">
            <a:avLst/>
          </a:prstGeom>
          <a:noFill/>
        </p:spPr>
        <p:txBody>
          <a:bodyPr/>
          <a:lstStyle>
            <a:lvl1pPr marL="0" indent="0">
              <a:lnSpc>
                <a:spcPct val="100000"/>
              </a:lnSpc>
              <a:spcBef>
                <a:spcPts val="0"/>
              </a:spcBef>
              <a:buNone/>
              <a:defRPr sz="1800" b="0">
                <a:solidFill>
                  <a:schemeClr val="tx1"/>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617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Left 1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0F6B45-E982-9059-DB5C-AD78DF57785F}"/>
              </a:ext>
            </a:extLst>
          </p:cNvPr>
          <p:cNvSpPr>
            <a:spLocks noGrp="1"/>
          </p:cNvSpPr>
          <p:nvPr>
            <p:ph type="pic" sz="quarter" idx="13"/>
          </p:nvPr>
        </p:nvSpPr>
        <p:spPr>
          <a:xfrm>
            <a:off x="6953191" y="0"/>
            <a:ext cx="5238809" cy="6858000"/>
          </a:xfrm>
          <a:custGeom>
            <a:avLst/>
            <a:gdLst>
              <a:gd name="connsiteX0" fmla="*/ 5238809 w 5238809"/>
              <a:gd name="connsiteY0" fmla="*/ 3430072 h 6858000"/>
              <a:gd name="connsiteX1" fmla="*/ 5238809 w 5238809"/>
              <a:gd name="connsiteY1" fmla="*/ 6858000 h 6858000"/>
              <a:gd name="connsiteX2" fmla="*/ 3374031 w 5238809"/>
              <a:gd name="connsiteY2" fmla="*/ 6858000 h 6858000"/>
              <a:gd name="connsiteX3" fmla="*/ 3371314 w 5238809"/>
              <a:gd name="connsiteY3" fmla="*/ 6759732 h 6858000"/>
              <a:gd name="connsiteX4" fmla="*/ 5217085 w 5238809"/>
              <a:gd name="connsiteY4" fmla="*/ 3442371 h 6858000"/>
              <a:gd name="connsiteX5" fmla="*/ 2228186 w 5238809"/>
              <a:gd name="connsiteY5" fmla="*/ 0 h 6858000"/>
              <a:gd name="connsiteX6" fmla="*/ 5238809 w 5238809"/>
              <a:gd name="connsiteY6" fmla="*/ 0 h 6858000"/>
              <a:gd name="connsiteX7" fmla="*/ 5238809 w 5238809"/>
              <a:gd name="connsiteY7" fmla="*/ 2289729 h 6858000"/>
              <a:gd name="connsiteX8" fmla="*/ 5149968 w 5238809"/>
              <a:gd name="connsiteY8" fmla="*/ 2325403 h 6858000"/>
              <a:gd name="connsiteX9" fmla="*/ 3651708 w 5238809"/>
              <a:gd name="connsiteY9" fmla="*/ 3361289 h 6858000"/>
              <a:gd name="connsiteX10" fmla="*/ 2330550 w 5238809"/>
              <a:gd name="connsiteY10" fmla="*/ 6661320 h 6858000"/>
              <a:gd name="connsiteX11" fmla="*/ 2338694 w 5238809"/>
              <a:gd name="connsiteY11" fmla="*/ 6858000 h 6858000"/>
              <a:gd name="connsiteX12" fmla="*/ 1908070 w 5238809"/>
              <a:gd name="connsiteY12" fmla="*/ 6858000 h 6858000"/>
              <a:gd name="connsiteX13" fmla="*/ 1844808 w 5238809"/>
              <a:gd name="connsiteY13" fmla="*/ 6822171 h 6858000"/>
              <a:gd name="connsiteX14" fmla="*/ 19 w 5238809"/>
              <a:gd name="connsiteY14" fmla="*/ 3504667 h 6858000"/>
              <a:gd name="connsiteX15" fmla="*/ 2200984 w 5238809"/>
              <a:gd name="connsiteY15" fmla="*/ 1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09" h="6858000">
                <a:moveTo>
                  <a:pt x="5238809" y="3430072"/>
                </a:moveTo>
                <a:lnTo>
                  <a:pt x="5238809" y="6858000"/>
                </a:lnTo>
                <a:lnTo>
                  <a:pt x="3374031" y="6858000"/>
                </a:lnTo>
                <a:lnTo>
                  <a:pt x="3371314" y="6759732"/>
                </a:lnTo>
                <a:cubicBezTo>
                  <a:pt x="3367528" y="5394973"/>
                  <a:pt x="4078345" y="4144046"/>
                  <a:pt x="5217085" y="3442371"/>
                </a:cubicBezTo>
                <a:close/>
                <a:moveTo>
                  <a:pt x="2228186" y="0"/>
                </a:moveTo>
                <a:lnTo>
                  <a:pt x="5238809" y="0"/>
                </a:lnTo>
                <a:lnTo>
                  <a:pt x="5238809" y="2289729"/>
                </a:lnTo>
                <a:lnTo>
                  <a:pt x="5149968" y="2325403"/>
                </a:lnTo>
                <a:cubicBezTo>
                  <a:pt x="4597718" y="2563271"/>
                  <a:pt x="4089584" y="2912278"/>
                  <a:pt x="3651708" y="3361289"/>
                </a:cubicBezTo>
                <a:cubicBezTo>
                  <a:pt x="2775955" y="4259311"/>
                  <a:pt x="2307431" y="5431152"/>
                  <a:pt x="2330550" y="6661320"/>
                </a:cubicBezTo>
                <a:lnTo>
                  <a:pt x="2338694" y="6858000"/>
                </a:lnTo>
                <a:lnTo>
                  <a:pt x="1908070" y="6858000"/>
                </a:lnTo>
                <a:lnTo>
                  <a:pt x="1844808" y="6822171"/>
                </a:lnTo>
                <a:cubicBezTo>
                  <a:pt x="706275" y="6120342"/>
                  <a:pt x="-4199" y="4869316"/>
                  <a:pt x="19" y="3504667"/>
                </a:cubicBezTo>
                <a:cubicBezTo>
                  <a:pt x="2763" y="1970914"/>
                  <a:pt x="902667" y="640852"/>
                  <a:pt x="2200984" y="12361"/>
                </a:cubicBezTo>
                <a:close/>
              </a:path>
            </a:pathLst>
          </a:custGeom>
          <a:pattFill prst="pct5">
            <a:fgClr>
              <a:schemeClr val="bg1"/>
            </a:fgClr>
            <a:bgClr>
              <a:schemeClr val="accent2"/>
            </a:bgClr>
          </a:pattFill>
        </p:spPr>
        <p:txBody>
          <a:bodyPr wrap="square">
            <a:noAutofit/>
          </a:bodyPr>
          <a:lstStyle/>
          <a:p>
            <a:endParaRPr lang="en-IE"/>
          </a:p>
        </p:txBody>
      </p:sp>
      <p:sp>
        <p:nvSpPr>
          <p:cNvPr id="19" name="Text Placeholder 16">
            <a:extLst>
              <a:ext uri="{FF2B5EF4-FFF2-40B4-BE49-F238E27FC236}">
                <a16:creationId xmlns:a16="http://schemas.microsoft.com/office/drawing/2014/main" id="{D9B79762-EBC4-5AED-AD84-0BCFA723318A}"/>
              </a:ext>
            </a:extLst>
          </p:cNvPr>
          <p:cNvSpPr>
            <a:spLocks noGrp="1"/>
          </p:cNvSpPr>
          <p:nvPr>
            <p:ph type="body" sz="quarter" idx="14" hasCustomPrompt="1"/>
          </p:nvPr>
        </p:nvSpPr>
        <p:spPr>
          <a:xfrm>
            <a:off x="501635" y="538203"/>
            <a:ext cx="5190998" cy="615624"/>
          </a:xfrm>
          <a:prstGeom prst="rect">
            <a:avLst/>
          </a:prstGeom>
          <a:noFill/>
        </p:spPr>
        <p:txBody>
          <a:bodyPr/>
          <a:lstStyle>
            <a:lvl1pPr marL="0" indent="0">
              <a:lnSpc>
                <a:spcPts val="3600"/>
              </a:lnSpc>
              <a:buNone/>
              <a:defRPr sz="3600" b="1">
                <a:solidFill>
                  <a:schemeClr val="tx2"/>
                </a:solidFill>
                <a:latin typeface="+mn-lt"/>
              </a:defRPr>
            </a:lvl1pPr>
          </a:lstStyle>
          <a:p>
            <a:pPr lvl="0"/>
            <a:r>
              <a:rPr lang="en-IE"/>
              <a:t>Slide title here</a:t>
            </a:r>
          </a:p>
        </p:txBody>
      </p:sp>
      <p:sp>
        <p:nvSpPr>
          <p:cNvPr id="21" name="Text Placeholder 16">
            <a:extLst>
              <a:ext uri="{FF2B5EF4-FFF2-40B4-BE49-F238E27FC236}">
                <a16:creationId xmlns:a16="http://schemas.microsoft.com/office/drawing/2014/main" id="{69562F1D-9E64-E8D0-AFAE-53DA186E8420}"/>
              </a:ext>
            </a:extLst>
          </p:cNvPr>
          <p:cNvSpPr>
            <a:spLocks noGrp="1"/>
          </p:cNvSpPr>
          <p:nvPr>
            <p:ph type="body" sz="quarter" idx="15" hasCustomPrompt="1"/>
          </p:nvPr>
        </p:nvSpPr>
        <p:spPr>
          <a:xfrm>
            <a:off x="501635" y="1266146"/>
            <a:ext cx="5190998" cy="755160"/>
          </a:xfrm>
          <a:prstGeom prst="rect">
            <a:avLst/>
          </a:prstGeom>
          <a:noFill/>
        </p:spPr>
        <p:txBody>
          <a:bodyPr/>
          <a:lstStyle>
            <a:lvl1pPr marL="0" indent="0">
              <a:lnSpc>
                <a:spcPts val="2400"/>
              </a:lnSpc>
              <a:buNone/>
              <a:defRPr sz="2400" b="1">
                <a:solidFill>
                  <a:schemeClr val="accent1"/>
                </a:solidFill>
                <a:latin typeface="+mn-lt"/>
              </a:defRPr>
            </a:lvl1pPr>
          </a:lstStyle>
          <a:p>
            <a:pPr lvl="0"/>
            <a:r>
              <a:rPr lang="en-IE"/>
              <a:t>Column title </a:t>
            </a:r>
          </a:p>
          <a:p>
            <a:pPr lvl="0"/>
            <a:r>
              <a:rPr lang="en-IE"/>
              <a:t>here </a:t>
            </a:r>
          </a:p>
        </p:txBody>
      </p:sp>
      <p:sp>
        <p:nvSpPr>
          <p:cNvPr id="22" name="Text Placeholder 16">
            <a:extLst>
              <a:ext uri="{FF2B5EF4-FFF2-40B4-BE49-F238E27FC236}">
                <a16:creationId xmlns:a16="http://schemas.microsoft.com/office/drawing/2014/main" id="{E751F5A7-561F-40A2-7C03-13E2276FE5F8}"/>
              </a:ext>
            </a:extLst>
          </p:cNvPr>
          <p:cNvSpPr>
            <a:spLocks noGrp="1"/>
          </p:cNvSpPr>
          <p:nvPr>
            <p:ph type="body" sz="quarter" idx="16" hasCustomPrompt="1"/>
          </p:nvPr>
        </p:nvSpPr>
        <p:spPr>
          <a:xfrm>
            <a:off x="501635" y="2249905"/>
            <a:ext cx="5190998" cy="4174958"/>
          </a:xfrm>
          <a:prstGeom prst="rect">
            <a:avLst/>
          </a:prstGeom>
          <a:noFill/>
        </p:spPr>
        <p:txBody>
          <a:bodyPr/>
          <a:lstStyle>
            <a:lvl1pPr marL="0" indent="0">
              <a:lnSpc>
                <a:spcPct val="100000"/>
              </a:lnSpc>
              <a:spcBef>
                <a:spcPts val="0"/>
              </a:spcBef>
              <a:buNone/>
              <a:defRPr sz="1800" b="0">
                <a:solidFill>
                  <a:schemeClr val="tx2"/>
                </a:solidFill>
                <a:latin typeface="+mn-lt"/>
              </a:defRPr>
            </a:lvl1pPr>
          </a:lstStyle>
          <a:p>
            <a:r>
              <a:rPr lang="en-IE" i="0">
                <a:effectLst/>
                <a:latin typeface="DM Sans" pitchFamily="2" charset="0"/>
              </a:rPr>
              <a:t>Lorem ipsum </a:t>
            </a:r>
            <a:r>
              <a:rPr lang="en-IE" i="0" err="1">
                <a:effectLst/>
                <a:latin typeface="DM Sans" pitchFamily="2" charset="0"/>
              </a:rPr>
              <a:t>dolor</a:t>
            </a:r>
            <a:r>
              <a:rPr lang="en-IE" i="0">
                <a:effectLst/>
                <a:latin typeface="DM Sans" pitchFamily="2" charset="0"/>
              </a:rPr>
              <a:t>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consectetuer</a:t>
            </a:r>
            <a:r>
              <a:rPr lang="en-IE" i="0">
                <a:effectLst/>
                <a:latin typeface="DM Sans" pitchFamily="2" charset="0"/>
              </a:rPr>
              <a:t> </a:t>
            </a:r>
            <a:r>
              <a:rPr lang="en-IE" i="0" err="1">
                <a:effectLst/>
                <a:latin typeface="DM Sans" pitchFamily="2" charset="0"/>
              </a:rPr>
              <a:t>adipiscing</a:t>
            </a:r>
            <a:r>
              <a:rPr lang="en-IE" i="0">
                <a:effectLst/>
                <a:latin typeface="DM Sans" pitchFamily="2" charset="0"/>
              </a:rPr>
              <a:t> </a:t>
            </a:r>
            <a:r>
              <a:rPr lang="en-IE" i="0" err="1">
                <a:effectLst/>
                <a:latin typeface="DM Sans" pitchFamily="2" charset="0"/>
              </a:rPr>
              <a:t>elit</a:t>
            </a:r>
            <a:r>
              <a:rPr lang="en-IE" i="0">
                <a:effectLst/>
                <a:latin typeface="DM Sans" pitchFamily="2" charset="0"/>
              </a:rPr>
              <a:t>. Maecenas </a:t>
            </a:r>
            <a:r>
              <a:rPr lang="en-IE" i="0" err="1">
                <a:effectLst/>
                <a:latin typeface="DM Sans" pitchFamily="2" charset="0"/>
              </a:rPr>
              <a:t>porttitor</a:t>
            </a:r>
            <a:r>
              <a:rPr lang="en-IE" i="0">
                <a:effectLst/>
                <a:latin typeface="DM Sans" pitchFamily="2" charset="0"/>
              </a:rPr>
              <a:t> </a:t>
            </a:r>
            <a:r>
              <a:rPr lang="en-IE" i="0" err="1">
                <a:effectLst/>
                <a:latin typeface="DM Sans" pitchFamily="2" charset="0"/>
              </a:rPr>
              <a:t>congue</a:t>
            </a:r>
            <a:r>
              <a:rPr lang="en-IE" i="0">
                <a:effectLst/>
                <a:latin typeface="DM Sans" pitchFamily="2" charset="0"/>
              </a:rPr>
              <a:t> </a:t>
            </a:r>
            <a:r>
              <a:rPr lang="en-IE" i="0" err="1">
                <a:effectLst/>
                <a:latin typeface="DM Sans" pitchFamily="2" charset="0"/>
              </a:rPr>
              <a:t>massa</a:t>
            </a:r>
            <a:r>
              <a:rPr lang="en-IE" i="0">
                <a:effectLst/>
                <a:latin typeface="DM Sans" pitchFamily="2" charset="0"/>
              </a:rPr>
              <a:t>. </a:t>
            </a:r>
            <a:r>
              <a:rPr lang="en-IE" i="0" err="1">
                <a:effectLst/>
                <a:latin typeface="DM Sans" pitchFamily="2" charset="0"/>
              </a:rPr>
              <a:t>Fusce</a:t>
            </a:r>
            <a:r>
              <a:rPr lang="en-IE" i="0">
                <a:effectLst/>
                <a:latin typeface="DM Sans" pitchFamily="2" charset="0"/>
              </a:rPr>
              <a:t> </a:t>
            </a:r>
            <a:r>
              <a:rPr lang="en-IE" i="0" err="1">
                <a:effectLst/>
                <a:latin typeface="DM Sans" pitchFamily="2" charset="0"/>
              </a:rPr>
              <a:t>posuere</a:t>
            </a:r>
            <a:r>
              <a:rPr lang="en-IE" i="0">
                <a:effectLst/>
                <a:latin typeface="DM Sans" pitchFamily="2" charset="0"/>
              </a:rPr>
              <a:t>. Magna </a:t>
            </a:r>
            <a:r>
              <a:rPr lang="en-IE" i="0" err="1">
                <a:effectLst/>
                <a:latin typeface="DM Sans" pitchFamily="2" charset="0"/>
              </a:rPr>
              <a:t>sed</a:t>
            </a:r>
            <a:r>
              <a:rPr lang="en-IE" i="0">
                <a:effectLst/>
                <a:latin typeface="DM Sans" pitchFamily="2" charset="0"/>
              </a:rPr>
              <a:t> pulvinar </a:t>
            </a:r>
            <a:r>
              <a:rPr lang="en-IE" i="0" err="1">
                <a:effectLst/>
                <a:latin typeface="DM Sans" pitchFamily="2" charset="0"/>
              </a:rPr>
              <a:t>ultricies</a:t>
            </a:r>
            <a:r>
              <a:rPr lang="en-IE" i="0">
                <a:effectLst/>
                <a:latin typeface="DM Sans" pitchFamily="2" charset="0"/>
              </a:rPr>
              <a:t>, </a:t>
            </a:r>
            <a:r>
              <a:rPr lang="en-IE" i="0" err="1">
                <a:effectLst/>
                <a:latin typeface="DM Sans" pitchFamily="2" charset="0"/>
              </a:rPr>
              <a:t>purus</a:t>
            </a:r>
            <a:r>
              <a:rPr lang="en-IE" i="0">
                <a:effectLst/>
                <a:latin typeface="DM Sans" pitchFamily="2" charset="0"/>
              </a:rPr>
              <a:t> </a:t>
            </a:r>
            <a:r>
              <a:rPr lang="en-IE" i="0" err="1">
                <a:effectLst/>
                <a:latin typeface="DM Sans" pitchFamily="2" charset="0"/>
              </a:rPr>
              <a:t>lectus</a:t>
            </a:r>
            <a:r>
              <a:rPr lang="en-IE" i="0">
                <a:effectLst/>
                <a:latin typeface="DM Sans" pitchFamily="2" charset="0"/>
              </a:rPr>
              <a:t> </a:t>
            </a:r>
            <a:r>
              <a:rPr lang="en-IE" i="0" err="1">
                <a:effectLst/>
                <a:latin typeface="DM Sans" pitchFamily="2" charset="0"/>
              </a:rPr>
              <a:t>malesuada</a:t>
            </a:r>
            <a:r>
              <a:rPr lang="en-IE" i="0">
                <a:effectLst/>
                <a:latin typeface="DM Sans" pitchFamily="2" charset="0"/>
              </a:rPr>
              <a:t> libero, sit </a:t>
            </a:r>
            <a:r>
              <a:rPr lang="en-IE" i="0" err="1">
                <a:effectLst/>
                <a:latin typeface="DM Sans" pitchFamily="2" charset="0"/>
              </a:rPr>
              <a:t>amet</a:t>
            </a:r>
            <a:r>
              <a:rPr lang="en-IE" i="0">
                <a:effectLst/>
                <a:latin typeface="DM Sans" pitchFamily="2" charset="0"/>
              </a:rPr>
              <a:t> </a:t>
            </a:r>
            <a:r>
              <a:rPr lang="en-IE" i="0" err="1">
                <a:effectLst/>
                <a:latin typeface="DM Sans" pitchFamily="2" charset="0"/>
              </a:rPr>
              <a:t>commodo</a:t>
            </a:r>
            <a:r>
              <a:rPr lang="en-IE" i="0">
                <a:effectLst/>
                <a:latin typeface="DM Sans" pitchFamily="2" charset="0"/>
              </a:rPr>
              <a:t> magna eros </a:t>
            </a:r>
            <a:r>
              <a:rPr lang="en-IE" i="0" err="1">
                <a:effectLst/>
                <a:latin typeface="DM Sans" pitchFamily="2" charset="0"/>
              </a:rPr>
              <a:t>quis</a:t>
            </a:r>
            <a:r>
              <a:rPr lang="en-IE" i="0">
                <a:effectLst/>
                <a:latin typeface="DM Sans" pitchFamily="2" charset="0"/>
              </a:rPr>
              <a:t> </a:t>
            </a:r>
            <a:r>
              <a:rPr lang="en-IE" i="0" err="1">
                <a:effectLst/>
                <a:latin typeface="DM Sans" pitchFamily="2" charset="0"/>
              </a:rPr>
              <a:t>urna</a:t>
            </a:r>
            <a:r>
              <a:rPr lang="en-IE" i="0">
                <a:effectLst/>
                <a:latin typeface="DM Sans" pitchFamily="2" charset="0"/>
              </a:rPr>
              <a:t>.</a:t>
            </a:r>
          </a:p>
          <a:p>
            <a:endParaRPr lang="en-IE" i="0">
              <a:effectLst/>
              <a:latin typeface="DM Sans" pitchFamily="2" charset="0"/>
            </a:endParaRPr>
          </a:p>
          <a:p>
            <a:r>
              <a:rPr lang="en-IE" i="0">
                <a:effectLst/>
                <a:latin typeface="DM Sans" pitchFamily="2" charset="0"/>
              </a:rPr>
              <a:t>Nunc </a:t>
            </a:r>
            <a:r>
              <a:rPr lang="en-IE" i="0" err="1">
                <a:effectLst/>
                <a:latin typeface="DM Sans" pitchFamily="2" charset="0"/>
              </a:rPr>
              <a:t>viverra</a:t>
            </a:r>
            <a:r>
              <a:rPr lang="en-IE" i="0">
                <a:effectLst/>
                <a:latin typeface="DM Sans" pitchFamily="2" charset="0"/>
              </a:rPr>
              <a:t> </a:t>
            </a:r>
            <a:r>
              <a:rPr lang="en-IE" i="0" err="1">
                <a:effectLst/>
                <a:latin typeface="DM Sans" pitchFamily="2" charset="0"/>
              </a:rPr>
              <a:t>imperdiet</a:t>
            </a:r>
            <a:r>
              <a:rPr lang="en-IE" i="0">
                <a:effectLst/>
                <a:latin typeface="DM Sans" pitchFamily="2" charset="0"/>
              </a:rPr>
              <a:t> </a:t>
            </a:r>
            <a:r>
              <a:rPr lang="en-IE" i="0" err="1">
                <a:effectLst/>
                <a:latin typeface="DM Sans" pitchFamily="2" charset="0"/>
              </a:rPr>
              <a:t>enim</a:t>
            </a:r>
            <a:r>
              <a:rPr lang="en-IE" i="0">
                <a:effectLst/>
                <a:latin typeface="DM Sans" pitchFamily="2" charset="0"/>
              </a:rPr>
              <a:t>. </a:t>
            </a:r>
            <a:r>
              <a:rPr lang="en-IE" i="0" err="1">
                <a:effectLst/>
                <a:latin typeface="DM Sans" pitchFamily="2" charset="0"/>
              </a:rPr>
              <a:t>Fusce</a:t>
            </a:r>
            <a:r>
              <a:rPr lang="en-IE" i="0">
                <a:effectLst/>
                <a:latin typeface="DM Sans" pitchFamily="2" charset="0"/>
              </a:rPr>
              <a:t> est. </a:t>
            </a:r>
            <a:r>
              <a:rPr lang="en-IE" i="0" err="1">
                <a:effectLst/>
                <a:latin typeface="DM Sans" pitchFamily="2" charset="0"/>
              </a:rPr>
              <a:t>Vivamus</a:t>
            </a:r>
            <a:r>
              <a:rPr lang="en-IE" i="0">
                <a:effectLst/>
                <a:latin typeface="DM Sans" pitchFamily="2" charset="0"/>
              </a:rPr>
              <a:t> a </a:t>
            </a:r>
            <a:r>
              <a:rPr lang="en-IE" i="0" err="1">
                <a:effectLst/>
                <a:latin typeface="DM Sans" pitchFamily="2" charset="0"/>
              </a:rPr>
              <a:t>tellus</a:t>
            </a:r>
            <a:r>
              <a:rPr lang="en-IE" i="0">
                <a:effectLst/>
                <a:latin typeface="DM Sans" pitchFamily="2" charset="0"/>
              </a:rPr>
              <a:t>.</a:t>
            </a:r>
          </a:p>
          <a:p>
            <a:endParaRPr lang="en-IE" i="0">
              <a:effectLst/>
              <a:latin typeface="DM Sans" pitchFamily="2"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IE" i="0" err="1">
                <a:effectLst/>
                <a:latin typeface="DM Sans" pitchFamily="2" charset="0"/>
              </a:rPr>
              <a:t>Pellentesque</a:t>
            </a:r>
            <a:r>
              <a:rPr lang="en-IE" i="0">
                <a:effectLst/>
                <a:latin typeface="DM Sans" pitchFamily="2" charset="0"/>
              </a:rPr>
              <a:t> habitant </a:t>
            </a:r>
            <a:r>
              <a:rPr lang="en-IE" i="0" err="1">
                <a:effectLst/>
                <a:latin typeface="DM Sans" pitchFamily="2" charset="0"/>
              </a:rPr>
              <a:t>morbi</a:t>
            </a:r>
            <a:r>
              <a:rPr lang="en-IE" i="0">
                <a:effectLst/>
                <a:latin typeface="DM Sans" pitchFamily="2" charset="0"/>
              </a:rPr>
              <a:t> </a:t>
            </a:r>
            <a:r>
              <a:rPr lang="en-IE" i="0" err="1">
                <a:effectLst/>
                <a:latin typeface="DM Sans" pitchFamily="2" charset="0"/>
              </a:rPr>
              <a:t>tristique</a:t>
            </a:r>
            <a:r>
              <a:rPr lang="en-IE" i="0">
                <a:effectLst/>
                <a:latin typeface="DM Sans" pitchFamily="2" charset="0"/>
              </a:rPr>
              <a:t> </a:t>
            </a:r>
            <a:r>
              <a:rPr lang="en-IE" i="0" err="1">
                <a:effectLst/>
                <a:latin typeface="DM Sans" pitchFamily="2" charset="0"/>
              </a:rPr>
              <a:t>senectus</a:t>
            </a:r>
            <a:r>
              <a:rPr lang="en-IE" i="0">
                <a:effectLst/>
                <a:latin typeface="DM Sans" pitchFamily="2" charset="0"/>
              </a:rPr>
              <a:t> et </a:t>
            </a:r>
            <a:r>
              <a:rPr lang="en-IE" i="0" err="1">
                <a:effectLst/>
                <a:latin typeface="DM Sans" pitchFamily="2" charset="0"/>
              </a:rPr>
              <a:t>netus</a:t>
            </a:r>
            <a:r>
              <a:rPr lang="en-IE" i="0">
                <a:effectLst/>
                <a:latin typeface="DM Sans" pitchFamily="2" charset="0"/>
              </a:rPr>
              <a:t> et </a:t>
            </a:r>
            <a:r>
              <a:rPr lang="en-IE" i="0" err="1">
                <a:effectLst/>
                <a:latin typeface="DM Sans" pitchFamily="2" charset="0"/>
              </a:rPr>
              <a:t>malesuada</a:t>
            </a:r>
            <a:r>
              <a:rPr lang="en-IE" i="0">
                <a:effectLst/>
                <a:latin typeface="DM Sans" pitchFamily="2" charset="0"/>
              </a:rPr>
              <a:t> fames ac </a:t>
            </a:r>
            <a:r>
              <a:rPr lang="en-IE" i="0" err="1">
                <a:effectLst/>
                <a:latin typeface="DM Sans" pitchFamily="2" charset="0"/>
              </a:rPr>
              <a:t>turpis</a:t>
            </a:r>
            <a:r>
              <a:rPr lang="en-IE" i="0">
                <a:effectLst/>
                <a:latin typeface="DM Sans" pitchFamily="2" charset="0"/>
              </a:rPr>
              <a:t> </a:t>
            </a:r>
            <a:r>
              <a:rPr lang="en-IE" i="0" err="1">
                <a:effectLst/>
                <a:latin typeface="DM Sans" pitchFamily="2" charset="0"/>
              </a:rPr>
              <a:t>egestas</a:t>
            </a:r>
            <a:r>
              <a:rPr lang="en-IE" i="0">
                <a:effectLst/>
                <a:latin typeface="DM Sans" pitchFamily="2" charset="0"/>
              </a:rPr>
              <a:t>. Proin pharetra </a:t>
            </a:r>
            <a:r>
              <a:rPr lang="en-IE" i="0" err="1">
                <a:effectLst/>
                <a:latin typeface="DM Sans" pitchFamily="2" charset="0"/>
              </a:rPr>
              <a:t>nonummy</a:t>
            </a:r>
            <a:r>
              <a:rPr lang="en-IE" i="0">
                <a:effectLst/>
                <a:latin typeface="DM Sans" pitchFamily="2" charset="0"/>
              </a:rPr>
              <a:t> </a:t>
            </a:r>
            <a:r>
              <a:rPr lang="en-IE" i="0" err="1">
                <a:effectLst/>
                <a:latin typeface="DM Sans" pitchFamily="2" charset="0"/>
              </a:rPr>
              <a:t>pede</a:t>
            </a:r>
            <a:r>
              <a:rPr lang="en-IE" i="0">
                <a:effectLst/>
                <a:latin typeface="DM Sans" pitchFamily="2" charset="0"/>
              </a:rPr>
              <a:t>. </a:t>
            </a:r>
          </a:p>
        </p:txBody>
      </p:sp>
    </p:spTree>
    <p:extLst>
      <p:ext uri="{BB962C8B-B14F-4D97-AF65-F5344CB8AC3E}">
        <p14:creationId xmlns:p14="http://schemas.microsoft.com/office/powerpoint/2010/main" val="28275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theme" Target="../theme/theme4.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7054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60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97269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43338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ith green circles&#10;&#10;Description automatically generated">
            <a:extLst>
              <a:ext uri="{FF2B5EF4-FFF2-40B4-BE49-F238E27FC236}">
                <a16:creationId xmlns:a16="http://schemas.microsoft.com/office/drawing/2014/main" id="{73E5A2F9-6398-1C93-CBF8-F3CEC2842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04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in a room&#10;&#10;Description automatically generated">
            <a:extLst>
              <a:ext uri="{FF2B5EF4-FFF2-40B4-BE49-F238E27FC236}">
                <a16:creationId xmlns:a16="http://schemas.microsoft.com/office/drawing/2014/main" id="{69D1DB0E-9E2C-DE08-AABB-417CCB0DC57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4" name="Text Placeholder 3">
            <a:extLst>
              <a:ext uri="{FF2B5EF4-FFF2-40B4-BE49-F238E27FC236}">
                <a16:creationId xmlns:a16="http://schemas.microsoft.com/office/drawing/2014/main" id="{B05989EE-11F0-13FF-4412-0A31C840DEDB}"/>
              </a:ext>
            </a:extLst>
          </p:cNvPr>
          <p:cNvSpPr>
            <a:spLocks noGrp="1"/>
          </p:cNvSpPr>
          <p:nvPr>
            <p:ph type="body" sz="quarter" idx="12"/>
          </p:nvPr>
        </p:nvSpPr>
        <p:spPr>
          <a:xfrm>
            <a:off x="456143" y="1772532"/>
            <a:ext cx="5974459" cy="1656468"/>
          </a:xfrm>
        </p:spPr>
        <p:txBody>
          <a:bodyPr/>
          <a:lstStyle/>
          <a:p>
            <a:pPr>
              <a:lnSpc>
                <a:spcPct val="100000"/>
              </a:lnSpc>
            </a:pPr>
            <a:r>
              <a:rPr lang="en-IE" sz="2800" dirty="0"/>
              <a:t>KA2 Partnership Building Activity</a:t>
            </a:r>
          </a:p>
          <a:p>
            <a:pPr>
              <a:lnSpc>
                <a:spcPct val="100000"/>
              </a:lnSpc>
            </a:pPr>
            <a:endParaRPr lang="en-IE" sz="2800" dirty="0"/>
          </a:p>
          <a:p>
            <a:pPr>
              <a:lnSpc>
                <a:spcPct val="100000"/>
              </a:lnSpc>
            </a:pPr>
            <a:r>
              <a:rPr lang="en-IE" sz="2800" b="0" dirty="0"/>
              <a:t>Title: ‘What a Youth Job Culture Would Look Like’</a:t>
            </a:r>
          </a:p>
          <a:p>
            <a:pPr>
              <a:lnSpc>
                <a:spcPct val="100000"/>
              </a:lnSpc>
            </a:pPr>
            <a:r>
              <a:rPr lang="en-IE" sz="2800" b="0" dirty="0"/>
              <a:t>Location: </a:t>
            </a:r>
            <a:r>
              <a:rPr lang="en-IE" sz="2800" b="0" dirty="0" err="1"/>
              <a:t>Vilanova</a:t>
            </a:r>
            <a:r>
              <a:rPr lang="en-IE" sz="2800" b="0" dirty="0"/>
              <a:t>, Spain </a:t>
            </a:r>
          </a:p>
        </p:txBody>
      </p:sp>
      <p:pic>
        <p:nvPicPr>
          <p:cNvPr id="8" name="Picture 7" descr="A blue and white logo&#10;&#10;Description automatically generated">
            <a:extLst>
              <a:ext uri="{FF2B5EF4-FFF2-40B4-BE49-F238E27FC236}">
                <a16:creationId xmlns:a16="http://schemas.microsoft.com/office/drawing/2014/main" id="{2535E3A4-2F85-F3E2-7E00-223C40677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06" y="189730"/>
            <a:ext cx="3139521" cy="1268367"/>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BADADE9A-244C-D3CF-B0D4-CF64EE0F8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5839" y="5424617"/>
            <a:ext cx="3820322" cy="798555"/>
          </a:xfrm>
          <a:prstGeom prst="rect">
            <a:avLst/>
          </a:prstGeom>
        </p:spPr>
      </p:pic>
    </p:spTree>
    <p:extLst>
      <p:ext uri="{BB962C8B-B14F-4D97-AF65-F5344CB8AC3E}">
        <p14:creationId xmlns:p14="http://schemas.microsoft.com/office/powerpoint/2010/main" val="412710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B2104-1B0E-4407-086B-E64E5BDD0F2D}"/>
              </a:ext>
            </a:extLst>
          </p:cNvPr>
          <p:cNvSpPr>
            <a:spLocks noGrp="1"/>
          </p:cNvSpPr>
          <p:nvPr>
            <p:ph type="body" sz="quarter" idx="10"/>
          </p:nvPr>
        </p:nvSpPr>
        <p:spPr/>
        <p:txBody>
          <a:bodyPr/>
          <a:lstStyle/>
          <a:p>
            <a:r>
              <a:rPr lang="en-IE"/>
              <a:t>Youth Unemployment</a:t>
            </a:r>
          </a:p>
          <a:p>
            <a:endParaRPr lang="en-IE"/>
          </a:p>
        </p:txBody>
      </p:sp>
      <p:sp>
        <p:nvSpPr>
          <p:cNvPr id="3" name="Text Placeholder 2">
            <a:extLst>
              <a:ext uri="{FF2B5EF4-FFF2-40B4-BE49-F238E27FC236}">
                <a16:creationId xmlns:a16="http://schemas.microsoft.com/office/drawing/2014/main" id="{800DE422-4F9A-016C-2BA0-FD39FF18801F}"/>
              </a:ext>
            </a:extLst>
          </p:cNvPr>
          <p:cNvSpPr>
            <a:spLocks noGrp="1"/>
          </p:cNvSpPr>
          <p:nvPr>
            <p:ph type="body" sz="quarter" idx="11"/>
          </p:nvPr>
        </p:nvSpPr>
        <p:spPr/>
        <p:txBody>
          <a:bodyPr/>
          <a:lstStyle/>
          <a:p>
            <a:r>
              <a:rPr lang="en-IE"/>
              <a:t>The European Perspective</a:t>
            </a:r>
          </a:p>
          <a:p>
            <a:endParaRPr lang="en-IE"/>
          </a:p>
        </p:txBody>
      </p:sp>
      <p:sp>
        <p:nvSpPr>
          <p:cNvPr id="4" name="Text Placeholder 3">
            <a:extLst>
              <a:ext uri="{FF2B5EF4-FFF2-40B4-BE49-F238E27FC236}">
                <a16:creationId xmlns:a16="http://schemas.microsoft.com/office/drawing/2014/main" id="{98FF777C-C64E-CC59-338B-C3DBE7DE8F38}"/>
              </a:ext>
            </a:extLst>
          </p:cNvPr>
          <p:cNvSpPr>
            <a:spLocks noGrp="1"/>
          </p:cNvSpPr>
          <p:nvPr>
            <p:ph type="body" sz="quarter" idx="12"/>
          </p:nvPr>
        </p:nvSpPr>
        <p:spPr>
          <a:xfrm>
            <a:off x="6361014" y="2021306"/>
            <a:ext cx="5190998" cy="4174958"/>
          </a:xfrm>
        </p:spPr>
        <p:txBody>
          <a:bodyPr/>
          <a:lstStyle/>
          <a:p>
            <a:r>
              <a:rPr lang="en-IE" sz="2200" b="1" dirty="0"/>
              <a:t>Differences across countries</a:t>
            </a:r>
          </a:p>
          <a:p>
            <a:endParaRPr lang="en-IE" sz="2200" dirty="0"/>
          </a:p>
          <a:p>
            <a:r>
              <a:rPr lang="en-GB" sz="2200" dirty="0"/>
              <a:t>Youth unemployment rate 14.8 % in the EU</a:t>
            </a:r>
          </a:p>
          <a:p>
            <a:r>
              <a:rPr lang="en-GB" sz="2200" dirty="0"/>
              <a:t>(Total EU unemployment rate - 6.0 %)</a:t>
            </a:r>
          </a:p>
          <a:p>
            <a:endParaRPr lang="en-GB" sz="2200" dirty="0"/>
          </a:p>
          <a:p>
            <a:r>
              <a:rPr lang="en-GB" sz="2200" dirty="0"/>
              <a:t>Germany 5.8%</a:t>
            </a:r>
          </a:p>
          <a:p>
            <a:r>
              <a:rPr lang="en-GB" sz="2200" dirty="0"/>
              <a:t>Ireland 12.8%</a:t>
            </a:r>
          </a:p>
          <a:p>
            <a:r>
              <a:rPr lang="en-GB" sz="2200" dirty="0"/>
              <a:t>Greece 25%</a:t>
            </a:r>
          </a:p>
          <a:p>
            <a:r>
              <a:rPr lang="en-GB" sz="2200" dirty="0"/>
              <a:t>Spain 28.2%</a:t>
            </a:r>
            <a:endParaRPr lang="en-IE" sz="2200" dirty="0"/>
          </a:p>
          <a:p>
            <a:endParaRPr lang="en-IE" sz="2200" dirty="0"/>
          </a:p>
          <a:p>
            <a:endParaRPr lang="en-IE" sz="2200" dirty="0"/>
          </a:p>
          <a:p>
            <a:r>
              <a:rPr lang="en-IE" sz="2200" dirty="0"/>
              <a:t>(February 2024)</a:t>
            </a:r>
          </a:p>
        </p:txBody>
      </p:sp>
      <p:pic>
        <p:nvPicPr>
          <p:cNvPr id="5" name="Picture 4">
            <a:extLst>
              <a:ext uri="{FF2B5EF4-FFF2-40B4-BE49-F238E27FC236}">
                <a16:creationId xmlns:a16="http://schemas.microsoft.com/office/drawing/2014/main" id="{4CA19BA6-027B-4080-AF92-37D1B58E1EDA}"/>
              </a:ext>
            </a:extLst>
          </p:cNvPr>
          <p:cNvPicPr>
            <a:picLocks noChangeAspect="1"/>
          </p:cNvPicPr>
          <p:nvPr/>
        </p:nvPicPr>
        <p:blipFill>
          <a:blip r:embed="rId3"/>
          <a:stretch>
            <a:fillRect/>
          </a:stretch>
        </p:blipFill>
        <p:spPr>
          <a:xfrm>
            <a:off x="247135" y="890162"/>
            <a:ext cx="5848865" cy="4618501"/>
          </a:xfrm>
          <a:prstGeom prst="rect">
            <a:avLst/>
          </a:prstGeom>
        </p:spPr>
      </p:pic>
    </p:spTree>
    <p:extLst>
      <p:ext uri="{BB962C8B-B14F-4D97-AF65-F5344CB8AC3E}">
        <p14:creationId xmlns:p14="http://schemas.microsoft.com/office/powerpoint/2010/main" val="36192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89560B-396B-5AFD-1ABE-F8A59B40A4F4}"/>
              </a:ext>
            </a:extLst>
          </p:cNvPr>
          <p:cNvSpPr>
            <a:spLocks noGrp="1"/>
          </p:cNvSpPr>
          <p:nvPr>
            <p:ph type="body" sz="quarter" idx="12"/>
          </p:nvPr>
        </p:nvSpPr>
        <p:spPr>
          <a:xfrm>
            <a:off x="456142" y="358879"/>
            <a:ext cx="5106457" cy="780119"/>
          </a:xfrm>
        </p:spPr>
        <p:txBody>
          <a:bodyPr/>
          <a:lstStyle/>
          <a:p>
            <a:r>
              <a:rPr lang="en-IE" dirty="0"/>
              <a:t>Similarities</a:t>
            </a:r>
          </a:p>
        </p:txBody>
      </p:sp>
      <p:sp>
        <p:nvSpPr>
          <p:cNvPr id="5" name="TextBox 4">
            <a:extLst>
              <a:ext uri="{FF2B5EF4-FFF2-40B4-BE49-F238E27FC236}">
                <a16:creationId xmlns:a16="http://schemas.microsoft.com/office/drawing/2014/main" id="{8EB67CC5-7543-1BAF-5902-44C9840CA74C}"/>
              </a:ext>
            </a:extLst>
          </p:cNvPr>
          <p:cNvSpPr txBox="1"/>
          <p:nvPr/>
        </p:nvSpPr>
        <p:spPr>
          <a:xfrm>
            <a:off x="442242" y="904752"/>
            <a:ext cx="6173259" cy="4524315"/>
          </a:xfrm>
          <a:prstGeom prst="rect">
            <a:avLst/>
          </a:prstGeom>
          <a:noFill/>
        </p:spPr>
        <p:txBody>
          <a:bodyPr wrap="square" rtlCol="0">
            <a:spAutoFit/>
          </a:bodyPr>
          <a:lstStyle/>
          <a:p>
            <a:r>
              <a:rPr lang="en-IE" sz="2400" b="1" dirty="0"/>
              <a:t>Solutions</a:t>
            </a:r>
          </a:p>
          <a:p>
            <a:r>
              <a:rPr lang="en-IE" sz="2400" b="1" dirty="0"/>
              <a:t>Governmental level</a:t>
            </a:r>
          </a:p>
          <a:p>
            <a:pPr marL="285750" indent="-285750">
              <a:buFont typeface="Arial" panose="020B0604020202020204" pitchFamily="34" charset="0"/>
              <a:buChar char="•"/>
            </a:pPr>
            <a:r>
              <a:rPr lang="en-IE" sz="2400" dirty="0"/>
              <a:t>Policy changes</a:t>
            </a:r>
          </a:p>
          <a:p>
            <a:pPr marL="285750" indent="-285750">
              <a:buFont typeface="Arial" panose="020B0604020202020204" pitchFamily="34" charset="0"/>
              <a:buChar char="•"/>
            </a:pPr>
            <a:r>
              <a:rPr lang="en-IE" sz="2400" dirty="0"/>
              <a:t>Investing in education</a:t>
            </a:r>
          </a:p>
          <a:p>
            <a:pPr marL="285750" indent="-285750">
              <a:buFont typeface="Arial" panose="020B0604020202020204" pitchFamily="34" charset="0"/>
              <a:buChar char="•"/>
            </a:pPr>
            <a:r>
              <a:rPr lang="en-IE" sz="2400" dirty="0"/>
              <a:t>Vocational training</a:t>
            </a:r>
          </a:p>
          <a:p>
            <a:pPr marL="285750" indent="-285750">
              <a:buFont typeface="Arial" panose="020B0604020202020204" pitchFamily="34" charset="0"/>
              <a:buChar char="•"/>
            </a:pPr>
            <a:r>
              <a:rPr lang="en-IE" sz="2400" dirty="0"/>
              <a:t>Implementing targeted youth employment programmes</a:t>
            </a:r>
          </a:p>
          <a:p>
            <a:r>
              <a:rPr lang="en-IE" sz="2400" b="1" dirty="0"/>
              <a:t>Organisational level</a:t>
            </a:r>
            <a:endParaRPr lang="en-IE" sz="2400" dirty="0"/>
          </a:p>
          <a:p>
            <a:pPr marL="285750" indent="-285750">
              <a:buFont typeface="Arial" panose="020B0604020202020204" pitchFamily="34" charset="0"/>
              <a:buChar char="•"/>
            </a:pPr>
            <a:r>
              <a:rPr lang="en-IE" sz="2400" dirty="0"/>
              <a:t>Capacity Building</a:t>
            </a:r>
          </a:p>
          <a:p>
            <a:pPr marL="285750" indent="-285750">
              <a:buFont typeface="Arial" panose="020B0604020202020204" pitchFamily="34" charset="0"/>
              <a:buChar char="•"/>
            </a:pPr>
            <a:r>
              <a:rPr lang="en-IE" sz="2400" dirty="0"/>
              <a:t>Training/ internships/ internal volunteer programmes</a:t>
            </a:r>
          </a:p>
          <a:p>
            <a:endParaRPr lang="en-IE" sz="2400" dirty="0"/>
          </a:p>
        </p:txBody>
      </p:sp>
      <p:pic>
        <p:nvPicPr>
          <p:cNvPr id="11" name="Picture Placeholder 10" descr="A group of people sitting in chairs&#10;&#10;Description automatically generated">
            <a:extLst>
              <a:ext uri="{FF2B5EF4-FFF2-40B4-BE49-F238E27FC236}">
                <a16:creationId xmlns:a16="http://schemas.microsoft.com/office/drawing/2014/main" id="{4033CB3B-3C22-CCF0-7A8A-A7F316040C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310" r="18310"/>
          <a:stretch>
            <a:fillRect/>
          </a:stretch>
        </p:blipFill>
        <p:spPr/>
      </p:pic>
    </p:spTree>
    <p:extLst>
      <p:ext uri="{BB962C8B-B14F-4D97-AF65-F5344CB8AC3E}">
        <p14:creationId xmlns:p14="http://schemas.microsoft.com/office/powerpoint/2010/main" val="16585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7429EB-5730-6453-4639-112D2E8677BA}"/>
              </a:ext>
            </a:extLst>
          </p:cNvPr>
          <p:cNvSpPr>
            <a:spLocks noGrp="1"/>
          </p:cNvSpPr>
          <p:nvPr>
            <p:ph type="body" sz="quarter" idx="10"/>
          </p:nvPr>
        </p:nvSpPr>
        <p:spPr/>
        <p:txBody>
          <a:bodyPr lIns="91440" tIns="45720" rIns="91440" bIns="45720" anchor="t"/>
          <a:lstStyle/>
          <a:p>
            <a:r>
              <a:rPr lang="en-US"/>
              <a:t>Volunteering and Employment</a:t>
            </a:r>
          </a:p>
        </p:txBody>
      </p:sp>
      <p:sp>
        <p:nvSpPr>
          <p:cNvPr id="5" name="Text Placeholder 4">
            <a:extLst>
              <a:ext uri="{FF2B5EF4-FFF2-40B4-BE49-F238E27FC236}">
                <a16:creationId xmlns:a16="http://schemas.microsoft.com/office/drawing/2014/main" id="{5DBEF3F4-34F9-82B3-188F-8676083B5A32}"/>
              </a:ext>
            </a:extLst>
          </p:cNvPr>
          <p:cNvSpPr>
            <a:spLocks noGrp="1"/>
          </p:cNvSpPr>
          <p:nvPr>
            <p:ph type="body" sz="quarter" idx="12"/>
          </p:nvPr>
        </p:nvSpPr>
        <p:spPr>
          <a:xfrm>
            <a:off x="6879768" y="1866170"/>
            <a:ext cx="4772654" cy="1963909"/>
          </a:xfrm>
        </p:spPr>
        <p:txBody>
          <a:bodyPr lIns="91440" tIns="45720" rIns="91440" bIns="45720" anchor="t"/>
          <a:lstStyle/>
          <a:p>
            <a:pPr marL="457200" indent="-457200">
              <a:buFont typeface="Arial" panose="020B0604020202020204" pitchFamily="34" charset="0"/>
              <a:buChar char="•"/>
            </a:pPr>
            <a:r>
              <a:rPr lang="en-US" sz="2800" dirty="0"/>
              <a:t>Skills</a:t>
            </a:r>
          </a:p>
          <a:p>
            <a:pPr marL="457200" indent="-457200">
              <a:buFont typeface="Arial" panose="020B0604020202020204" pitchFamily="34" charset="0"/>
              <a:buChar char="•"/>
            </a:pPr>
            <a:r>
              <a:rPr lang="en-US" sz="2800" dirty="0"/>
              <a:t>Experience</a:t>
            </a:r>
          </a:p>
          <a:p>
            <a:pPr marL="457200" indent="-457200">
              <a:buFont typeface="Arial" panose="020B0604020202020204" pitchFamily="34" charset="0"/>
              <a:buChar char="•"/>
            </a:pPr>
            <a:r>
              <a:rPr lang="en-US" sz="2800" dirty="0"/>
              <a:t>Competencies</a:t>
            </a:r>
          </a:p>
          <a:p>
            <a:pPr marL="457200" indent="-457200">
              <a:buFont typeface="Arial" panose="020B0604020202020204" pitchFamily="34" charset="0"/>
              <a:buChar char="•"/>
            </a:pPr>
            <a:r>
              <a:rPr lang="en-US" sz="2800" dirty="0"/>
              <a:t>Connections</a:t>
            </a:r>
          </a:p>
          <a:p>
            <a:pPr marL="457200" indent="-457200">
              <a:buFont typeface="Arial" panose="020B0604020202020204" pitchFamily="34" charset="0"/>
              <a:buChar char="•"/>
            </a:pPr>
            <a:r>
              <a:rPr lang="en-US" sz="2800" dirty="0"/>
              <a:t>Confidence</a:t>
            </a:r>
          </a:p>
          <a:p>
            <a:pPr marL="457200" indent="-457200">
              <a:buFont typeface="Arial" panose="020B0604020202020204" pitchFamily="34" charset="0"/>
              <a:buChar char="•"/>
            </a:pPr>
            <a:r>
              <a:rPr lang="en-US" sz="2800" dirty="0"/>
              <a:t>Launching pad for career </a:t>
            </a:r>
          </a:p>
          <a:p>
            <a:pPr marL="457200" indent="-457200">
              <a:buFont typeface="Arial" panose="020B0604020202020204" pitchFamily="34" charset="0"/>
              <a:buChar char="•"/>
            </a:pPr>
            <a:r>
              <a:rPr lang="en-US" sz="2800" dirty="0"/>
              <a:t>Exploring interests and dislikes</a:t>
            </a:r>
          </a:p>
          <a:p>
            <a:pPr marL="457200" indent="-457200">
              <a:buFont typeface="Arial" panose="020B0604020202020204" pitchFamily="34" charset="0"/>
              <a:buChar char="•"/>
            </a:pPr>
            <a:r>
              <a:rPr lang="en-US" sz="2800" dirty="0"/>
              <a:t>Supportive environment</a:t>
            </a:r>
          </a:p>
          <a:p>
            <a:endParaRPr lang="en-US" dirty="0"/>
          </a:p>
        </p:txBody>
      </p:sp>
      <p:pic>
        <p:nvPicPr>
          <p:cNvPr id="10" name="Picture Placeholder 9" descr="A group of people holding signs&#10;&#10;Description automatically generated">
            <a:extLst>
              <a:ext uri="{FF2B5EF4-FFF2-40B4-BE49-F238E27FC236}">
                <a16:creationId xmlns:a16="http://schemas.microsoft.com/office/drawing/2014/main" id="{011D26C3-069E-9B5B-F675-F0849464FA6E}"/>
              </a:ext>
            </a:extLst>
          </p:cNvPr>
          <p:cNvPicPr>
            <a:picLocks noGrp="1" noChangeAspect="1"/>
          </p:cNvPicPr>
          <p:nvPr>
            <p:ph type="pic" sz="quarter" idx="13"/>
          </p:nvPr>
        </p:nvPicPr>
        <p:blipFill>
          <a:blip r:embed="rId3"/>
          <a:srcRect l="20955" r="20955"/>
          <a:stretch/>
        </p:blipFill>
        <p:spPr>
          <a:xfrm>
            <a:off x="0" y="334"/>
            <a:ext cx="6499114" cy="6857332"/>
          </a:xfrm>
        </p:spPr>
      </p:pic>
    </p:spTree>
    <p:extLst>
      <p:ext uri="{BB962C8B-B14F-4D97-AF65-F5344CB8AC3E}">
        <p14:creationId xmlns:p14="http://schemas.microsoft.com/office/powerpoint/2010/main" val="16020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750"/>
                                        <p:tgtEl>
                                          <p:spTgt spid="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750"/>
                                        <p:tgtEl>
                                          <p:spTgt spid="5">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750"/>
                                        <p:tgtEl>
                                          <p:spTgt spid="5">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750"/>
                                        <p:tgtEl>
                                          <p:spTgt spid="5">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750"/>
                                        <p:tgtEl>
                                          <p:spTgt spid="5">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750"/>
                                        <p:tgtEl>
                                          <p:spTgt spid="5">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4C21856-EC8F-0277-9D89-858D5D8694B6}"/>
              </a:ext>
            </a:extLst>
          </p:cNvPr>
          <p:cNvGraphicFramePr/>
          <p:nvPr>
            <p:extLst>
              <p:ext uri="{D42A27DB-BD31-4B8C-83A1-F6EECF244321}">
                <p14:modId xmlns:p14="http://schemas.microsoft.com/office/powerpoint/2010/main" val="1347704914"/>
              </p:ext>
            </p:extLst>
          </p:nvPr>
        </p:nvGraphicFramePr>
        <p:xfrm>
          <a:off x="0" y="533400"/>
          <a:ext cx="5679633" cy="4602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 Placeholder 55">
            <a:extLst>
              <a:ext uri="{FF2B5EF4-FFF2-40B4-BE49-F238E27FC236}">
                <a16:creationId xmlns:a16="http://schemas.microsoft.com/office/drawing/2014/main" id="{2144E05D-396F-0783-17E9-92F88227363D}"/>
              </a:ext>
            </a:extLst>
          </p:cNvPr>
          <p:cNvSpPr>
            <a:spLocks noGrp="1"/>
          </p:cNvSpPr>
          <p:nvPr>
            <p:ph type="body" sz="quarter" idx="22"/>
          </p:nvPr>
        </p:nvSpPr>
        <p:spPr>
          <a:xfrm>
            <a:off x="7722428" y="2025433"/>
            <a:ext cx="3732141" cy="1027659"/>
          </a:xfrm>
        </p:spPr>
        <p:txBody>
          <a:bodyPr lIns="91440" tIns="45720" rIns="91440" bIns="45720" anchor="t"/>
          <a:lstStyle/>
          <a:p>
            <a:r>
              <a:rPr lang="en-US" dirty="0"/>
              <a:t>Skills</a:t>
            </a:r>
          </a:p>
        </p:txBody>
      </p:sp>
      <p:sp>
        <p:nvSpPr>
          <p:cNvPr id="91" name="Rectangle 90">
            <a:extLst>
              <a:ext uri="{FF2B5EF4-FFF2-40B4-BE49-F238E27FC236}">
                <a16:creationId xmlns:a16="http://schemas.microsoft.com/office/drawing/2014/main" id="{1ADB5C1F-85DD-739C-4D29-8E74C7242869}"/>
              </a:ext>
            </a:extLst>
          </p:cNvPr>
          <p:cNvSpPr/>
          <p:nvPr/>
        </p:nvSpPr>
        <p:spPr>
          <a:xfrm>
            <a:off x="7397750" y="2686050"/>
            <a:ext cx="4381499" cy="377190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Picture 4" descr="Blue text on a black background&#10;&#10;Description automatically generated">
            <a:extLst>
              <a:ext uri="{FF2B5EF4-FFF2-40B4-BE49-F238E27FC236}">
                <a16:creationId xmlns:a16="http://schemas.microsoft.com/office/drawing/2014/main" id="{06E66323-A4A1-78F1-696C-F91AB72846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022" y="5915828"/>
            <a:ext cx="2593374" cy="553166"/>
          </a:xfrm>
          <a:prstGeom prst="rect">
            <a:avLst/>
          </a:prstGeom>
        </p:spPr>
      </p:pic>
      <p:sp>
        <p:nvSpPr>
          <p:cNvPr id="105" name="TextBox 104">
            <a:extLst>
              <a:ext uri="{FF2B5EF4-FFF2-40B4-BE49-F238E27FC236}">
                <a16:creationId xmlns:a16="http://schemas.microsoft.com/office/drawing/2014/main" id="{A02AE3E3-B603-3638-9781-E71BEC9C8B2D}"/>
              </a:ext>
            </a:extLst>
          </p:cNvPr>
          <p:cNvSpPr txBox="1"/>
          <p:nvPr/>
        </p:nvSpPr>
        <p:spPr>
          <a:xfrm>
            <a:off x="2539999" y="250134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Skills</a:t>
            </a:r>
          </a:p>
        </p:txBody>
      </p:sp>
      <p:pic>
        <p:nvPicPr>
          <p:cNvPr id="106" name="Picture 105">
            <a:extLst>
              <a:ext uri="{FF2B5EF4-FFF2-40B4-BE49-F238E27FC236}">
                <a16:creationId xmlns:a16="http://schemas.microsoft.com/office/drawing/2014/main" id="{D49E0A5F-B427-FAFC-062B-D2FBC3BC3823}"/>
              </a:ext>
            </a:extLst>
          </p:cNvPr>
          <p:cNvPicPr>
            <a:picLocks noChangeAspect="1"/>
          </p:cNvPicPr>
          <p:nvPr/>
        </p:nvPicPr>
        <p:blipFill rotWithShape="1">
          <a:blip r:embed="rId9"/>
          <a:srcRect l="-36" t="33740" r="-323" b="-232"/>
          <a:stretch/>
        </p:blipFill>
        <p:spPr>
          <a:xfrm rot="960000">
            <a:off x="5745223" y="3348086"/>
            <a:ext cx="3097162" cy="27360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7" name="Picture 106" descr="A group of people sitting in a room&#10;&#10;Description automatically generated">
            <a:extLst>
              <a:ext uri="{FF2B5EF4-FFF2-40B4-BE49-F238E27FC236}">
                <a16:creationId xmlns:a16="http://schemas.microsoft.com/office/drawing/2014/main" id="{35D02B06-E536-6032-F798-3C6FE823604B}"/>
              </a:ext>
            </a:extLst>
          </p:cNvPr>
          <p:cNvPicPr>
            <a:picLocks noChangeAspect="1"/>
          </p:cNvPicPr>
          <p:nvPr/>
        </p:nvPicPr>
        <p:blipFill rotWithShape="1">
          <a:blip r:embed="rId10"/>
          <a:srcRect t="27488" r="1156" b="30645"/>
          <a:stretch/>
        </p:blipFill>
        <p:spPr>
          <a:xfrm rot="-720000">
            <a:off x="9165648" y="3585423"/>
            <a:ext cx="2607423" cy="2462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 name="Picture 70" descr="A group of people posing for a photo&#10;&#10;Description automatically generated">
            <a:extLst>
              <a:ext uri="{FF2B5EF4-FFF2-40B4-BE49-F238E27FC236}">
                <a16:creationId xmlns:a16="http://schemas.microsoft.com/office/drawing/2014/main" id="{F0463455-A56E-D0C4-9403-59C5E9D0938B}"/>
              </a:ext>
            </a:extLst>
          </p:cNvPr>
          <p:cNvPicPr>
            <a:picLocks noChangeAspect="1"/>
          </p:cNvPicPr>
          <p:nvPr/>
        </p:nvPicPr>
        <p:blipFill>
          <a:blip r:embed="rId11"/>
          <a:stretch>
            <a:fillRect/>
          </a:stretch>
        </p:blipFill>
        <p:spPr>
          <a:xfrm>
            <a:off x="7100794" y="400049"/>
            <a:ext cx="4388604" cy="31461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7724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Rectangle 617">
            <a:extLst>
              <a:ext uri="{FF2B5EF4-FFF2-40B4-BE49-F238E27FC236}">
                <a16:creationId xmlns:a16="http://schemas.microsoft.com/office/drawing/2014/main" id="{720390BC-16FD-2880-58F5-62ED4C24C17F}"/>
              </a:ext>
            </a:extLst>
          </p:cNvPr>
          <p:cNvSpPr/>
          <p:nvPr/>
        </p:nvSpPr>
        <p:spPr>
          <a:xfrm>
            <a:off x="3792259" y="1166612"/>
            <a:ext cx="2900658" cy="2515152"/>
          </a:xfrm>
          <a:prstGeom prst="rect">
            <a:avLst/>
          </a:prstGeom>
          <a:solidFill>
            <a:srgbClr val="99E6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a:extLst>
              <a:ext uri="{FF2B5EF4-FFF2-40B4-BE49-F238E27FC236}">
                <a16:creationId xmlns:a16="http://schemas.microsoft.com/office/drawing/2014/main" id="{0A7EBED5-986E-23E5-9019-28796C209981}"/>
              </a:ext>
            </a:extLst>
          </p:cNvPr>
          <p:cNvSpPr/>
          <p:nvPr/>
        </p:nvSpPr>
        <p:spPr>
          <a:xfrm>
            <a:off x="212476" y="783042"/>
            <a:ext cx="3076181" cy="3736219"/>
          </a:xfrm>
          <a:prstGeom prst="rect">
            <a:avLst/>
          </a:prstGeom>
          <a:solidFill>
            <a:srgbClr val="99E6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C6D3994F-EAB5-BB5D-E650-E2D8723A6812}"/>
              </a:ext>
            </a:extLst>
          </p:cNvPr>
          <p:cNvPicPr>
            <a:picLocks noGrp="1" noChangeAspect="1"/>
          </p:cNvPicPr>
          <p:nvPr>
            <p:ph type="pic" sz="quarter" idx="10"/>
          </p:nvPr>
        </p:nvPicPr>
        <p:blipFill rotWithShape="1">
          <a:blip r:embed="rId3"/>
          <a:srcRect l="-726" t="34752" r="1270" b="13396"/>
          <a:stretch/>
        </p:blipFill>
        <p:spPr>
          <a:xfrm>
            <a:off x="6968092" y="0"/>
            <a:ext cx="5224709" cy="6852695"/>
          </a:xfrm>
        </p:spPr>
      </p:pic>
      <p:sp>
        <p:nvSpPr>
          <p:cNvPr id="2" name="Text Placeholder 1">
            <a:extLst>
              <a:ext uri="{FF2B5EF4-FFF2-40B4-BE49-F238E27FC236}">
                <a16:creationId xmlns:a16="http://schemas.microsoft.com/office/drawing/2014/main" id="{1CB7194F-1359-08A7-9E04-00E39BC86249}"/>
              </a:ext>
            </a:extLst>
          </p:cNvPr>
          <p:cNvSpPr>
            <a:spLocks noGrp="1"/>
          </p:cNvSpPr>
          <p:nvPr>
            <p:ph type="body" sz="quarter" idx="11"/>
          </p:nvPr>
        </p:nvSpPr>
        <p:spPr>
          <a:xfrm>
            <a:off x="80727" y="237505"/>
            <a:ext cx="5164926" cy="495933"/>
          </a:xfrm>
        </p:spPr>
        <p:txBody>
          <a:bodyPr lIns="91440" tIns="45720" rIns="91440" bIns="45720" anchor="t"/>
          <a:lstStyle/>
          <a:p>
            <a:pPr>
              <a:lnSpc>
                <a:spcPct val="100000"/>
              </a:lnSpc>
            </a:pPr>
            <a:r>
              <a:rPr lang="en-IE" sz="1800" dirty="0"/>
              <a:t>Engaging Young People In Volunteering </a:t>
            </a:r>
          </a:p>
        </p:txBody>
      </p:sp>
      <p:sp>
        <p:nvSpPr>
          <p:cNvPr id="595" name="Text Placeholder 594">
            <a:extLst>
              <a:ext uri="{FF2B5EF4-FFF2-40B4-BE49-F238E27FC236}">
                <a16:creationId xmlns:a16="http://schemas.microsoft.com/office/drawing/2014/main" id="{740AC891-CE14-205E-D9C3-9541350B6D25}"/>
              </a:ext>
            </a:extLst>
          </p:cNvPr>
          <p:cNvSpPr>
            <a:spLocks noGrp="1"/>
          </p:cNvSpPr>
          <p:nvPr>
            <p:ph type="body" sz="quarter" idx="12"/>
          </p:nvPr>
        </p:nvSpPr>
        <p:spPr>
          <a:xfrm>
            <a:off x="323682" y="997698"/>
            <a:ext cx="2669100" cy="486344"/>
          </a:xfrm>
        </p:spPr>
        <p:txBody>
          <a:bodyPr lIns="91440" tIns="45720" rIns="91440" bIns="45720" anchor="t"/>
          <a:lstStyle/>
          <a:p>
            <a:r>
              <a:rPr lang="en-IE" sz="1600" dirty="0">
                <a:solidFill>
                  <a:srgbClr val="111C4E"/>
                </a:solidFill>
                <a:ea typeface="+mn-lt"/>
                <a:cs typeface="+mn-lt"/>
              </a:rPr>
              <a:t>1.- Support network</a:t>
            </a:r>
            <a:endParaRPr lang="en-US" sz="1600" dirty="0">
              <a:solidFill>
                <a:srgbClr val="111C4E"/>
              </a:solidFill>
            </a:endParaRPr>
          </a:p>
        </p:txBody>
      </p:sp>
      <p:sp>
        <p:nvSpPr>
          <p:cNvPr id="597" name="Text Placeholder 596">
            <a:extLst>
              <a:ext uri="{FF2B5EF4-FFF2-40B4-BE49-F238E27FC236}">
                <a16:creationId xmlns:a16="http://schemas.microsoft.com/office/drawing/2014/main" id="{D88AEBE1-7068-8665-6C50-708C85E56170}"/>
              </a:ext>
            </a:extLst>
          </p:cNvPr>
          <p:cNvSpPr>
            <a:spLocks noGrp="1"/>
          </p:cNvSpPr>
          <p:nvPr>
            <p:ph type="body" sz="quarter" idx="4294967295"/>
          </p:nvPr>
        </p:nvSpPr>
        <p:spPr>
          <a:xfrm>
            <a:off x="3964610" y="1369116"/>
            <a:ext cx="2559945" cy="235019"/>
          </a:xfrm>
          <a:prstGeom prst="rect">
            <a:avLst/>
          </a:prstGeom>
        </p:spPr>
        <p:txBody>
          <a:bodyPr lIns="91440" tIns="45720" rIns="91440" bIns="45720" anchor="t"/>
          <a:lstStyle/>
          <a:p>
            <a:pPr marL="0" indent="0">
              <a:buNone/>
            </a:pPr>
            <a:r>
              <a:rPr lang="en-IE" sz="1600" b="1" dirty="0">
                <a:solidFill>
                  <a:srgbClr val="111C4E"/>
                </a:solidFill>
                <a:ea typeface="+mn-lt"/>
                <a:cs typeface="+mn-lt"/>
              </a:rPr>
              <a:t>2.- Learning </a:t>
            </a:r>
            <a:endParaRPr lang="en-IE" sz="1800" b="1" dirty="0"/>
          </a:p>
        </p:txBody>
      </p:sp>
      <p:sp>
        <p:nvSpPr>
          <p:cNvPr id="596" name="Text Placeholder 595">
            <a:extLst>
              <a:ext uri="{FF2B5EF4-FFF2-40B4-BE49-F238E27FC236}">
                <a16:creationId xmlns:a16="http://schemas.microsoft.com/office/drawing/2014/main" id="{A69E4550-C866-4518-FE40-D375776F6F8B}"/>
              </a:ext>
            </a:extLst>
          </p:cNvPr>
          <p:cNvSpPr>
            <a:spLocks noGrp="1"/>
          </p:cNvSpPr>
          <p:nvPr>
            <p:ph type="body" sz="quarter" idx="4294967295"/>
          </p:nvPr>
        </p:nvSpPr>
        <p:spPr>
          <a:xfrm>
            <a:off x="233998" y="1429797"/>
            <a:ext cx="3043011" cy="3475143"/>
          </a:xfrm>
          <a:prstGeom prst="rect">
            <a:avLst/>
          </a:prstGeom>
        </p:spPr>
        <p:txBody>
          <a:bodyPr lIns="91440" tIns="45720" rIns="91440" bIns="45720" anchor="t"/>
          <a:lstStyle/>
          <a:p>
            <a:pPr marL="285750" indent="-285750">
              <a:buFont typeface="Wingdings" panose="020B0604020202020204" pitchFamily="34" charset="0"/>
              <a:buChar char="§"/>
            </a:pPr>
            <a:r>
              <a:rPr lang="en-IE" sz="1600" dirty="0">
                <a:solidFill>
                  <a:srgbClr val="111C4E"/>
                </a:solidFill>
                <a:ea typeface="+mn-lt"/>
                <a:cs typeface="+mn-lt"/>
              </a:rPr>
              <a:t>One on one meetings</a:t>
            </a:r>
            <a:endParaRPr lang="en-US" sz="1600" dirty="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Goal setting</a:t>
            </a:r>
            <a:endParaRPr lang="en-US" sz="1600" dirty="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Interests and strengths, </a:t>
            </a:r>
            <a:endParaRPr lang="en-US" sz="160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Encouragement,</a:t>
            </a:r>
            <a:endParaRPr lang="en-US" sz="160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Confidence building,</a:t>
            </a:r>
            <a:endParaRPr lang="en-US" sz="160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Understand other commitments</a:t>
            </a:r>
            <a:endParaRPr lang="en-US" sz="160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Open communication</a:t>
            </a:r>
            <a:endParaRPr lang="en-US" sz="1600" dirty="0">
              <a:solidFill>
                <a:srgbClr val="111C4E"/>
              </a:solidFill>
              <a:ea typeface="+mn-lt"/>
              <a:cs typeface="+mn-lt"/>
            </a:endParaRPr>
          </a:p>
          <a:p>
            <a:pPr marL="285750" indent="-285750">
              <a:buFont typeface="Wingdings" panose="020B0604020202020204" pitchFamily="34" charset="0"/>
              <a:buChar char="§"/>
            </a:pPr>
            <a:r>
              <a:rPr lang="en-IE" sz="1600" dirty="0">
                <a:solidFill>
                  <a:srgbClr val="111C4E"/>
                </a:solidFill>
                <a:ea typeface="+mn-lt"/>
                <a:cs typeface="+mn-lt"/>
              </a:rPr>
              <a:t>Reward their efforts. </a:t>
            </a:r>
            <a:endParaRPr lang="en-US" sz="1600">
              <a:solidFill>
                <a:srgbClr val="111C4E"/>
              </a:solidFill>
              <a:ea typeface="+mn-lt"/>
              <a:cs typeface="+mn-lt"/>
            </a:endParaRPr>
          </a:p>
          <a:p>
            <a:endParaRPr lang="en-US" dirty="0">
              <a:solidFill>
                <a:srgbClr val="111C4E"/>
              </a:solidFill>
            </a:endParaRPr>
          </a:p>
        </p:txBody>
      </p:sp>
      <p:sp>
        <p:nvSpPr>
          <p:cNvPr id="602" name="TextBox 601">
            <a:extLst>
              <a:ext uri="{FF2B5EF4-FFF2-40B4-BE49-F238E27FC236}">
                <a16:creationId xmlns:a16="http://schemas.microsoft.com/office/drawing/2014/main" id="{3666AFB8-9B77-834D-3F26-E24E5C2CE7E4}"/>
              </a:ext>
            </a:extLst>
          </p:cNvPr>
          <p:cNvSpPr txBox="1"/>
          <p:nvPr/>
        </p:nvSpPr>
        <p:spPr>
          <a:xfrm>
            <a:off x="3953682" y="1672491"/>
            <a:ext cx="2852934"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IE" sz="1600" dirty="0">
                <a:cs typeface="Segoe UI"/>
              </a:rPr>
              <a:t>Accredited training,</a:t>
            </a:r>
            <a:endParaRPr lang="en-US" sz="1600" dirty="0">
              <a:cs typeface="Segoe UI"/>
            </a:endParaRPr>
          </a:p>
          <a:p>
            <a:pPr marL="285750" indent="-285750">
              <a:buFont typeface="Wingdings"/>
              <a:buChar char="§"/>
            </a:pPr>
            <a:r>
              <a:rPr lang="en-IE" sz="1600" dirty="0">
                <a:cs typeface="Segoe UI"/>
              </a:rPr>
              <a:t>Capacity building, </a:t>
            </a:r>
            <a:endParaRPr lang="en-US" sz="1600" dirty="0">
              <a:cs typeface="Segoe UI"/>
            </a:endParaRPr>
          </a:p>
          <a:p>
            <a:pPr marL="285750" indent="-285750">
              <a:buFont typeface="Wingdings"/>
              <a:buChar char="§"/>
            </a:pPr>
            <a:r>
              <a:rPr lang="en-IE" sz="1600" dirty="0">
                <a:cs typeface="Segoe UI"/>
              </a:rPr>
              <a:t>Career development</a:t>
            </a:r>
          </a:p>
          <a:p>
            <a:pPr marL="285750" indent="-285750">
              <a:buFont typeface="Wingdings"/>
              <a:buChar char="§"/>
            </a:pPr>
            <a:r>
              <a:rPr lang="en-IE" sz="1600" dirty="0">
                <a:cs typeface="Segoe UI"/>
              </a:rPr>
              <a:t>Assess competencies and see how they can improve. </a:t>
            </a:r>
            <a:r>
              <a:rPr lang="en-US" sz="1600" dirty="0">
                <a:cs typeface="Segoe UI"/>
              </a:rPr>
              <a:t>​</a:t>
            </a:r>
            <a:endParaRPr lang="en-US" sz="1600"/>
          </a:p>
          <a:p>
            <a:pPr marL="285750" indent="-285750">
              <a:buFont typeface="Wingdings"/>
              <a:buChar char="§"/>
            </a:pPr>
            <a:r>
              <a:rPr lang="en-US" sz="1600" dirty="0">
                <a:latin typeface="DM Sans"/>
                <a:cs typeface="Segoe UI"/>
              </a:rPr>
              <a:t>Hands on learning</a:t>
            </a:r>
          </a:p>
          <a:p>
            <a:pPr marL="285750" indent="-285750">
              <a:buFont typeface="Wingdings"/>
              <a:buChar char="§"/>
            </a:pPr>
            <a:endParaRPr lang="en-US" dirty="0">
              <a:latin typeface="DM Sans"/>
              <a:cs typeface="Segoe UI"/>
            </a:endParaRPr>
          </a:p>
          <a:p>
            <a:r>
              <a:rPr lang="en-IE" dirty="0">
                <a:latin typeface="Segoe UI"/>
                <a:cs typeface="Segoe UI"/>
              </a:rPr>
              <a:t>​</a:t>
            </a:r>
          </a:p>
        </p:txBody>
      </p:sp>
      <p:grpSp>
        <p:nvGrpSpPr>
          <p:cNvPr id="4" name="Group 3">
            <a:extLst>
              <a:ext uri="{FF2B5EF4-FFF2-40B4-BE49-F238E27FC236}">
                <a16:creationId xmlns:a16="http://schemas.microsoft.com/office/drawing/2014/main" id="{1A47BAD1-0783-F0E8-DC75-360DF53D4F57}"/>
              </a:ext>
            </a:extLst>
          </p:cNvPr>
          <p:cNvGrpSpPr/>
          <p:nvPr/>
        </p:nvGrpSpPr>
        <p:grpSpPr>
          <a:xfrm>
            <a:off x="232624" y="4715754"/>
            <a:ext cx="3056034" cy="2034185"/>
            <a:chOff x="8082286" y="-251231"/>
            <a:chExt cx="3677469" cy="6148753"/>
          </a:xfrm>
        </p:grpSpPr>
        <p:sp>
          <p:nvSpPr>
            <p:cNvPr id="620" name="Rectangle 619">
              <a:extLst>
                <a:ext uri="{FF2B5EF4-FFF2-40B4-BE49-F238E27FC236}">
                  <a16:creationId xmlns:a16="http://schemas.microsoft.com/office/drawing/2014/main" id="{3AECB173-E916-D724-918F-1BE928D1CD67}"/>
                </a:ext>
              </a:extLst>
            </p:cNvPr>
            <p:cNvSpPr/>
            <p:nvPr/>
          </p:nvSpPr>
          <p:spPr>
            <a:xfrm>
              <a:off x="8082286" y="-251231"/>
              <a:ext cx="3677469" cy="6148753"/>
            </a:xfrm>
            <a:prstGeom prst="rect">
              <a:avLst/>
            </a:prstGeom>
            <a:solidFill>
              <a:srgbClr val="99E6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extBox 598">
              <a:extLst>
                <a:ext uri="{FF2B5EF4-FFF2-40B4-BE49-F238E27FC236}">
                  <a16:creationId xmlns:a16="http://schemas.microsoft.com/office/drawing/2014/main" id="{620853B5-BB5C-2EF7-4AF1-21B50B6A6DD0}"/>
                </a:ext>
              </a:extLst>
            </p:cNvPr>
            <p:cNvSpPr txBox="1"/>
            <p:nvPr/>
          </p:nvSpPr>
          <p:spPr>
            <a:xfrm>
              <a:off x="8086815" y="-242598"/>
              <a:ext cx="2743200" cy="82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3.- Connection opportunities: </a:t>
              </a:r>
            </a:p>
          </p:txBody>
        </p:sp>
        <p:sp>
          <p:nvSpPr>
            <p:cNvPr id="604" name="TextBox 603">
              <a:extLst>
                <a:ext uri="{FF2B5EF4-FFF2-40B4-BE49-F238E27FC236}">
                  <a16:creationId xmlns:a16="http://schemas.microsoft.com/office/drawing/2014/main" id="{DBBCE530-340B-9BF4-07BB-F18B6951E392}"/>
                </a:ext>
              </a:extLst>
            </p:cNvPr>
            <p:cNvSpPr txBox="1"/>
            <p:nvPr/>
          </p:nvSpPr>
          <p:spPr>
            <a:xfrm>
              <a:off x="8084562" y="232548"/>
              <a:ext cx="3077558" cy="5581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marL="285750" indent="-285750">
                <a:buFont typeface="Wingdings"/>
                <a:buChar char="§"/>
              </a:pPr>
              <a:endParaRPr lang="en-US" sz="1600" dirty="0"/>
            </a:p>
            <a:p>
              <a:pPr marL="285750" indent="-285750">
                <a:buFont typeface="Wingdings"/>
                <a:buChar char="§"/>
              </a:pPr>
              <a:r>
                <a:rPr lang="en-US" sz="1600" dirty="0"/>
                <a:t>Social media,</a:t>
              </a:r>
              <a:endParaRPr lang="en-US" dirty="0"/>
            </a:p>
            <a:p>
              <a:pPr marL="285750" indent="-285750">
                <a:buFont typeface="Wingdings"/>
                <a:buChar char="§"/>
              </a:pPr>
              <a:r>
                <a:rPr lang="en-US" sz="1600" dirty="0"/>
                <a:t>Newsletters, </a:t>
              </a:r>
            </a:p>
            <a:p>
              <a:pPr marL="285750" indent="-285750">
                <a:buFont typeface="Wingdings"/>
                <a:buChar char="§"/>
              </a:pPr>
              <a:r>
                <a:rPr lang="en-US" sz="1600" dirty="0"/>
                <a:t>Events</a:t>
              </a:r>
            </a:p>
            <a:p>
              <a:pPr marL="285750" indent="-285750">
                <a:buFont typeface="Wingdings"/>
                <a:buChar char="§"/>
              </a:pPr>
              <a:r>
                <a:rPr lang="en-US" sz="1600" dirty="0"/>
                <a:t>Peers and other professionals</a:t>
              </a:r>
            </a:p>
          </p:txBody>
        </p:sp>
      </p:grpSp>
      <p:grpSp>
        <p:nvGrpSpPr>
          <p:cNvPr id="7" name="Group 6">
            <a:extLst>
              <a:ext uri="{FF2B5EF4-FFF2-40B4-BE49-F238E27FC236}">
                <a16:creationId xmlns:a16="http://schemas.microsoft.com/office/drawing/2014/main" id="{9E027DCF-96FF-ED47-2ECE-26E599645BAC}"/>
              </a:ext>
            </a:extLst>
          </p:cNvPr>
          <p:cNvGrpSpPr/>
          <p:nvPr/>
        </p:nvGrpSpPr>
        <p:grpSpPr>
          <a:xfrm>
            <a:off x="3792258" y="4078116"/>
            <a:ext cx="2900657" cy="2184238"/>
            <a:chOff x="8083784" y="3765863"/>
            <a:chExt cx="3210394" cy="2460885"/>
          </a:xfrm>
        </p:grpSpPr>
        <p:sp>
          <p:nvSpPr>
            <p:cNvPr id="619" name="Rectangle 618">
              <a:extLst>
                <a:ext uri="{FF2B5EF4-FFF2-40B4-BE49-F238E27FC236}">
                  <a16:creationId xmlns:a16="http://schemas.microsoft.com/office/drawing/2014/main" id="{AE1DA185-CBE5-2CB7-4CB7-E63419E19691}"/>
                </a:ext>
              </a:extLst>
            </p:cNvPr>
            <p:cNvSpPr/>
            <p:nvPr/>
          </p:nvSpPr>
          <p:spPr>
            <a:xfrm>
              <a:off x="8083784" y="3765863"/>
              <a:ext cx="3210394" cy="2460885"/>
            </a:xfrm>
            <a:prstGeom prst="rect">
              <a:avLst/>
            </a:prstGeom>
            <a:solidFill>
              <a:srgbClr val="99E6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a:extLst>
                <a:ext uri="{FF2B5EF4-FFF2-40B4-BE49-F238E27FC236}">
                  <a16:creationId xmlns:a16="http://schemas.microsoft.com/office/drawing/2014/main" id="{1CE3D0F0-5B15-D938-F259-D31A5B2703AE}"/>
                </a:ext>
              </a:extLst>
            </p:cNvPr>
            <p:cNvSpPr txBox="1"/>
            <p:nvPr/>
          </p:nvSpPr>
          <p:spPr>
            <a:xfrm>
              <a:off x="8396783" y="3936999"/>
              <a:ext cx="2895601" cy="2230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4.- Youth Voice</a:t>
              </a:r>
            </a:p>
            <a:p>
              <a:endParaRPr lang="en-US" b="1" dirty="0"/>
            </a:p>
            <a:p>
              <a:pPr marL="285750" indent="-285750">
                <a:buFont typeface="Wingdings"/>
                <a:buChar char="§"/>
              </a:pPr>
              <a:r>
                <a:rPr lang="en-US" sz="1600" dirty="0"/>
                <a:t>Valued </a:t>
              </a:r>
            </a:p>
            <a:p>
              <a:pPr marL="285750" indent="-285750">
                <a:buFont typeface="Wingdings"/>
                <a:buChar char="§"/>
              </a:pPr>
              <a:r>
                <a:rPr lang="en-US" sz="1600" dirty="0"/>
                <a:t>Centered</a:t>
              </a:r>
            </a:p>
            <a:p>
              <a:pPr marL="285750" indent="-285750">
                <a:buFont typeface="Wingdings"/>
                <a:buChar char="§"/>
              </a:pPr>
              <a:r>
                <a:rPr lang="en-US" sz="1600" dirty="0"/>
                <a:t>Taken seriously</a:t>
              </a:r>
            </a:p>
            <a:p>
              <a:pPr marL="285750" indent="-285750">
                <a:buFont typeface="Wingdings"/>
                <a:buChar char="§"/>
              </a:pPr>
              <a:r>
                <a:rPr lang="en-US" sz="1600" dirty="0"/>
                <a:t>Evaluation and feedback</a:t>
              </a:r>
            </a:p>
            <a:p>
              <a:pPr marL="285750" indent="-285750">
                <a:buFont typeface="Wingdings"/>
                <a:buChar char="§"/>
              </a:pPr>
              <a:endParaRPr lang="en-US" dirty="0"/>
            </a:p>
            <a:p>
              <a:endParaRPr lang="en-US" dirty="0"/>
            </a:p>
          </p:txBody>
        </p:sp>
      </p:grpSp>
    </p:spTree>
    <p:extLst>
      <p:ext uri="{BB962C8B-B14F-4D97-AF65-F5344CB8AC3E}">
        <p14:creationId xmlns:p14="http://schemas.microsoft.com/office/powerpoint/2010/main" val="42282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tanding around a table&#10;&#10;Description automatically generated">
            <a:extLst>
              <a:ext uri="{FF2B5EF4-FFF2-40B4-BE49-F238E27FC236}">
                <a16:creationId xmlns:a16="http://schemas.microsoft.com/office/drawing/2014/main" id="{58448F20-F09F-C6B9-A8B9-A70917C45D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710" r="17710"/>
          <a:stretch>
            <a:fillRect/>
          </a:stretch>
        </p:blipFill>
        <p:spPr/>
      </p:pic>
      <p:sp>
        <p:nvSpPr>
          <p:cNvPr id="3" name="Text Placeholder 2">
            <a:extLst>
              <a:ext uri="{FF2B5EF4-FFF2-40B4-BE49-F238E27FC236}">
                <a16:creationId xmlns:a16="http://schemas.microsoft.com/office/drawing/2014/main" id="{EC9F343F-F683-72EB-8C5A-043A95F594D8}"/>
              </a:ext>
            </a:extLst>
          </p:cNvPr>
          <p:cNvSpPr>
            <a:spLocks noGrp="1"/>
          </p:cNvSpPr>
          <p:nvPr>
            <p:ph type="body" sz="quarter" idx="11"/>
          </p:nvPr>
        </p:nvSpPr>
        <p:spPr>
          <a:xfrm>
            <a:off x="577683" y="1859341"/>
            <a:ext cx="5518317" cy="1569659"/>
          </a:xfrm>
        </p:spPr>
        <p:txBody>
          <a:bodyPr/>
          <a:lstStyle/>
          <a:p>
            <a:r>
              <a:rPr lang="en-IE" dirty="0"/>
              <a:t>Any questions?</a:t>
            </a:r>
          </a:p>
        </p:txBody>
      </p:sp>
    </p:spTree>
    <p:extLst>
      <p:ext uri="{BB962C8B-B14F-4D97-AF65-F5344CB8AC3E}">
        <p14:creationId xmlns:p14="http://schemas.microsoft.com/office/powerpoint/2010/main" val="127748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B8CED-2F3B-6784-F285-6A9959BA4072}"/>
              </a:ext>
            </a:extLst>
          </p:cNvPr>
          <p:cNvSpPr>
            <a:spLocks noGrp="1"/>
          </p:cNvSpPr>
          <p:nvPr>
            <p:ph type="body" sz="quarter" idx="10"/>
          </p:nvPr>
        </p:nvSpPr>
        <p:spPr/>
        <p:txBody>
          <a:bodyPr/>
          <a:lstStyle/>
          <a:p>
            <a:endParaRPr lang="en-IE"/>
          </a:p>
        </p:txBody>
      </p:sp>
      <p:sp>
        <p:nvSpPr>
          <p:cNvPr id="3" name="Text Placeholder 2">
            <a:extLst>
              <a:ext uri="{FF2B5EF4-FFF2-40B4-BE49-F238E27FC236}">
                <a16:creationId xmlns:a16="http://schemas.microsoft.com/office/drawing/2014/main" id="{D0844E5A-7223-7FAB-B639-3090AF118398}"/>
              </a:ext>
            </a:extLst>
          </p:cNvPr>
          <p:cNvSpPr>
            <a:spLocks noGrp="1"/>
          </p:cNvSpPr>
          <p:nvPr>
            <p:ph type="body" sz="quarter" idx="11"/>
          </p:nvPr>
        </p:nvSpPr>
        <p:spPr/>
        <p:txBody>
          <a:bodyPr/>
          <a:lstStyle/>
          <a:p>
            <a:endParaRPr lang="en-IE"/>
          </a:p>
        </p:txBody>
      </p:sp>
      <p:pic>
        <p:nvPicPr>
          <p:cNvPr id="5" name="Picture 4" descr="A person and person with green circles&#10;&#10;Description automatically generated">
            <a:extLst>
              <a:ext uri="{FF2B5EF4-FFF2-40B4-BE49-F238E27FC236}">
                <a16:creationId xmlns:a16="http://schemas.microsoft.com/office/drawing/2014/main" id="{3B51EADA-8F82-8B5C-F9B1-07643744B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45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Blue">
  <a:themeElements>
    <a:clrScheme name="Volunteer Ireland Colours 2022">
      <a:dk1>
        <a:srgbClr val="111C4E"/>
      </a:dk1>
      <a:lt1>
        <a:sysClr val="window" lastClr="FFFFFF"/>
      </a:lt1>
      <a:dk2>
        <a:srgbClr val="111C4E"/>
      </a:dk2>
      <a:lt2>
        <a:srgbClr val="E7E6E6"/>
      </a:lt2>
      <a:accent1>
        <a:srgbClr val="D50057"/>
      </a:accent1>
      <a:accent2>
        <a:srgbClr val="410099"/>
      </a:accent2>
      <a:accent3>
        <a:srgbClr val="6FCFEB"/>
      </a:accent3>
      <a:accent4>
        <a:srgbClr val="8B0078"/>
      </a:accent4>
      <a:accent5>
        <a:srgbClr val="99E6D8"/>
      </a:accent5>
      <a:accent6>
        <a:srgbClr val="00C08B"/>
      </a:accent6>
      <a:hlink>
        <a:srgbClr val="410099"/>
      </a:hlink>
      <a:folHlink>
        <a:srgbClr val="8B0078"/>
      </a:folHlink>
    </a:clrScheme>
    <a:fontScheme name="Navy">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_Powerpoint_Template" id="{ACFAE07A-E7BC-429C-9539-A38E49585EA9}" vid="{0BD32F5D-0509-4137-A0F8-C11CCCF12BDF}"/>
    </a:ext>
  </a:extLst>
</a:theme>
</file>

<file path=ppt/theme/theme2.xml><?xml version="1.0" encoding="utf-8"?>
<a:theme xmlns:a="http://schemas.openxmlformats.org/drawingml/2006/main" name="Magenta">
  <a:themeElements>
    <a:clrScheme name="Volunteer Ireland Colours 2022">
      <a:dk1>
        <a:srgbClr val="111C4E"/>
      </a:dk1>
      <a:lt1>
        <a:sysClr val="window" lastClr="FFFFFF"/>
      </a:lt1>
      <a:dk2>
        <a:srgbClr val="111C4E"/>
      </a:dk2>
      <a:lt2>
        <a:srgbClr val="E7E6E6"/>
      </a:lt2>
      <a:accent1>
        <a:srgbClr val="D50057"/>
      </a:accent1>
      <a:accent2>
        <a:srgbClr val="410099"/>
      </a:accent2>
      <a:accent3>
        <a:srgbClr val="6FCFEB"/>
      </a:accent3>
      <a:accent4>
        <a:srgbClr val="8B0078"/>
      </a:accent4>
      <a:accent5>
        <a:srgbClr val="99E6D8"/>
      </a:accent5>
      <a:accent6>
        <a:srgbClr val="00C08B"/>
      </a:accent6>
      <a:hlink>
        <a:srgbClr val="410099"/>
      </a:hlink>
      <a:folHlink>
        <a:srgbClr val="8B0078"/>
      </a:folHlink>
    </a:clrScheme>
    <a:fontScheme name="Navy">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_Powerpoint_Template" id="{ACFAE07A-E7BC-429C-9539-A38E49585EA9}" vid="{E1ECF293-77ED-4E98-A8C7-FC55987256F6}"/>
    </a:ext>
  </a:extLst>
</a:theme>
</file>

<file path=ppt/theme/theme3.xml><?xml version="1.0" encoding="utf-8"?>
<a:theme xmlns:a="http://schemas.openxmlformats.org/drawingml/2006/main" name="1_Purple">
  <a:themeElements>
    <a:clrScheme name="Volunteer Ireland Colours 2022">
      <a:dk1>
        <a:srgbClr val="111C4E"/>
      </a:dk1>
      <a:lt1>
        <a:sysClr val="window" lastClr="FFFFFF"/>
      </a:lt1>
      <a:dk2>
        <a:srgbClr val="111C4E"/>
      </a:dk2>
      <a:lt2>
        <a:srgbClr val="E7E6E6"/>
      </a:lt2>
      <a:accent1>
        <a:srgbClr val="D50057"/>
      </a:accent1>
      <a:accent2>
        <a:srgbClr val="410099"/>
      </a:accent2>
      <a:accent3>
        <a:srgbClr val="6FCFEB"/>
      </a:accent3>
      <a:accent4>
        <a:srgbClr val="8B0078"/>
      </a:accent4>
      <a:accent5>
        <a:srgbClr val="99E6D8"/>
      </a:accent5>
      <a:accent6>
        <a:srgbClr val="00C08B"/>
      </a:accent6>
      <a:hlink>
        <a:srgbClr val="410099"/>
      </a:hlink>
      <a:folHlink>
        <a:srgbClr val="8B0078"/>
      </a:folHlink>
    </a:clrScheme>
    <a:fontScheme name="Navy">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_Powerpoint_Template" id="{ACFAE07A-E7BC-429C-9539-A38E49585EA9}" vid="{A569BC0D-179D-4B9E-AF44-E20865052810}"/>
    </a:ext>
  </a:extLst>
</a:theme>
</file>

<file path=ppt/theme/theme4.xml><?xml version="1.0" encoding="utf-8"?>
<a:theme xmlns:a="http://schemas.openxmlformats.org/drawingml/2006/main" name="White">
  <a:themeElements>
    <a:clrScheme name="Volunteer Ireland Colours 2022">
      <a:dk1>
        <a:srgbClr val="111C4E"/>
      </a:dk1>
      <a:lt1>
        <a:sysClr val="window" lastClr="FFFFFF"/>
      </a:lt1>
      <a:dk2>
        <a:srgbClr val="111C4E"/>
      </a:dk2>
      <a:lt2>
        <a:srgbClr val="E7E6E6"/>
      </a:lt2>
      <a:accent1>
        <a:srgbClr val="D50057"/>
      </a:accent1>
      <a:accent2>
        <a:srgbClr val="410099"/>
      </a:accent2>
      <a:accent3>
        <a:srgbClr val="6FCFEB"/>
      </a:accent3>
      <a:accent4>
        <a:srgbClr val="8B0078"/>
      </a:accent4>
      <a:accent5>
        <a:srgbClr val="99E6D8"/>
      </a:accent5>
      <a:accent6>
        <a:srgbClr val="00C08B"/>
      </a:accent6>
      <a:hlink>
        <a:srgbClr val="410099"/>
      </a:hlink>
      <a:folHlink>
        <a:srgbClr val="8B0078"/>
      </a:folHlink>
    </a:clrScheme>
    <a:fontScheme name="Navy">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_Powerpoint_Template" id="{ACFAE07A-E7BC-429C-9539-A38E49585EA9}" vid="{3DD0AC22-35F8-4987-B529-A439FF41DB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32C0F5F7CC1849ABC3BB6BC570D734" ma:contentTypeVersion="24" ma:contentTypeDescription="Create a new document." ma:contentTypeScope="" ma:versionID="f5bff3619e299495723f31b8a3ac11c9">
  <xsd:schema xmlns:xsd="http://www.w3.org/2001/XMLSchema" xmlns:xs="http://www.w3.org/2001/XMLSchema" xmlns:p="http://schemas.microsoft.com/office/2006/metadata/properties" xmlns:ns1="http://schemas.microsoft.com/sharepoint/v3" xmlns:ns2="3e0e0d6c-3e6b-42ec-b59f-7db14f7c7a19" xmlns:ns3="60daceeb-bbb8-4463-a2ea-3ef0447cd51a" targetNamespace="http://schemas.microsoft.com/office/2006/metadata/properties" ma:root="true" ma:fieldsID="76e1aae1229b611b873806d214ef89ce" ns1:_="" ns2:_="" ns3:_="">
    <xsd:import namespace="http://schemas.microsoft.com/sharepoint/v3"/>
    <xsd:import namespace="3e0e0d6c-3e6b-42ec-b59f-7db14f7c7a19"/>
    <xsd:import namespace="60daceeb-bbb8-4463-a2ea-3ef0447cd5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LengthInSeconds" minOccurs="0"/>
                <xsd:element ref="ns2:Checked" minOccurs="0"/>
                <xsd:element ref="ns2:Checked1"/>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e0d6c-3e6b-42ec-b59f-7db14f7c7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Checked" ma:index="23" nillable="true" ma:displayName="Checked" ma:default="1" ma:format="Dropdown" ma:internalName="Checked">
      <xsd:simpleType>
        <xsd:restriction base="dms:Boolean"/>
      </xsd:simpleType>
    </xsd:element>
    <xsd:element name="Checked1" ma:index="24" ma:displayName="Checked 1" ma:default="1" ma:format="Dropdown" ma:internalName="Checked1">
      <xsd:simpleType>
        <xsd:restriction base="dms:Boolea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2648a34-2138-4432-bdba-6bd3e31df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aceeb-bbb8-4463-a2ea-3ef0447cd51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d3d3e31-7769-478a-a006-5f8ef0dc9cac}" ma:internalName="TaxCatchAll" ma:showField="CatchAllData" ma:web="60daceeb-bbb8-4463-a2ea-3ef0447cd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0daceeb-bbb8-4463-a2ea-3ef0447cd51a" xsi:nil="true"/>
    <SharedWithUsers xmlns="60daceeb-bbb8-4463-a2ea-3ef0447cd51a">
      <UserInfo>
        <DisplayName>Amy McBride</DisplayName>
        <AccountId>1999</AccountId>
        <AccountType/>
      </UserInfo>
    </SharedWithUsers>
    <lcf76f155ced4ddcb4097134ff3c332f xmlns="3e0e0d6c-3e6b-42ec-b59f-7db14f7c7a19">
      <Terms xmlns="http://schemas.microsoft.com/office/infopath/2007/PartnerControls"/>
    </lcf76f155ced4ddcb4097134ff3c332f>
    <Checked xmlns="3e0e0d6c-3e6b-42ec-b59f-7db14f7c7a19">true</Checked>
    <Checked1 xmlns="3e0e0d6c-3e6b-42ec-b59f-7db14f7c7a19">true</Checked1>
  </documentManagement>
</p:properties>
</file>

<file path=customXml/itemProps1.xml><?xml version="1.0" encoding="utf-8"?>
<ds:datastoreItem xmlns:ds="http://schemas.openxmlformats.org/officeDocument/2006/customXml" ds:itemID="{66A1F429-6BAF-4CA2-B3D4-642FB24BBED2}">
  <ds:schemaRefs>
    <ds:schemaRef ds:uri="http://schemas.microsoft.com/sharepoint/v3/contenttype/forms"/>
  </ds:schemaRefs>
</ds:datastoreItem>
</file>

<file path=customXml/itemProps2.xml><?xml version="1.0" encoding="utf-8"?>
<ds:datastoreItem xmlns:ds="http://schemas.openxmlformats.org/officeDocument/2006/customXml" ds:itemID="{8E1C150F-9560-4CB4-863C-5E6702CF54BD}"/>
</file>

<file path=customXml/itemProps3.xml><?xml version="1.0" encoding="utf-8"?>
<ds:datastoreItem xmlns:ds="http://schemas.openxmlformats.org/officeDocument/2006/customXml" ds:itemID="{2712B944-E503-4069-A056-80E7FB489666}">
  <ds:schemaRefs>
    <ds:schemaRef ds:uri="http://schemas.openxmlformats.org/package/2006/metadata/core-properties"/>
    <ds:schemaRef ds:uri="286f26a3-52bb-4664-8214-5706c0a2d861"/>
    <ds:schemaRef ds:uri="http://schemas.microsoft.com/office/infopath/2007/PartnerControls"/>
    <ds:schemaRef ds:uri="http://purl.org/dc/terms/"/>
    <ds:schemaRef ds:uri="http://purl.org/dc/elements/1.1/"/>
    <ds:schemaRef ds:uri="http://www.w3.org/XML/1998/namespace"/>
    <ds:schemaRef ds:uri="http://schemas.microsoft.com/office/2006/documentManagement/types"/>
    <ds:schemaRef ds:uri="http://purl.org/dc/dcmitype/"/>
    <ds:schemaRef ds:uri="60daceeb-bbb8-4463-a2ea-3ef0447cd51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VI_Powerpoint_Template (2)</Template>
  <TotalTime>3</TotalTime>
  <Words>1835</Words>
  <Application>Microsoft Office PowerPoint</Application>
  <PresentationFormat>Widescreen</PresentationFormat>
  <Paragraphs>112</Paragraphs>
  <Slides>9</Slides>
  <Notes>8</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Light Blue</vt:lpstr>
      <vt:lpstr>Magenta</vt:lpstr>
      <vt:lpstr>1_Purple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Sweeney</dc:creator>
  <cp:lastModifiedBy>Stuart Garland</cp:lastModifiedBy>
  <cp:revision>2</cp:revision>
  <dcterms:created xsi:type="dcterms:W3CDTF">2024-04-25T11:23:53Z</dcterms:created>
  <dcterms:modified xsi:type="dcterms:W3CDTF">2024-05-07T11:11:57Z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0x0101003E32C0F5F7CC1849ABC3BB6BC570D734</vt:lpwstr>
  </property>
  <property fmtid="{D5CDD505-2E9C-101B-9397-08002B2CF9AE}" pid="3" name="MediaServiceImageTags">
    <vt:lpwstr/>
  </property>
</Properties>
</file>