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1" r:id="rId5"/>
    <p:sldMasterId id="2147483686" r:id="rId6"/>
    <p:sldMasterId id="2147483717" r:id="rId7"/>
    <p:sldMasterId id="2147483705" r:id="rId8"/>
    <p:sldMasterId id="2147483732" r:id="rId9"/>
    <p:sldMasterId id="2147483747" r:id="rId10"/>
  </p:sldMasterIdLst>
  <p:notesMasterIdLst>
    <p:notesMasterId r:id="rId28"/>
  </p:notesMasterIdLst>
  <p:sldIdLst>
    <p:sldId id="317" r:id="rId11"/>
    <p:sldId id="267" r:id="rId12"/>
    <p:sldId id="286" r:id="rId13"/>
    <p:sldId id="347" r:id="rId14"/>
    <p:sldId id="331" r:id="rId15"/>
    <p:sldId id="298" r:id="rId16"/>
    <p:sldId id="356" r:id="rId17"/>
    <p:sldId id="355" r:id="rId18"/>
    <p:sldId id="353" r:id="rId19"/>
    <p:sldId id="345" r:id="rId20"/>
    <p:sldId id="357" r:id="rId21"/>
    <p:sldId id="306" r:id="rId22"/>
    <p:sldId id="315" r:id="rId23"/>
    <p:sldId id="354" r:id="rId24"/>
    <p:sldId id="304" r:id="rId25"/>
    <p:sldId id="313" r:id="rId26"/>
    <p:sldId id="31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133820-BCBE-2C96-2D83-1E584300522F}" v="170" dt="2024-04-30T11:51:47.698"/>
    <p1510:client id="{70D331E5-22B0-44B3-BD46-CF0E8D1B8F57}" v="19" dt="2024-04-30T16:40:22.6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3690" autoAdjust="0"/>
  </p:normalViewPr>
  <p:slideViewPr>
    <p:cSldViewPr snapToGrid="0">
      <p:cViewPr varScale="1">
        <p:scale>
          <a:sx n="61" d="100"/>
          <a:sy n="61" d="100"/>
        </p:scale>
        <p:origin x="8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anne Byrne" userId="S::sbyrne@leargas.ie::b4ddb7ff-e023-4779-a693-2abde5bbeaed" providerId="AD" clId="Web-{14133820-BCBE-2C96-2D83-1E584300522F}"/>
    <pc:docChg chg="addSld delSld modSld sldOrd modSection">
      <pc:chgData name="Suzanne Byrne" userId="S::sbyrne@leargas.ie::b4ddb7ff-e023-4779-a693-2abde5bbeaed" providerId="AD" clId="Web-{14133820-BCBE-2C96-2D83-1E584300522F}" dt="2024-04-30T11:51:47.698" v="134"/>
      <pc:docMkLst>
        <pc:docMk/>
      </pc:docMkLst>
      <pc:sldChg chg="delSp modSp del">
        <pc:chgData name="Suzanne Byrne" userId="S::sbyrne@leargas.ie::b4ddb7ff-e023-4779-a693-2abde5bbeaed" providerId="AD" clId="Web-{14133820-BCBE-2C96-2D83-1E584300522F}" dt="2024-04-30T11:49:33.381" v="95"/>
        <pc:sldMkLst>
          <pc:docMk/>
          <pc:sldMk cId="3858993307" sldId="288"/>
        </pc:sldMkLst>
        <pc:spChg chg="mod">
          <ac:chgData name="Suzanne Byrne" userId="S::sbyrne@leargas.ie::b4ddb7ff-e023-4779-a693-2abde5bbeaed" providerId="AD" clId="Web-{14133820-BCBE-2C96-2D83-1E584300522F}" dt="2024-04-30T11:46:09.951" v="47" actId="20577"/>
          <ac:spMkLst>
            <pc:docMk/>
            <pc:sldMk cId="3858993307" sldId="288"/>
            <ac:spMk id="4" creationId="{B1C58839-46ED-CC39-3708-8E527A5C5B5D}"/>
          </ac:spMkLst>
        </pc:spChg>
        <pc:spChg chg="del mod">
          <ac:chgData name="Suzanne Byrne" userId="S::sbyrne@leargas.ie::b4ddb7ff-e023-4779-a693-2abde5bbeaed" providerId="AD" clId="Web-{14133820-BCBE-2C96-2D83-1E584300522F}" dt="2024-04-30T11:46:50.812" v="53"/>
          <ac:spMkLst>
            <pc:docMk/>
            <pc:sldMk cId="3858993307" sldId="288"/>
            <ac:spMk id="326" creationId="{D091C1E5-529E-B851-2C34-B2E0DE41CD39}"/>
          </ac:spMkLst>
        </pc:spChg>
        <pc:spChg chg="mod">
          <ac:chgData name="Suzanne Byrne" userId="S::sbyrne@leargas.ie::b4ddb7ff-e023-4779-a693-2abde5bbeaed" providerId="AD" clId="Web-{14133820-BCBE-2C96-2D83-1E584300522F}" dt="2024-04-30T11:47:33.533" v="74" actId="20577"/>
          <ac:spMkLst>
            <pc:docMk/>
            <pc:sldMk cId="3858993307" sldId="288"/>
            <ac:spMk id="327" creationId="{F59B7415-0159-2865-CB64-FEAA52C60140}"/>
          </ac:spMkLst>
        </pc:spChg>
        <pc:spChg chg="mod">
          <ac:chgData name="Suzanne Byrne" userId="S::sbyrne@leargas.ie::b4ddb7ff-e023-4779-a693-2abde5bbeaed" providerId="AD" clId="Web-{14133820-BCBE-2C96-2D83-1E584300522F}" dt="2024-04-30T11:47:37.080" v="75" actId="1076"/>
          <ac:spMkLst>
            <pc:docMk/>
            <pc:sldMk cId="3858993307" sldId="288"/>
            <ac:spMk id="328" creationId="{DAF54346-48E2-C080-5C09-F3100991ABA4}"/>
          </ac:spMkLst>
        </pc:spChg>
        <pc:picChg chg="del">
          <ac:chgData name="Suzanne Byrne" userId="S::sbyrne@leargas.ie::b4ddb7ff-e023-4779-a693-2abde5bbeaed" providerId="AD" clId="Web-{14133820-BCBE-2C96-2D83-1E584300522F}" dt="2024-04-30T11:47:14.751" v="58"/>
          <ac:picMkLst>
            <pc:docMk/>
            <pc:sldMk cId="3858993307" sldId="288"/>
            <ac:picMk id="329" creationId="{8ED853A5-FB20-2172-B84F-92051AD73E45}"/>
          </ac:picMkLst>
        </pc:picChg>
      </pc:sldChg>
      <pc:sldChg chg="del">
        <pc:chgData name="Suzanne Byrne" userId="S::sbyrne@leargas.ie::b4ddb7ff-e023-4779-a693-2abde5bbeaed" providerId="AD" clId="Web-{14133820-BCBE-2C96-2D83-1E584300522F}" dt="2024-04-30T11:51:26.088" v="130"/>
        <pc:sldMkLst>
          <pc:docMk/>
          <pc:sldMk cId="2245713960" sldId="297"/>
        </pc:sldMkLst>
      </pc:sldChg>
      <pc:sldChg chg="del">
        <pc:chgData name="Suzanne Byrne" userId="S::sbyrne@leargas.ie::b4ddb7ff-e023-4779-a693-2abde5bbeaed" providerId="AD" clId="Web-{14133820-BCBE-2C96-2D83-1E584300522F}" dt="2024-04-30T11:51:17.463" v="128"/>
        <pc:sldMkLst>
          <pc:docMk/>
          <pc:sldMk cId="2555301579" sldId="299"/>
        </pc:sldMkLst>
      </pc:sldChg>
      <pc:sldChg chg="del">
        <pc:chgData name="Suzanne Byrne" userId="S::sbyrne@leargas.ie::b4ddb7ff-e023-4779-a693-2abde5bbeaed" providerId="AD" clId="Web-{14133820-BCBE-2C96-2D83-1E584300522F}" dt="2024-04-30T11:51:00.165" v="125"/>
        <pc:sldMkLst>
          <pc:docMk/>
          <pc:sldMk cId="1919538748" sldId="303"/>
        </pc:sldMkLst>
      </pc:sldChg>
      <pc:sldChg chg="modSp ord">
        <pc:chgData name="Suzanne Byrne" userId="S::sbyrne@leargas.ie::b4ddb7ff-e023-4779-a693-2abde5bbeaed" providerId="AD" clId="Web-{14133820-BCBE-2C96-2D83-1E584300522F}" dt="2024-04-30T11:51:47.698" v="133"/>
        <pc:sldMkLst>
          <pc:docMk/>
          <pc:sldMk cId="363123520" sldId="306"/>
        </pc:sldMkLst>
        <pc:spChg chg="mod">
          <ac:chgData name="Suzanne Byrne" userId="S::sbyrne@leargas.ie::b4ddb7ff-e023-4779-a693-2abde5bbeaed" providerId="AD" clId="Web-{14133820-BCBE-2C96-2D83-1E584300522F}" dt="2024-04-30T11:49:00.848" v="83" actId="20577"/>
          <ac:spMkLst>
            <pc:docMk/>
            <pc:sldMk cId="363123520" sldId="306"/>
            <ac:spMk id="3" creationId="{0DA92875-7C92-23B8-9BE4-976DE0C8283F}"/>
          </ac:spMkLst>
        </pc:spChg>
        <pc:spChg chg="mod">
          <ac:chgData name="Suzanne Byrne" userId="S::sbyrne@leargas.ie::b4ddb7ff-e023-4779-a693-2abde5bbeaed" providerId="AD" clId="Web-{14133820-BCBE-2C96-2D83-1E584300522F}" dt="2024-04-30T11:49:28.177" v="94" actId="20577"/>
          <ac:spMkLst>
            <pc:docMk/>
            <pc:sldMk cId="363123520" sldId="306"/>
            <ac:spMk id="4" creationId="{622104F3-C7EF-F361-D335-B858DC1D19D4}"/>
          </ac:spMkLst>
        </pc:spChg>
      </pc:sldChg>
      <pc:sldChg chg="del">
        <pc:chgData name="Suzanne Byrne" userId="S::sbyrne@leargas.ie::b4ddb7ff-e023-4779-a693-2abde5bbeaed" providerId="AD" clId="Web-{14133820-BCBE-2C96-2D83-1E584300522F}" dt="2024-04-30T11:51:08.494" v="126"/>
        <pc:sldMkLst>
          <pc:docMk/>
          <pc:sldMk cId="3311315775" sldId="309"/>
        </pc:sldMkLst>
      </pc:sldChg>
      <pc:sldChg chg="del">
        <pc:chgData name="Suzanne Byrne" userId="S::sbyrne@leargas.ie::b4ddb7ff-e023-4779-a693-2abde5bbeaed" providerId="AD" clId="Web-{14133820-BCBE-2C96-2D83-1E584300522F}" dt="2024-04-30T11:51:09.603" v="127"/>
        <pc:sldMkLst>
          <pc:docMk/>
          <pc:sldMk cId="937821235" sldId="312"/>
        </pc:sldMkLst>
      </pc:sldChg>
      <pc:sldChg chg="del">
        <pc:chgData name="Suzanne Byrne" userId="S::sbyrne@leargas.ie::b4ddb7ff-e023-4779-a693-2abde5bbeaed" providerId="AD" clId="Web-{14133820-BCBE-2C96-2D83-1E584300522F}" dt="2024-04-30T11:51:24.307" v="129"/>
        <pc:sldMkLst>
          <pc:docMk/>
          <pc:sldMk cId="556290417" sldId="314"/>
        </pc:sldMkLst>
      </pc:sldChg>
      <pc:sldChg chg="addSp modSp ord">
        <pc:chgData name="Suzanne Byrne" userId="S::sbyrne@leargas.ie::b4ddb7ff-e023-4779-a693-2abde5bbeaed" providerId="AD" clId="Web-{14133820-BCBE-2C96-2D83-1E584300522F}" dt="2024-04-30T11:34:34.707" v="43"/>
        <pc:sldMkLst>
          <pc:docMk/>
          <pc:sldMk cId="2952758919" sldId="315"/>
        </pc:sldMkLst>
        <pc:spChg chg="mod">
          <ac:chgData name="Suzanne Byrne" userId="S::sbyrne@leargas.ie::b4ddb7ff-e023-4779-a693-2abde5bbeaed" providerId="AD" clId="Web-{14133820-BCBE-2C96-2D83-1E584300522F}" dt="2024-04-30T11:27:11.409" v="6" actId="20577"/>
          <ac:spMkLst>
            <pc:docMk/>
            <pc:sldMk cId="2952758919" sldId="315"/>
            <ac:spMk id="2" creationId="{30C1CC71-2D1D-E2D7-500B-D9248134A517}"/>
          </ac:spMkLst>
        </pc:spChg>
        <pc:spChg chg="mod">
          <ac:chgData name="Suzanne Byrne" userId="S::sbyrne@leargas.ie::b4ddb7ff-e023-4779-a693-2abde5bbeaed" providerId="AD" clId="Web-{14133820-BCBE-2C96-2D83-1E584300522F}" dt="2024-04-30T11:30:25.917" v="37" actId="20577"/>
          <ac:spMkLst>
            <pc:docMk/>
            <pc:sldMk cId="2952758919" sldId="315"/>
            <ac:spMk id="3" creationId="{640C621C-246E-9EB1-D6EF-6B29CF3A2C3D}"/>
          </ac:spMkLst>
        </pc:spChg>
        <pc:spChg chg="mod">
          <ac:chgData name="Suzanne Byrne" userId="S::sbyrne@leargas.ie::b4ddb7ff-e023-4779-a693-2abde5bbeaed" providerId="AD" clId="Web-{14133820-BCBE-2C96-2D83-1E584300522F}" dt="2024-04-30T11:31:14.418" v="41" actId="20577"/>
          <ac:spMkLst>
            <pc:docMk/>
            <pc:sldMk cId="2952758919" sldId="315"/>
            <ac:spMk id="4" creationId="{07C694E1-8620-4DD2-D7F5-F1545D99935D}"/>
          </ac:spMkLst>
        </pc:spChg>
        <pc:picChg chg="add mod modCrop">
          <ac:chgData name="Suzanne Byrne" userId="S::sbyrne@leargas.ie::b4ddb7ff-e023-4779-a693-2abde5bbeaed" providerId="AD" clId="Web-{14133820-BCBE-2C96-2D83-1E584300522F}" dt="2024-04-30T11:30:37.308" v="40" actId="14100"/>
          <ac:picMkLst>
            <pc:docMk/>
            <pc:sldMk cId="2952758919" sldId="315"/>
            <ac:picMk id="5" creationId="{E6FF86AE-01FC-EE2C-3124-CB8EE007EFB3}"/>
          </ac:picMkLst>
        </pc:picChg>
      </pc:sldChg>
      <pc:sldChg chg="ord">
        <pc:chgData name="Suzanne Byrne" userId="S::sbyrne@leargas.ie::b4ddb7ff-e023-4779-a693-2abde5bbeaed" providerId="AD" clId="Web-{14133820-BCBE-2C96-2D83-1E584300522F}" dt="2024-04-30T11:43:54.712" v="46"/>
        <pc:sldMkLst>
          <pc:docMk/>
          <pc:sldMk cId="2835794028" sldId="345"/>
        </pc:sldMkLst>
      </pc:sldChg>
      <pc:sldChg chg="modSp add ord replId">
        <pc:chgData name="Suzanne Byrne" userId="S::sbyrne@leargas.ie::b4ddb7ff-e023-4779-a693-2abde5bbeaed" providerId="AD" clId="Web-{14133820-BCBE-2C96-2D83-1E584300522F}" dt="2024-04-30T11:51:47.698" v="134"/>
        <pc:sldMkLst>
          <pc:docMk/>
          <pc:sldMk cId="3161953746" sldId="357"/>
        </pc:sldMkLst>
        <pc:spChg chg="mod">
          <ac:chgData name="Suzanne Byrne" userId="S::sbyrne@leargas.ie::b4ddb7ff-e023-4779-a693-2abde5bbeaed" providerId="AD" clId="Web-{14133820-BCBE-2C96-2D83-1E584300522F}" dt="2024-04-30T11:49:56.507" v="103" actId="20577"/>
          <ac:spMkLst>
            <pc:docMk/>
            <pc:sldMk cId="3161953746" sldId="357"/>
            <ac:spMk id="4" creationId="{B1C58839-46ED-CC39-3708-8E527A5C5B5D}"/>
          </ac:spMkLst>
        </pc:spChg>
        <pc:spChg chg="mod">
          <ac:chgData name="Suzanne Byrne" userId="S::sbyrne@leargas.ie::b4ddb7ff-e023-4779-a693-2abde5bbeaed" providerId="AD" clId="Web-{14133820-BCBE-2C96-2D83-1E584300522F}" dt="2024-04-30T11:50:14.710" v="108" actId="20577"/>
          <ac:spMkLst>
            <pc:docMk/>
            <pc:sldMk cId="3161953746" sldId="357"/>
            <ac:spMk id="327" creationId="{F59B7415-0159-2865-CB64-FEAA52C60140}"/>
          </ac:spMkLst>
        </pc:spChg>
        <pc:spChg chg="mod">
          <ac:chgData name="Suzanne Byrne" userId="S::sbyrne@leargas.ie::b4ddb7ff-e023-4779-a693-2abde5bbeaed" providerId="AD" clId="Web-{14133820-BCBE-2C96-2D83-1E584300522F}" dt="2024-04-30T11:50:46.008" v="124" actId="20577"/>
          <ac:spMkLst>
            <pc:docMk/>
            <pc:sldMk cId="3161953746" sldId="357"/>
            <ac:spMk id="328" creationId="{DAF54346-48E2-C080-5C09-F3100991ABA4}"/>
          </ac:spMkLst>
        </pc:spChg>
      </pc:sldChg>
    </pc:docChg>
  </pc:docChgLst>
  <pc:docChgLst>
    <pc:chgData name="Jemma Lee" userId="e89f430a-aa85-43f9-b4d7-a0a3c6748085" providerId="ADAL" clId="{70D331E5-22B0-44B3-BD46-CF0E8D1B8F57}"/>
    <pc:docChg chg="undo redo custSel addSld delSld modSld sldOrd delSection modSection">
      <pc:chgData name="Jemma Lee" userId="e89f430a-aa85-43f9-b4d7-a0a3c6748085" providerId="ADAL" clId="{70D331E5-22B0-44B3-BD46-CF0E8D1B8F57}" dt="2024-04-30T16:40:22.661" v="2342" actId="20577"/>
      <pc:docMkLst>
        <pc:docMk/>
      </pc:docMkLst>
      <pc:sldChg chg="addSp delSp modSp mod ord">
        <pc:chgData name="Jemma Lee" userId="e89f430a-aa85-43f9-b4d7-a0a3c6748085" providerId="ADAL" clId="{70D331E5-22B0-44B3-BD46-CF0E8D1B8F57}" dt="2024-04-29T16:16:51.527" v="197"/>
        <pc:sldMkLst>
          <pc:docMk/>
          <pc:sldMk cId="451959250" sldId="267"/>
        </pc:sldMkLst>
        <pc:spChg chg="mod">
          <ac:chgData name="Jemma Lee" userId="e89f430a-aa85-43f9-b4d7-a0a3c6748085" providerId="ADAL" clId="{70D331E5-22B0-44B3-BD46-CF0E8D1B8F57}" dt="2024-04-29T16:08:12.393" v="146" actId="404"/>
          <ac:spMkLst>
            <pc:docMk/>
            <pc:sldMk cId="451959250" sldId="267"/>
            <ac:spMk id="2" creationId="{064D19E5-E508-C465-4343-EE382F693858}"/>
          </ac:spMkLst>
        </pc:spChg>
        <pc:spChg chg="del">
          <ac:chgData name="Jemma Lee" userId="e89f430a-aa85-43f9-b4d7-a0a3c6748085" providerId="ADAL" clId="{70D331E5-22B0-44B3-BD46-CF0E8D1B8F57}" dt="2024-04-29T16:06:58.027" v="63" actId="478"/>
          <ac:spMkLst>
            <pc:docMk/>
            <pc:sldMk cId="451959250" sldId="267"/>
            <ac:spMk id="3" creationId="{07F6F024-67D8-27E3-0D8F-8C7203692617}"/>
          </ac:spMkLst>
        </pc:spChg>
        <pc:spChg chg="add del mod">
          <ac:chgData name="Jemma Lee" userId="e89f430a-aa85-43f9-b4d7-a0a3c6748085" providerId="ADAL" clId="{70D331E5-22B0-44B3-BD46-CF0E8D1B8F57}" dt="2024-04-29T16:08:16.010" v="147" actId="1076"/>
          <ac:spMkLst>
            <pc:docMk/>
            <pc:sldMk cId="451959250" sldId="267"/>
            <ac:spMk id="5" creationId="{D7C88B90-2AA4-BE8E-AEA7-8CA8F462D8AE}"/>
          </ac:spMkLst>
        </pc:spChg>
      </pc:sldChg>
      <pc:sldChg chg="modSp mod ord">
        <pc:chgData name="Jemma Lee" userId="e89f430a-aa85-43f9-b4d7-a0a3c6748085" providerId="ADAL" clId="{70D331E5-22B0-44B3-BD46-CF0E8D1B8F57}" dt="2024-04-29T16:55:08.613" v="205" actId="1076"/>
        <pc:sldMkLst>
          <pc:docMk/>
          <pc:sldMk cId="2772252212" sldId="286"/>
        </pc:sldMkLst>
        <pc:spChg chg="mod">
          <ac:chgData name="Jemma Lee" userId="e89f430a-aa85-43f9-b4d7-a0a3c6748085" providerId="ADAL" clId="{70D331E5-22B0-44B3-BD46-CF0E8D1B8F57}" dt="2024-04-29T16:55:08.613" v="205" actId="1076"/>
          <ac:spMkLst>
            <pc:docMk/>
            <pc:sldMk cId="2772252212" sldId="286"/>
            <ac:spMk id="2" creationId="{5CE0F11A-13A4-5100-017D-7C9E90582030}"/>
          </ac:spMkLst>
        </pc:spChg>
      </pc:sldChg>
      <pc:sldChg chg="del">
        <pc:chgData name="Jemma Lee" userId="e89f430a-aa85-43f9-b4d7-a0a3c6748085" providerId="ADAL" clId="{70D331E5-22B0-44B3-BD46-CF0E8D1B8F57}" dt="2024-04-30T16:37:28.358" v="2232" actId="47"/>
        <pc:sldMkLst>
          <pc:docMk/>
          <pc:sldMk cId="3409655263" sldId="291"/>
        </pc:sldMkLst>
      </pc:sldChg>
      <pc:sldChg chg="addSp delSp modSp mod ord">
        <pc:chgData name="Jemma Lee" userId="e89f430a-aa85-43f9-b4d7-a0a3c6748085" providerId="ADAL" clId="{70D331E5-22B0-44B3-BD46-CF0E8D1B8F57}" dt="2024-04-29T16:57:20.849" v="279" actId="20577"/>
        <pc:sldMkLst>
          <pc:docMk/>
          <pc:sldMk cId="2807712755" sldId="298"/>
        </pc:sldMkLst>
        <pc:spChg chg="add mod">
          <ac:chgData name="Jemma Lee" userId="e89f430a-aa85-43f9-b4d7-a0a3c6748085" providerId="ADAL" clId="{70D331E5-22B0-44B3-BD46-CF0E8D1B8F57}" dt="2024-04-29T16:57:20.849" v="279" actId="20577"/>
          <ac:spMkLst>
            <pc:docMk/>
            <pc:sldMk cId="2807712755" sldId="298"/>
            <ac:spMk id="2" creationId="{A7382906-C2D2-6748-E22E-CA66D74A043C}"/>
          </ac:spMkLst>
        </pc:spChg>
        <pc:picChg chg="del">
          <ac:chgData name="Jemma Lee" userId="e89f430a-aa85-43f9-b4d7-a0a3c6748085" providerId="ADAL" clId="{70D331E5-22B0-44B3-BD46-CF0E8D1B8F57}" dt="2024-04-29T16:56:38.408" v="206" actId="478"/>
          <ac:picMkLst>
            <pc:docMk/>
            <pc:sldMk cId="2807712755" sldId="298"/>
            <ac:picMk id="3" creationId="{6898B320-0887-1D3C-AF88-201AB696F5CA}"/>
          </ac:picMkLst>
        </pc:picChg>
      </pc:sldChg>
      <pc:sldChg chg="addSp delSp modSp add mod">
        <pc:chgData name="Jemma Lee" userId="e89f430a-aa85-43f9-b4d7-a0a3c6748085" providerId="ADAL" clId="{70D331E5-22B0-44B3-BD46-CF0E8D1B8F57}" dt="2024-04-30T16:40:22.661" v="2342" actId="20577"/>
        <pc:sldMkLst>
          <pc:docMk/>
          <pc:sldMk cId="2198196404" sldId="304"/>
        </pc:sldMkLst>
        <pc:spChg chg="add mod">
          <ac:chgData name="Jemma Lee" userId="e89f430a-aa85-43f9-b4d7-a0a3c6748085" providerId="ADAL" clId="{70D331E5-22B0-44B3-BD46-CF0E8D1B8F57}" dt="2024-04-30T16:40:22.661" v="2342" actId="20577"/>
          <ac:spMkLst>
            <pc:docMk/>
            <pc:sldMk cId="2198196404" sldId="304"/>
            <ac:spMk id="2" creationId="{2FA009C4-E124-7994-E886-E6634DB24087}"/>
          </ac:spMkLst>
        </pc:spChg>
        <pc:spChg chg="mod">
          <ac:chgData name="Jemma Lee" userId="e89f430a-aa85-43f9-b4d7-a0a3c6748085" providerId="ADAL" clId="{70D331E5-22B0-44B3-BD46-CF0E8D1B8F57}" dt="2024-04-30T16:39:34.791" v="2290"/>
          <ac:spMkLst>
            <pc:docMk/>
            <pc:sldMk cId="2198196404" sldId="304"/>
            <ac:spMk id="6" creationId="{44AA2986-2D76-6A50-516C-D8723ED14C18}"/>
          </ac:spMkLst>
        </pc:spChg>
        <pc:spChg chg="mod">
          <ac:chgData name="Jemma Lee" userId="e89f430a-aa85-43f9-b4d7-a0a3c6748085" providerId="ADAL" clId="{70D331E5-22B0-44B3-BD46-CF0E8D1B8F57}" dt="2024-04-30T16:39:34.791" v="2290"/>
          <ac:spMkLst>
            <pc:docMk/>
            <pc:sldMk cId="2198196404" sldId="304"/>
            <ac:spMk id="8" creationId="{9F1033BA-46C2-9C88-A35F-19B543C61B5A}"/>
          </ac:spMkLst>
        </pc:spChg>
        <pc:spChg chg="mod">
          <ac:chgData name="Jemma Lee" userId="e89f430a-aa85-43f9-b4d7-a0a3c6748085" providerId="ADAL" clId="{70D331E5-22B0-44B3-BD46-CF0E8D1B8F57}" dt="2024-04-30T16:39:34.791" v="2290"/>
          <ac:spMkLst>
            <pc:docMk/>
            <pc:sldMk cId="2198196404" sldId="304"/>
            <ac:spMk id="10" creationId="{81C64941-0F50-91B9-D0F8-7FC18F31FAC4}"/>
          </ac:spMkLst>
        </pc:spChg>
        <pc:spChg chg="del">
          <ac:chgData name="Jemma Lee" userId="e89f430a-aa85-43f9-b4d7-a0a3c6748085" providerId="ADAL" clId="{70D331E5-22B0-44B3-BD46-CF0E8D1B8F57}" dt="2024-04-30T16:38:10.322" v="2234" actId="478"/>
          <ac:spMkLst>
            <pc:docMk/>
            <pc:sldMk cId="2198196404" sldId="304"/>
            <ac:spMk id="12" creationId="{431CA3EE-4C2A-762E-41FD-7DC7D534F314}"/>
          </ac:spMkLst>
        </pc:spChg>
        <pc:spChg chg="mod">
          <ac:chgData name="Jemma Lee" userId="e89f430a-aa85-43f9-b4d7-a0a3c6748085" providerId="ADAL" clId="{70D331E5-22B0-44B3-BD46-CF0E8D1B8F57}" dt="2024-04-30T16:39:39.979" v="2291" actId="113"/>
          <ac:spMkLst>
            <pc:docMk/>
            <pc:sldMk cId="2198196404" sldId="304"/>
            <ac:spMk id="13" creationId="{F1A7FE2D-607B-CA1E-8A70-7A2E4084ED98}"/>
          </ac:spMkLst>
        </pc:spChg>
        <pc:spChg chg="mod">
          <ac:chgData name="Jemma Lee" userId="e89f430a-aa85-43f9-b4d7-a0a3c6748085" providerId="ADAL" clId="{70D331E5-22B0-44B3-BD46-CF0E8D1B8F57}" dt="2024-04-30T16:39:34.791" v="2290"/>
          <ac:spMkLst>
            <pc:docMk/>
            <pc:sldMk cId="2198196404" sldId="304"/>
            <ac:spMk id="14" creationId="{FFE72045-F2E5-01E4-FE42-67352BC45964}"/>
          </ac:spMkLst>
        </pc:spChg>
        <pc:grpChg chg="mod">
          <ac:chgData name="Jemma Lee" userId="e89f430a-aa85-43f9-b4d7-a0a3c6748085" providerId="ADAL" clId="{70D331E5-22B0-44B3-BD46-CF0E8D1B8F57}" dt="2024-04-30T16:39:34.791" v="2290"/>
          <ac:grpSpMkLst>
            <pc:docMk/>
            <pc:sldMk cId="2198196404" sldId="304"/>
            <ac:grpSpMk id="16" creationId="{B4EBBA01-BEF6-B6C0-AF55-2244ABA7CDFF}"/>
          </ac:grpSpMkLst>
        </pc:grpChg>
        <pc:cxnChg chg="mod">
          <ac:chgData name="Jemma Lee" userId="e89f430a-aa85-43f9-b4d7-a0a3c6748085" providerId="ADAL" clId="{70D331E5-22B0-44B3-BD46-CF0E8D1B8F57}" dt="2024-04-30T16:39:34.791" v="2290"/>
          <ac:cxnSpMkLst>
            <pc:docMk/>
            <pc:sldMk cId="2198196404" sldId="304"/>
            <ac:cxnSpMk id="5" creationId="{2165664B-DC69-91A8-2315-A5A15E351970}"/>
          </ac:cxnSpMkLst>
        </pc:cxnChg>
        <pc:cxnChg chg="mod">
          <ac:chgData name="Jemma Lee" userId="e89f430a-aa85-43f9-b4d7-a0a3c6748085" providerId="ADAL" clId="{70D331E5-22B0-44B3-BD46-CF0E8D1B8F57}" dt="2024-04-30T16:39:34.791" v="2290"/>
          <ac:cxnSpMkLst>
            <pc:docMk/>
            <pc:sldMk cId="2198196404" sldId="304"/>
            <ac:cxnSpMk id="7" creationId="{DD69A1C3-943F-3723-F900-9FB849DCAE8F}"/>
          </ac:cxnSpMkLst>
        </pc:cxnChg>
        <pc:cxnChg chg="mod">
          <ac:chgData name="Jemma Lee" userId="e89f430a-aa85-43f9-b4d7-a0a3c6748085" providerId="ADAL" clId="{70D331E5-22B0-44B3-BD46-CF0E8D1B8F57}" dt="2024-04-30T16:39:34.791" v="2290"/>
          <ac:cxnSpMkLst>
            <pc:docMk/>
            <pc:sldMk cId="2198196404" sldId="304"/>
            <ac:cxnSpMk id="9" creationId="{B866E938-3FAB-2A1B-809E-8F2ABDDDF1A7}"/>
          </ac:cxnSpMkLst>
        </pc:cxnChg>
        <pc:cxnChg chg="mod">
          <ac:chgData name="Jemma Lee" userId="e89f430a-aa85-43f9-b4d7-a0a3c6748085" providerId="ADAL" clId="{70D331E5-22B0-44B3-BD46-CF0E8D1B8F57}" dt="2024-04-30T16:39:34.791" v="2290"/>
          <ac:cxnSpMkLst>
            <pc:docMk/>
            <pc:sldMk cId="2198196404" sldId="304"/>
            <ac:cxnSpMk id="11" creationId="{170E587B-BB20-8766-2462-182C61234D69}"/>
          </ac:cxnSpMkLst>
        </pc:cxnChg>
      </pc:sldChg>
      <pc:sldChg chg="modSp mod ord">
        <pc:chgData name="Jemma Lee" userId="e89f430a-aa85-43f9-b4d7-a0a3c6748085" providerId="ADAL" clId="{70D331E5-22B0-44B3-BD46-CF0E8D1B8F57}" dt="2024-04-30T16:36:41.435" v="2227" actId="403"/>
        <pc:sldMkLst>
          <pc:docMk/>
          <pc:sldMk cId="524429892" sldId="313"/>
        </pc:sldMkLst>
        <pc:spChg chg="mod">
          <ac:chgData name="Jemma Lee" userId="e89f430a-aa85-43f9-b4d7-a0a3c6748085" providerId="ADAL" clId="{70D331E5-22B0-44B3-BD46-CF0E8D1B8F57}" dt="2024-04-30T16:36:41.435" v="2227" actId="403"/>
          <ac:spMkLst>
            <pc:docMk/>
            <pc:sldMk cId="524429892" sldId="313"/>
            <ac:spMk id="3" creationId="{5974ECE6-6F91-8528-8578-842282A5780C}"/>
          </ac:spMkLst>
        </pc:spChg>
      </pc:sldChg>
      <pc:sldChg chg="addSp delSp modSp new mod ord">
        <pc:chgData name="Jemma Lee" userId="e89f430a-aa85-43f9-b4d7-a0a3c6748085" providerId="ADAL" clId="{70D331E5-22B0-44B3-BD46-CF0E8D1B8F57}" dt="2024-04-30T07:22:48.916" v="2148"/>
        <pc:sldMkLst>
          <pc:docMk/>
          <pc:sldMk cId="2147614752" sldId="316"/>
        </pc:sldMkLst>
        <pc:spChg chg="del">
          <ac:chgData name="Jemma Lee" userId="e89f430a-aa85-43f9-b4d7-a0a3c6748085" providerId="ADAL" clId="{70D331E5-22B0-44B3-BD46-CF0E8D1B8F57}" dt="2024-04-29T16:09:44.627" v="149"/>
          <ac:spMkLst>
            <pc:docMk/>
            <pc:sldMk cId="2147614752" sldId="316"/>
            <ac:spMk id="2" creationId="{E04EABC4-D634-3DD3-4D72-2D047200B8D4}"/>
          </ac:spMkLst>
        </pc:spChg>
        <pc:spChg chg="del">
          <ac:chgData name="Jemma Lee" userId="e89f430a-aa85-43f9-b4d7-a0a3c6748085" providerId="ADAL" clId="{70D331E5-22B0-44B3-BD46-CF0E8D1B8F57}" dt="2024-04-29T16:10:17.144" v="157" actId="478"/>
          <ac:spMkLst>
            <pc:docMk/>
            <pc:sldMk cId="2147614752" sldId="316"/>
            <ac:spMk id="3" creationId="{CACC7A78-9ABB-27CB-CAAF-E57F36CB3D8F}"/>
          </ac:spMkLst>
        </pc:spChg>
        <pc:spChg chg="add del mod">
          <ac:chgData name="Jemma Lee" userId="e89f430a-aa85-43f9-b4d7-a0a3c6748085" providerId="ADAL" clId="{70D331E5-22B0-44B3-BD46-CF0E8D1B8F57}" dt="2024-04-29T16:10:13.257" v="156" actId="478"/>
          <ac:spMkLst>
            <pc:docMk/>
            <pc:sldMk cId="2147614752" sldId="316"/>
            <ac:spMk id="7" creationId="{E3BA0138-342B-27ED-BA21-0D665003D44B}"/>
          </ac:spMkLst>
        </pc:spChg>
        <pc:picChg chg="add del mod">
          <ac:chgData name="Jemma Lee" userId="e89f430a-aa85-43f9-b4d7-a0a3c6748085" providerId="ADAL" clId="{70D331E5-22B0-44B3-BD46-CF0E8D1B8F57}" dt="2024-04-29T16:10:13.257" v="156" actId="478"/>
          <ac:picMkLst>
            <pc:docMk/>
            <pc:sldMk cId="2147614752" sldId="316"/>
            <ac:picMk id="5" creationId="{9538B32A-16BE-4103-88B5-170CCA009F2F}"/>
          </ac:picMkLst>
        </pc:picChg>
      </pc:sldChg>
      <pc:sldChg chg="addSp delSp modSp new mod">
        <pc:chgData name="Jemma Lee" userId="e89f430a-aa85-43f9-b4d7-a0a3c6748085" providerId="ADAL" clId="{70D331E5-22B0-44B3-BD46-CF0E8D1B8F57}" dt="2024-04-29T16:12:29.012" v="174"/>
        <pc:sldMkLst>
          <pc:docMk/>
          <pc:sldMk cId="2104217198" sldId="317"/>
        </pc:sldMkLst>
        <pc:spChg chg="del">
          <ac:chgData name="Jemma Lee" userId="e89f430a-aa85-43f9-b4d7-a0a3c6748085" providerId="ADAL" clId="{70D331E5-22B0-44B3-BD46-CF0E8D1B8F57}" dt="2024-04-29T16:10:40.097" v="159"/>
          <ac:spMkLst>
            <pc:docMk/>
            <pc:sldMk cId="2104217198" sldId="317"/>
            <ac:spMk id="2" creationId="{B4B9F89F-9990-14E0-A181-66E59DE5A239}"/>
          </ac:spMkLst>
        </pc:spChg>
        <pc:spChg chg="del">
          <ac:chgData name="Jemma Lee" userId="e89f430a-aa85-43f9-b4d7-a0a3c6748085" providerId="ADAL" clId="{70D331E5-22B0-44B3-BD46-CF0E8D1B8F57}" dt="2024-04-29T16:11:02.457" v="167" actId="478"/>
          <ac:spMkLst>
            <pc:docMk/>
            <pc:sldMk cId="2104217198" sldId="317"/>
            <ac:spMk id="3" creationId="{3B24B63C-4564-7324-CBF4-747784FD89E3}"/>
          </ac:spMkLst>
        </pc:spChg>
        <pc:spChg chg="add del mod">
          <ac:chgData name="Jemma Lee" userId="e89f430a-aa85-43f9-b4d7-a0a3c6748085" providerId="ADAL" clId="{70D331E5-22B0-44B3-BD46-CF0E8D1B8F57}" dt="2024-04-29T16:11:00.537" v="166" actId="478"/>
          <ac:spMkLst>
            <pc:docMk/>
            <pc:sldMk cId="2104217198" sldId="317"/>
            <ac:spMk id="7" creationId="{D36CA19F-7C94-48B4-55FB-81299210CEDF}"/>
          </ac:spMkLst>
        </pc:spChg>
        <pc:spChg chg="add mod">
          <ac:chgData name="Jemma Lee" userId="e89f430a-aa85-43f9-b4d7-a0a3c6748085" providerId="ADAL" clId="{70D331E5-22B0-44B3-BD46-CF0E8D1B8F57}" dt="2024-04-29T16:12:29.012" v="174"/>
          <ac:spMkLst>
            <pc:docMk/>
            <pc:sldMk cId="2104217198" sldId="317"/>
            <ac:spMk id="8" creationId="{63AD78BA-6976-F44C-B6D7-9F87DB4E7692}"/>
          </ac:spMkLst>
        </pc:spChg>
        <pc:picChg chg="add del mod">
          <ac:chgData name="Jemma Lee" userId="e89f430a-aa85-43f9-b4d7-a0a3c6748085" providerId="ADAL" clId="{70D331E5-22B0-44B3-BD46-CF0E8D1B8F57}" dt="2024-04-29T16:11:10.219" v="172" actId="1037"/>
          <ac:picMkLst>
            <pc:docMk/>
            <pc:sldMk cId="2104217198" sldId="317"/>
            <ac:picMk id="5" creationId="{94FD22A1-1D49-9F28-FF6A-48190682AD3D}"/>
          </ac:picMkLst>
        </pc:picChg>
      </pc:sldChg>
      <pc:sldChg chg="modSp add mod">
        <pc:chgData name="Jemma Lee" userId="e89f430a-aa85-43f9-b4d7-a0a3c6748085" providerId="ADAL" clId="{70D331E5-22B0-44B3-BD46-CF0E8D1B8F57}" dt="2024-04-29T16:16:38.448" v="194" actId="20577"/>
        <pc:sldMkLst>
          <pc:docMk/>
          <pc:sldMk cId="4219589632" sldId="331"/>
        </pc:sldMkLst>
        <pc:spChg chg="mod">
          <ac:chgData name="Jemma Lee" userId="e89f430a-aa85-43f9-b4d7-a0a3c6748085" providerId="ADAL" clId="{70D331E5-22B0-44B3-BD46-CF0E8D1B8F57}" dt="2024-04-29T16:16:30.802" v="186" actId="20577"/>
          <ac:spMkLst>
            <pc:docMk/>
            <pc:sldMk cId="4219589632" sldId="331"/>
            <ac:spMk id="6" creationId="{EC3702E0-0593-71A8-8819-73D97A6FD053}"/>
          </ac:spMkLst>
        </pc:spChg>
        <pc:spChg chg="mod">
          <ac:chgData name="Jemma Lee" userId="e89f430a-aa85-43f9-b4d7-a0a3c6748085" providerId="ADAL" clId="{70D331E5-22B0-44B3-BD46-CF0E8D1B8F57}" dt="2024-04-29T16:16:35.217" v="190" actId="20577"/>
          <ac:spMkLst>
            <pc:docMk/>
            <pc:sldMk cId="4219589632" sldId="331"/>
            <ac:spMk id="7" creationId="{7E70C44E-F8B4-B6EB-253E-0D1F488969D9}"/>
          </ac:spMkLst>
        </pc:spChg>
        <pc:spChg chg="mod">
          <ac:chgData name="Jemma Lee" userId="e89f430a-aa85-43f9-b4d7-a0a3c6748085" providerId="ADAL" clId="{70D331E5-22B0-44B3-BD46-CF0E8D1B8F57}" dt="2024-04-29T16:16:38.448" v="194" actId="20577"/>
          <ac:spMkLst>
            <pc:docMk/>
            <pc:sldMk cId="4219589632" sldId="331"/>
            <ac:spMk id="8" creationId="{E25DC4C3-04E1-5DC6-E956-8F249E846535}"/>
          </ac:spMkLst>
        </pc:spChg>
        <pc:spChg chg="mod">
          <ac:chgData name="Jemma Lee" userId="e89f430a-aa85-43f9-b4d7-a0a3c6748085" providerId="ADAL" clId="{70D331E5-22B0-44B3-BD46-CF0E8D1B8F57}" dt="2024-04-29T16:16:27.288" v="183" actId="1076"/>
          <ac:spMkLst>
            <pc:docMk/>
            <pc:sldMk cId="4219589632" sldId="331"/>
            <ac:spMk id="14" creationId="{4DCC00B3-C049-1B64-F69C-FA0FA92DCE37}"/>
          </ac:spMkLst>
        </pc:spChg>
        <pc:picChg chg="mod">
          <ac:chgData name="Jemma Lee" userId="e89f430a-aa85-43f9-b4d7-a0a3c6748085" providerId="ADAL" clId="{70D331E5-22B0-44B3-BD46-CF0E8D1B8F57}" dt="2024-04-29T16:16:02.578" v="180" actId="208"/>
          <ac:picMkLst>
            <pc:docMk/>
            <pc:sldMk cId="4219589632" sldId="331"/>
            <ac:picMk id="11" creationId="{7C273C80-E555-03C5-117B-28189F84B848}"/>
          </ac:picMkLst>
        </pc:picChg>
      </pc:sldChg>
      <pc:sldChg chg="modSp add mod ord">
        <pc:chgData name="Jemma Lee" userId="e89f430a-aa85-43f9-b4d7-a0a3c6748085" providerId="ADAL" clId="{70D331E5-22B0-44B3-BD46-CF0E8D1B8F57}" dt="2024-04-30T16:35:54.409" v="2166"/>
        <pc:sldMkLst>
          <pc:docMk/>
          <pc:sldMk cId="2835794028" sldId="345"/>
        </pc:sldMkLst>
        <pc:spChg chg="mod">
          <ac:chgData name="Jemma Lee" userId="e89f430a-aa85-43f9-b4d7-a0a3c6748085" providerId="ADAL" clId="{70D331E5-22B0-44B3-BD46-CF0E8D1B8F57}" dt="2024-04-29T17:01:21.344" v="389" actId="207"/>
          <ac:spMkLst>
            <pc:docMk/>
            <pc:sldMk cId="2835794028" sldId="345"/>
            <ac:spMk id="2" creationId="{E8390002-EC72-1EB0-5B72-D9CCCE7C02C7}"/>
          </ac:spMkLst>
        </pc:spChg>
      </pc:sldChg>
      <pc:sldChg chg="modSp add mod">
        <pc:chgData name="Jemma Lee" userId="e89f430a-aa85-43f9-b4d7-a0a3c6748085" providerId="ADAL" clId="{70D331E5-22B0-44B3-BD46-CF0E8D1B8F57}" dt="2024-04-29T16:16:46.462" v="195" actId="1076"/>
        <pc:sldMkLst>
          <pc:docMk/>
          <pc:sldMk cId="1988758490" sldId="347"/>
        </pc:sldMkLst>
        <pc:spChg chg="mod">
          <ac:chgData name="Jemma Lee" userId="e89f430a-aa85-43f9-b4d7-a0a3c6748085" providerId="ADAL" clId="{70D331E5-22B0-44B3-BD46-CF0E8D1B8F57}" dt="2024-04-29T16:16:46.462" v="195" actId="1076"/>
          <ac:spMkLst>
            <pc:docMk/>
            <pc:sldMk cId="1988758490" sldId="347"/>
            <ac:spMk id="5" creationId="{1F47123A-9471-99BD-60E8-8CE10480D0B9}"/>
          </ac:spMkLst>
        </pc:spChg>
        <pc:spChg chg="mod">
          <ac:chgData name="Jemma Lee" userId="e89f430a-aa85-43f9-b4d7-a0a3c6748085" providerId="ADAL" clId="{70D331E5-22B0-44B3-BD46-CF0E8D1B8F57}" dt="2024-04-29T16:12:45.843" v="176" actId="207"/>
          <ac:spMkLst>
            <pc:docMk/>
            <pc:sldMk cId="1988758490" sldId="347"/>
            <ac:spMk id="6" creationId="{95A8330B-62AE-FEE1-322B-0F6B39987534}"/>
          </ac:spMkLst>
        </pc:spChg>
        <pc:spChg chg="mod">
          <ac:chgData name="Jemma Lee" userId="e89f430a-aa85-43f9-b4d7-a0a3c6748085" providerId="ADAL" clId="{70D331E5-22B0-44B3-BD46-CF0E8D1B8F57}" dt="2024-04-29T16:12:48.637" v="178" actId="207"/>
          <ac:spMkLst>
            <pc:docMk/>
            <pc:sldMk cId="1988758490" sldId="347"/>
            <ac:spMk id="7" creationId="{5E9882FD-97BD-6085-D017-F6CF8BFEF4EB}"/>
          </ac:spMkLst>
        </pc:spChg>
      </pc:sldChg>
      <pc:sldChg chg="modSp add del mod ord">
        <pc:chgData name="Jemma Lee" userId="e89f430a-aa85-43f9-b4d7-a0a3c6748085" providerId="ADAL" clId="{70D331E5-22B0-44B3-BD46-CF0E8D1B8F57}" dt="2024-04-30T07:11:49.100" v="1180" actId="2696"/>
        <pc:sldMkLst>
          <pc:docMk/>
          <pc:sldMk cId="1939617980" sldId="351"/>
        </pc:sldMkLst>
        <pc:spChg chg="mod">
          <ac:chgData name="Jemma Lee" userId="e89f430a-aa85-43f9-b4d7-a0a3c6748085" providerId="ADAL" clId="{70D331E5-22B0-44B3-BD46-CF0E8D1B8F57}" dt="2024-04-29T16:58:19.422" v="283" actId="27636"/>
          <ac:spMkLst>
            <pc:docMk/>
            <pc:sldMk cId="1939617980" sldId="351"/>
            <ac:spMk id="7" creationId="{6EE47A00-22F0-8D18-56B0-196CB4C74CC9}"/>
          </ac:spMkLst>
        </pc:spChg>
        <pc:spChg chg="mod">
          <ac:chgData name="Jemma Lee" userId="e89f430a-aa85-43f9-b4d7-a0a3c6748085" providerId="ADAL" clId="{70D331E5-22B0-44B3-BD46-CF0E8D1B8F57}" dt="2024-04-29T16:58:19.422" v="282" actId="27636"/>
          <ac:spMkLst>
            <pc:docMk/>
            <pc:sldMk cId="1939617980" sldId="351"/>
            <ac:spMk id="9" creationId="{1EF1074E-D9BE-1729-F153-C58598ED60AD}"/>
          </ac:spMkLst>
        </pc:spChg>
        <pc:spChg chg="mod">
          <ac:chgData name="Jemma Lee" userId="e89f430a-aa85-43f9-b4d7-a0a3c6748085" providerId="ADAL" clId="{70D331E5-22B0-44B3-BD46-CF0E8D1B8F57}" dt="2024-04-29T16:58:19.422" v="281" actId="27636"/>
          <ac:spMkLst>
            <pc:docMk/>
            <pc:sldMk cId="1939617980" sldId="351"/>
            <ac:spMk id="10" creationId="{F7939D35-3B70-3FE3-E5BA-3B7B62FD2F85}"/>
          </ac:spMkLst>
        </pc:spChg>
      </pc:sldChg>
      <pc:sldChg chg="addSp delSp modSp add mod ord">
        <pc:chgData name="Jemma Lee" userId="e89f430a-aa85-43f9-b4d7-a0a3c6748085" providerId="ADAL" clId="{70D331E5-22B0-44B3-BD46-CF0E8D1B8F57}" dt="2024-04-30T07:22:09.380" v="2146" actId="14100"/>
        <pc:sldMkLst>
          <pc:docMk/>
          <pc:sldMk cId="4163544004" sldId="353"/>
        </pc:sldMkLst>
        <pc:spChg chg="mod">
          <ac:chgData name="Jemma Lee" userId="e89f430a-aa85-43f9-b4d7-a0a3c6748085" providerId="ADAL" clId="{70D331E5-22B0-44B3-BD46-CF0E8D1B8F57}" dt="2024-04-30T07:18:23.301" v="1868" actId="1035"/>
          <ac:spMkLst>
            <pc:docMk/>
            <pc:sldMk cId="4163544004" sldId="353"/>
            <ac:spMk id="2" creationId="{06DE9B52-1643-DBB2-5FBB-7FA8F9D5A248}"/>
          </ac:spMkLst>
        </pc:spChg>
        <pc:spChg chg="mod">
          <ac:chgData name="Jemma Lee" userId="e89f430a-aa85-43f9-b4d7-a0a3c6748085" providerId="ADAL" clId="{70D331E5-22B0-44B3-BD46-CF0E8D1B8F57}" dt="2024-04-30T07:19:28.499" v="2008" actId="14100"/>
          <ac:spMkLst>
            <pc:docMk/>
            <pc:sldMk cId="4163544004" sldId="353"/>
            <ac:spMk id="4" creationId="{C9783F3F-6DF5-1E58-C809-123FFC03C562}"/>
          </ac:spMkLst>
        </pc:spChg>
        <pc:spChg chg="mod">
          <ac:chgData name="Jemma Lee" userId="e89f430a-aa85-43f9-b4d7-a0a3c6748085" providerId="ADAL" clId="{70D331E5-22B0-44B3-BD46-CF0E8D1B8F57}" dt="2024-04-30T07:20:12.729" v="2066" actId="14100"/>
          <ac:spMkLst>
            <pc:docMk/>
            <pc:sldMk cId="4163544004" sldId="353"/>
            <ac:spMk id="5" creationId="{1F47123A-9471-99BD-60E8-8CE10480D0B9}"/>
          </ac:spMkLst>
        </pc:spChg>
        <pc:spChg chg="del">
          <ac:chgData name="Jemma Lee" userId="e89f430a-aa85-43f9-b4d7-a0a3c6748085" providerId="ADAL" clId="{70D331E5-22B0-44B3-BD46-CF0E8D1B8F57}" dt="2024-04-30T07:20:42.789" v="2136" actId="478"/>
          <ac:spMkLst>
            <pc:docMk/>
            <pc:sldMk cId="4163544004" sldId="353"/>
            <ac:spMk id="6" creationId="{95A8330B-62AE-FEE1-322B-0F6B39987534}"/>
          </ac:spMkLst>
        </pc:spChg>
        <pc:spChg chg="mod">
          <ac:chgData name="Jemma Lee" userId="e89f430a-aa85-43f9-b4d7-a0a3c6748085" providerId="ADAL" clId="{70D331E5-22B0-44B3-BD46-CF0E8D1B8F57}" dt="2024-04-30T07:18:23.301" v="1868" actId="1035"/>
          <ac:spMkLst>
            <pc:docMk/>
            <pc:sldMk cId="4163544004" sldId="353"/>
            <ac:spMk id="7" creationId="{6EE47A00-22F0-8D18-56B0-196CB4C74CC9}"/>
          </ac:spMkLst>
        </pc:spChg>
        <pc:spChg chg="mod">
          <ac:chgData name="Jemma Lee" userId="e89f430a-aa85-43f9-b4d7-a0a3c6748085" providerId="ADAL" clId="{70D331E5-22B0-44B3-BD46-CF0E8D1B8F57}" dt="2024-04-30T07:18:56.696" v="1990" actId="27636"/>
          <ac:spMkLst>
            <pc:docMk/>
            <pc:sldMk cId="4163544004" sldId="353"/>
            <ac:spMk id="8" creationId="{529E5ED6-BE22-75B8-91DE-88A434C450A0}"/>
          </ac:spMkLst>
        </pc:spChg>
        <pc:spChg chg="mod">
          <ac:chgData name="Jemma Lee" userId="e89f430a-aa85-43f9-b4d7-a0a3c6748085" providerId="ADAL" clId="{70D331E5-22B0-44B3-BD46-CF0E8D1B8F57}" dt="2024-04-30T07:19:48.210" v="2062" actId="14100"/>
          <ac:spMkLst>
            <pc:docMk/>
            <pc:sldMk cId="4163544004" sldId="353"/>
            <ac:spMk id="9" creationId="{1EF1074E-D9BE-1729-F153-C58598ED60AD}"/>
          </ac:spMkLst>
        </pc:spChg>
        <pc:spChg chg="mod">
          <ac:chgData name="Jemma Lee" userId="e89f430a-aa85-43f9-b4d7-a0a3c6748085" providerId="ADAL" clId="{70D331E5-22B0-44B3-BD46-CF0E8D1B8F57}" dt="2024-04-30T07:20:37.136" v="2134" actId="20577"/>
          <ac:spMkLst>
            <pc:docMk/>
            <pc:sldMk cId="4163544004" sldId="353"/>
            <ac:spMk id="10" creationId="{F7939D35-3B70-3FE3-E5BA-3B7B62FD2F85}"/>
          </ac:spMkLst>
        </pc:spChg>
        <pc:spChg chg="del">
          <ac:chgData name="Jemma Lee" userId="e89f430a-aa85-43f9-b4d7-a0a3c6748085" providerId="ADAL" clId="{70D331E5-22B0-44B3-BD46-CF0E8D1B8F57}" dt="2024-04-30T07:20:50.256" v="2138" actId="478"/>
          <ac:spMkLst>
            <pc:docMk/>
            <pc:sldMk cId="4163544004" sldId="353"/>
            <ac:spMk id="11" creationId="{71018DC1-E8E8-847F-F8A2-45EA77E6C93A}"/>
          </ac:spMkLst>
        </pc:spChg>
        <pc:spChg chg="mod">
          <ac:chgData name="Jemma Lee" userId="e89f430a-aa85-43f9-b4d7-a0a3c6748085" providerId="ADAL" clId="{70D331E5-22B0-44B3-BD46-CF0E8D1B8F57}" dt="2024-04-30T07:16:21.908" v="1762" actId="404"/>
          <ac:spMkLst>
            <pc:docMk/>
            <pc:sldMk cId="4163544004" sldId="353"/>
            <ac:spMk id="12" creationId="{993DEA01-D8E1-86B9-FC9B-640A6C475A95}"/>
          </ac:spMkLst>
        </pc:spChg>
        <pc:spChg chg="mod">
          <ac:chgData name="Jemma Lee" userId="e89f430a-aa85-43f9-b4d7-a0a3c6748085" providerId="ADAL" clId="{70D331E5-22B0-44B3-BD46-CF0E8D1B8F57}" dt="2024-04-30T07:20:56.601" v="2140" actId="1076"/>
          <ac:spMkLst>
            <pc:docMk/>
            <pc:sldMk cId="4163544004" sldId="353"/>
            <ac:spMk id="13" creationId="{0CC98E98-B0CD-B588-24A8-2224A556EC0C}"/>
          </ac:spMkLst>
        </pc:spChg>
        <pc:spChg chg="mod">
          <ac:chgData name="Jemma Lee" userId="e89f430a-aa85-43f9-b4d7-a0a3c6748085" providerId="ADAL" clId="{70D331E5-22B0-44B3-BD46-CF0E8D1B8F57}" dt="2024-04-30T07:18:23.301" v="1868" actId="1035"/>
          <ac:spMkLst>
            <pc:docMk/>
            <pc:sldMk cId="4163544004" sldId="353"/>
            <ac:spMk id="14" creationId="{D639AA6C-ECE7-C4FF-5B9B-7ED0BD63FDE8}"/>
          </ac:spMkLst>
        </pc:spChg>
        <pc:spChg chg="mod">
          <ac:chgData name="Jemma Lee" userId="e89f430a-aa85-43f9-b4d7-a0a3c6748085" providerId="ADAL" clId="{70D331E5-22B0-44B3-BD46-CF0E8D1B8F57}" dt="2024-04-30T07:18:32.910" v="1885" actId="5793"/>
          <ac:spMkLst>
            <pc:docMk/>
            <pc:sldMk cId="4163544004" sldId="353"/>
            <ac:spMk id="15" creationId="{826CE9FA-E653-8F92-5BCA-5B19C2BBDDD6}"/>
          </ac:spMkLst>
        </pc:spChg>
        <pc:spChg chg="mod">
          <ac:chgData name="Jemma Lee" userId="e89f430a-aa85-43f9-b4d7-a0a3c6748085" providerId="ADAL" clId="{70D331E5-22B0-44B3-BD46-CF0E8D1B8F57}" dt="2024-04-30T07:19:32.658" v="2015" actId="1038"/>
          <ac:spMkLst>
            <pc:docMk/>
            <pc:sldMk cId="4163544004" sldId="353"/>
            <ac:spMk id="16" creationId="{69A9A65C-EF79-529A-DFE1-D04CAFF9FDEE}"/>
          </ac:spMkLst>
        </pc:spChg>
        <pc:spChg chg="del">
          <ac:chgData name="Jemma Lee" userId="e89f430a-aa85-43f9-b4d7-a0a3c6748085" providerId="ADAL" clId="{70D331E5-22B0-44B3-BD46-CF0E8D1B8F57}" dt="2024-04-30T07:20:05.266" v="2063" actId="478"/>
          <ac:spMkLst>
            <pc:docMk/>
            <pc:sldMk cId="4163544004" sldId="353"/>
            <ac:spMk id="17" creationId="{49F4F12A-B107-6C73-BAC4-71FD6B594DC0}"/>
          </ac:spMkLst>
        </pc:spChg>
        <pc:spChg chg="del">
          <ac:chgData name="Jemma Lee" userId="e89f430a-aa85-43f9-b4d7-a0a3c6748085" providerId="ADAL" clId="{70D331E5-22B0-44B3-BD46-CF0E8D1B8F57}" dt="2024-04-30T07:20:41.645" v="2135" actId="478"/>
          <ac:spMkLst>
            <pc:docMk/>
            <pc:sldMk cId="4163544004" sldId="353"/>
            <ac:spMk id="18" creationId="{3BC1D58A-7422-A96A-24CC-3A6A6251F89E}"/>
          </ac:spMkLst>
        </pc:spChg>
        <pc:spChg chg="add mod">
          <ac:chgData name="Jemma Lee" userId="e89f430a-aa85-43f9-b4d7-a0a3c6748085" providerId="ADAL" clId="{70D331E5-22B0-44B3-BD46-CF0E8D1B8F57}" dt="2024-04-30T07:20:08.800" v="2065" actId="1076"/>
          <ac:spMkLst>
            <pc:docMk/>
            <pc:sldMk cId="4163544004" sldId="353"/>
            <ac:spMk id="19" creationId="{D5E0C4F7-6C55-3E5A-8840-2B76270BA58E}"/>
          </ac:spMkLst>
        </pc:spChg>
        <pc:spChg chg="add del mod">
          <ac:chgData name="Jemma Lee" userId="e89f430a-aa85-43f9-b4d7-a0a3c6748085" providerId="ADAL" clId="{70D331E5-22B0-44B3-BD46-CF0E8D1B8F57}" dt="2024-04-30T07:20:47.137" v="2137" actId="478"/>
          <ac:spMkLst>
            <pc:docMk/>
            <pc:sldMk cId="4163544004" sldId="353"/>
            <ac:spMk id="21" creationId="{333AC7B0-3197-5CFB-1086-933C20C1F262}"/>
          </ac:spMkLst>
        </pc:spChg>
        <pc:spChg chg="add del mod">
          <ac:chgData name="Jemma Lee" userId="e89f430a-aa85-43f9-b4d7-a0a3c6748085" providerId="ADAL" clId="{70D331E5-22B0-44B3-BD46-CF0E8D1B8F57}" dt="2024-04-30T07:20:52.164" v="2139" actId="478"/>
          <ac:spMkLst>
            <pc:docMk/>
            <pc:sldMk cId="4163544004" sldId="353"/>
            <ac:spMk id="23" creationId="{0FF420E3-5787-B8AE-1AAA-A481700885D0}"/>
          </ac:spMkLst>
        </pc:spChg>
        <pc:picChg chg="add mod">
          <ac:chgData name="Jemma Lee" userId="e89f430a-aa85-43f9-b4d7-a0a3c6748085" providerId="ADAL" clId="{70D331E5-22B0-44B3-BD46-CF0E8D1B8F57}" dt="2024-04-30T07:22:09.380" v="2146" actId="14100"/>
          <ac:picMkLst>
            <pc:docMk/>
            <pc:sldMk cId="4163544004" sldId="353"/>
            <ac:picMk id="25" creationId="{9E4A12BF-522D-D4EC-53CE-4E00656BA2D6}"/>
          </ac:picMkLst>
        </pc:picChg>
      </pc:sldChg>
      <pc:sldChg chg="modSp add mod ord">
        <pc:chgData name="Jemma Lee" userId="e89f430a-aa85-43f9-b4d7-a0a3c6748085" providerId="ADAL" clId="{70D331E5-22B0-44B3-BD46-CF0E8D1B8F57}" dt="2024-04-29T16:59:18.454" v="387" actId="404"/>
        <pc:sldMkLst>
          <pc:docMk/>
          <pc:sldMk cId="811337141" sldId="354"/>
        </pc:sldMkLst>
        <pc:spChg chg="mod">
          <ac:chgData name="Jemma Lee" userId="e89f430a-aa85-43f9-b4d7-a0a3c6748085" providerId="ADAL" clId="{70D331E5-22B0-44B3-BD46-CF0E8D1B8F57}" dt="2024-04-29T16:59:18.454" v="387" actId="404"/>
          <ac:spMkLst>
            <pc:docMk/>
            <pc:sldMk cId="811337141" sldId="354"/>
            <ac:spMk id="2" creationId="{A7382906-C2D2-6748-E22E-CA66D74A043C}"/>
          </ac:spMkLst>
        </pc:spChg>
      </pc:sldChg>
      <pc:sldChg chg="addSp delSp modSp add mod ord">
        <pc:chgData name="Jemma Lee" userId="e89f430a-aa85-43f9-b4d7-a0a3c6748085" providerId="ADAL" clId="{70D331E5-22B0-44B3-BD46-CF0E8D1B8F57}" dt="2024-04-30T07:14:50.770" v="1724" actId="14100"/>
        <pc:sldMkLst>
          <pc:docMk/>
          <pc:sldMk cId="1321561941" sldId="355"/>
        </pc:sldMkLst>
        <pc:spChg chg="mod">
          <ac:chgData name="Jemma Lee" userId="e89f430a-aa85-43f9-b4d7-a0a3c6748085" providerId="ADAL" clId="{70D331E5-22B0-44B3-BD46-CF0E8D1B8F57}" dt="2024-04-30T07:09:05.960" v="918" actId="1076"/>
          <ac:spMkLst>
            <pc:docMk/>
            <pc:sldMk cId="1321561941" sldId="355"/>
            <ac:spMk id="2" creationId="{06DE9B52-1643-DBB2-5FBB-7FA8F9D5A248}"/>
          </ac:spMkLst>
        </pc:spChg>
        <pc:spChg chg="mod">
          <ac:chgData name="Jemma Lee" userId="e89f430a-aa85-43f9-b4d7-a0a3c6748085" providerId="ADAL" clId="{70D331E5-22B0-44B3-BD46-CF0E8D1B8F57}" dt="2024-04-30T07:09:28.974" v="933" actId="1038"/>
          <ac:spMkLst>
            <pc:docMk/>
            <pc:sldMk cId="1321561941" sldId="355"/>
            <ac:spMk id="3" creationId="{C6CA50AA-6944-50DD-8EF0-E59AE5EC5925}"/>
          </ac:spMkLst>
        </pc:spChg>
        <pc:spChg chg="mod">
          <ac:chgData name="Jemma Lee" userId="e89f430a-aa85-43f9-b4d7-a0a3c6748085" providerId="ADAL" clId="{70D331E5-22B0-44B3-BD46-CF0E8D1B8F57}" dt="2024-04-30T07:09:00.268" v="917" actId="1076"/>
          <ac:spMkLst>
            <pc:docMk/>
            <pc:sldMk cId="1321561941" sldId="355"/>
            <ac:spMk id="4" creationId="{C9783F3F-6DF5-1E58-C809-123FFC03C562}"/>
          </ac:spMkLst>
        </pc:spChg>
        <pc:spChg chg="mod">
          <ac:chgData name="Jemma Lee" userId="e89f430a-aa85-43f9-b4d7-a0a3c6748085" providerId="ADAL" clId="{70D331E5-22B0-44B3-BD46-CF0E8D1B8F57}" dt="2024-04-30T07:10:06.949" v="938" actId="1076"/>
          <ac:spMkLst>
            <pc:docMk/>
            <pc:sldMk cId="1321561941" sldId="355"/>
            <ac:spMk id="5" creationId="{1F47123A-9471-99BD-60E8-8CE10480D0B9}"/>
          </ac:spMkLst>
        </pc:spChg>
        <pc:spChg chg="mod">
          <ac:chgData name="Jemma Lee" userId="e89f430a-aa85-43f9-b4d7-a0a3c6748085" providerId="ADAL" clId="{70D331E5-22B0-44B3-BD46-CF0E8D1B8F57}" dt="2024-04-30T07:10:12.558" v="939" actId="1076"/>
          <ac:spMkLst>
            <pc:docMk/>
            <pc:sldMk cId="1321561941" sldId="355"/>
            <ac:spMk id="6" creationId="{95A8330B-62AE-FEE1-322B-0F6B39987534}"/>
          </ac:spMkLst>
        </pc:spChg>
        <pc:spChg chg="mod">
          <ac:chgData name="Jemma Lee" userId="e89f430a-aa85-43f9-b4d7-a0a3c6748085" providerId="ADAL" clId="{70D331E5-22B0-44B3-BD46-CF0E8D1B8F57}" dt="2024-04-30T07:13:11.560" v="1484" actId="20577"/>
          <ac:spMkLst>
            <pc:docMk/>
            <pc:sldMk cId="1321561941" sldId="355"/>
            <ac:spMk id="7" creationId="{6EE47A00-22F0-8D18-56B0-196CB4C74CC9}"/>
          </ac:spMkLst>
        </pc:spChg>
        <pc:spChg chg="mod">
          <ac:chgData name="Jemma Lee" userId="e89f430a-aa85-43f9-b4d7-a0a3c6748085" providerId="ADAL" clId="{70D331E5-22B0-44B3-BD46-CF0E8D1B8F57}" dt="2024-04-30T07:14:50.770" v="1724" actId="14100"/>
          <ac:spMkLst>
            <pc:docMk/>
            <pc:sldMk cId="1321561941" sldId="355"/>
            <ac:spMk id="8" creationId="{529E5ED6-BE22-75B8-91DE-88A434C450A0}"/>
          </ac:spMkLst>
        </pc:spChg>
        <pc:spChg chg="del">
          <ac:chgData name="Jemma Lee" userId="e89f430a-aa85-43f9-b4d7-a0a3c6748085" providerId="ADAL" clId="{70D331E5-22B0-44B3-BD46-CF0E8D1B8F57}" dt="2024-04-30T07:09:56.599" v="936" actId="478"/>
          <ac:spMkLst>
            <pc:docMk/>
            <pc:sldMk cId="1321561941" sldId="355"/>
            <ac:spMk id="9" creationId="{1EF1074E-D9BE-1729-F153-C58598ED60AD}"/>
          </ac:spMkLst>
        </pc:spChg>
        <pc:spChg chg="mod">
          <ac:chgData name="Jemma Lee" userId="e89f430a-aa85-43f9-b4d7-a0a3c6748085" providerId="ADAL" clId="{70D331E5-22B0-44B3-BD46-CF0E8D1B8F57}" dt="2024-04-30T07:14:43.286" v="1721" actId="313"/>
          <ac:spMkLst>
            <pc:docMk/>
            <pc:sldMk cId="1321561941" sldId="355"/>
            <ac:spMk id="10" creationId="{F7939D35-3B70-3FE3-E5BA-3B7B62FD2F85}"/>
          </ac:spMkLst>
        </pc:spChg>
        <pc:spChg chg="del">
          <ac:chgData name="Jemma Lee" userId="e89f430a-aa85-43f9-b4d7-a0a3c6748085" providerId="ADAL" clId="{70D331E5-22B0-44B3-BD46-CF0E8D1B8F57}" dt="2024-04-30T07:09:51.635" v="934" actId="478"/>
          <ac:spMkLst>
            <pc:docMk/>
            <pc:sldMk cId="1321561941" sldId="355"/>
            <ac:spMk id="11" creationId="{71018DC1-E8E8-847F-F8A2-45EA77E6C93A}"/>
          </ac:spMkLst>
        </pc:spChg>
        <pc:spChg chg="mod">
          <ac:chgData name="Jemma Lee" userId="e89f430a-aa85-43f9-b4d7-a0a3c6748085" providerId="ADAL" clId="{70D331E5-22B0-44B3-BD46-CF0E8D1B8F57}" dt="2024-04-30T07:12:37.764" v="1417" actId="20577"/>
          <ac:spMkLst>
            <pc:docMk/>
            <pc:sldMk cId="1321561941" sldId="355"/>
            <ac:spMk id="12" creationId="{993DEA01-D8E1-86B9-FC9B-640A6C475A95}"/>
          </ac:spMkLst>
        </pc:spChg>
        <pc:spChg chg="mod">
          <ac:chgData name="Jemma Lee" userId="e89f430a-aa85-43f9-b4d7-a0a3c6748085" providerId="ADAL" clId="{70D331E5-22B0-44B3-BD46-CF0E8D1B8F57}" dt="2024-04-30T07:12:51.910" v="1434" actId="20577"/>
          <ac:spMkLst>
            <pc:docMk/>
            <pc:sldMk cId="1321561941" sldId="355"/>
            <ac:spMk id="14" creationId="{D639AA6C-ECE7-C4FF-5B9B-7ED0BD63FDE8}"/>
          </ac:spMkLst>
        </pc:spChg>
        <pc:spChg chg="mod">
          <ac:chgData name="Jemma Lee" userId="e89f430a-aa85-43f9-b4d7-a0a3c6748085" providerId="ADAL" clId="{70D331E5-22B0-44B3-BD46-CF0E8D1B8F57}" dt="2024-04-30T07:09:28.974" v="933" actId="1038"/>
          <ac:spMkLst>
            <pc:docMk/>
            <pc:sldMk cId="1321561941" sldId="355"/>
            <ac:spMk id="15" creationId="{826CE9FA-E653-8F92-5BCA-5B19C2BBDDD6}"/>
          </ac:spMkLst>
        </pc:spChg>
        <pc:spChg chg="mod">
          <ac:chgData name="Jemma Lee" userId="e89f430a-aa85-43f9-b4d7-a0a3c6748085" providerId="ADAL" clId="{70D331E5-22B0-44B3-BD46-CF0E8D1B8F57}" dt="2024-04-30T07:10:25.233" v="961" actId="1076"/>
          <ac:spMkLst>
            <pc:docMk/>
            <pc:sldMk cId="1321561941" sldId="355"/>
            <ac:spMk id="16" creationId="{69A9A65C-EF79-529A-DFE1-D04CAFF9FDEE}"/>
          </ac:spMkLst>
        </pc:spChg>
        <pc:spChg chg="mod">
          <ac:chgData name="Jemma Lee" userId="e89f430a-aa85-43f9-b4d7-a0a3c6748085" providerId="ADAL" clId="{70D331E5-22B0-44B3-BD46-CF0E8D1B8F57}" dt="2024-04-30T07:14:12.193" v="1611" actId="20577"/>
          <ac:spMkLst>
            <pc:docMk/>
            <pc:sldMk cId="1321561941" sldId="355"/>
            <ac:spMk id="17" creationId="{49F4F12A-B107-6C73-BAC4-71FD6B594DC0}"/>
          </ac:spMkLst>
        </pc:spChg>
        <pc:spChg chg="mod">
          <ac:chgData name="Jemma Lee" userId="e89f430a-aa85-43f9-b4d7-a0a3c6748085" providerId="ADAL" clId="{70D331E5-22B0-44B3-BD46-CF0E8D1B8F57}" dt="2024-04-30T07:10:31.394" v="970" actId="1076"/>
          <ac:spMkLst>
            <pc:docMk/>
            <pc:sldMk cId="1321561941" sldId="355"/>
            <ac:spMk id="18" creationId="{3BC1D58A-7422-A96A-24CC-3A6A6251F89E}"/>
          </ac:spMkLst>
        </pc:spChg>
        <pc:spChg chg="add del mod">
          <ac:chgData name="Jemma Lee" userId="e89f430a-aa85-43f9-b4d7-a0a3c6748085" providerId="ADAL" clId="{70D331E5-22B0-44B3-BD46-CF0E8D1B8F57}" dt="2024-04-30T07:09:53.619" v="935" actId="478"/>
          <ac:spMkLst>
            <pc:docMk/>
            <pc:sldMk cId="1321561941" sldId="355"/>
            <ac:spMk id="19" creationId="{F18C7C92-C80D-6739-D749-3C4B2B15753A}"/>
          </ac:spMkLst>
        </pc:spChg>
        <pc:spChg chg="add del mod">
          <ac:chgData name="Jemma Lee" userId="e89f430a-aa85-43f9-b4d7-a0a3c6748085" providerId="ADAL" clId="{70D331E5-22B0-44B3-BD46-CF0E8D1B8F57}" dt="2024-04-30T07:09:59.606" v="937" actId="478"/>
          <ac:spMkLst>
            <pc:docMk/>
            <pc:sldMk cId="1321561941" sldId="355"/>
            <ac:spMk id="21" creationId="{D6B061F8-AD8F-37DD-E27E-44805AEB1C66}"/>
          </ac:spMkLst>
        </pc:spChg>
        <pc:spChg chg="add mod">
          <ac:chgData name="Jemma Lee" userId="e89f430a-aa85-43f9-b4d7-a0a3c6748085" providerId="ADAL" clId="{70D331E5-22B0-44B3-BD46-CF0E8D1B8F57}" dt="2024-04-30T07:12:14.329" v="1296" actId="20577"/>
          <ac:spMkLst>
            <pc:docMk/>
            <pc:sldMk cId="1321561941" sldId="355"/>
            <ac:spMk id="22" creationId="{E6E3BF52-238F-2619-C626-530BF2FD110D}"/>
          </ac:spMkLst>
        </pc:spChg>
        <pc:spChg chg="add mod">
          <ac:chgData name="Jemma Lee" userId="e89f430a-aa85-43f9-b4d7-a0a3c6748085" providerId="ADAL" clId="{70D331E5-22B0-44B3-BD46-CF0E8D1B8F57}" dt="2024-04-30T07:12:30.155" v="1400" actId="20577"/>
          <ac:spMkLst>
            <pc:docMk/>
            <pc:sldMk cId="1321561941" sldId="355"/>
            <ac:spMk id="23" creationId="{036E3884-1C83-EDBA-46B6-30A6739EC6D6}"/>
          </ac:spMkLst>
        </pc:spChg>
      </pc:sldChg>
      <pc:sldChg chg="add ord">
        <pc:chgData name="Jemma Lee" userId="e89f430a-aa85-43f9-b4d7-a0a3c6748085" providerId="ADAL" clId="{70D331E5-22B0-44B3-BD46-CF0E8D1B8F57}" dt="2024-04-30T07:14:58.597" v="1726"/>
        <pc:sldMkLst>
          <pc:docMk/>
          <pc:sldMk cId="2262446564" sldId="3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00C0F-789A-6949-BC77-5B889059AF56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ECFC0-3A29-6840-BCCA-0420B668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2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4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8.png"/><Relationship Id="rId5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0.png"/><Relationship Id="rId4" Type="http://schemas.openxmlformats.org/officeDocument/2006/relationships/image" Target="../media/image4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1.png"/><Relationship Id="rId4" Type="http://schemas.openxmlformats.org/officeDocument/2006/relationships/image" Target="../media/image4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2.png"/><Relationship Id="rId4" Type="http://schemas.openxmlformats.org/officeDocument/2006/relationships/image" Target="../media/image45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png"/><Relationship Id="rId5" Type="http://schemas.openxmlformats.org/officeDocument/2006/relationships/image" Target="../media/image44.png"/><Relationship Id="rId4" Type="http://schemas.openxmlformats.org/officeDocument/2006/relationships/image" Target="../media/image5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png"/><Relationship Id="rId4" Type="http://schemas.openxmlformats.org/officeDocument/2006/relationships/image" Target="../media/image4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png"/><Relationship Id="rId4" Type="http://schemas.openxmlformats.org/officeDocument/2006/relationships/image" Target="../media/image5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png"/><Relationship Id="rId4" Type="http://schemas.openxmlformats.org/officeDocument/2006/relationships/image" Target="../media/image6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4FB221E-1EB5-1B43-EA7C-3EA866ECEB8F}"/>
              </a:ext>
            </a:extLst>
          </p:cNvPr>
          <p:cNvSpPr/>
          <p:nvPr userDrawn="1"/>
        </p:nvSpPr>
        <p:spPr>
          <a:xfrm>
            <a:off x="1" y="399737"/>
            <a:ext cx="11804754" cy="6058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9F36E-853D-8C5F-F783-AA8E2314B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296" y="2794693"/>
            <a:ext cx="7737422" cy="1839868"/>
          </a:xfrm>
        </p:spPr>
        <p:txBody>
          <a:bodyPr lIns="0" tIns="0" rIns="0" anchor="t"/>
          <a:lstStyle>
            <a:lvl1pPr algn="l">
              <a:defRPr sz="6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08251-AB68-BF90-A621-590F2279D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295" y="4628830"/>
            <a:ext cx="7737422" cy="986500"/>
          </a:xfrm>
        </p:spPr>
        <p:txBody>
          <a:bodyPr lIns="0" rIns="0"/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8" name="Picture 17" descr="A yellow curved line on a black background&#10;&#10;Description automatically generated">
            <a:extLst>
              <a:ext uri="{FF2B5EF4-FFF2-40B4-BE49-F238E27FC236}">
                <a16:creationId xmlns:a16="http://schemas.microsoft.com/office/drawing/2014/main" id="{4224DD90-9019-D987-3AD5-90C2AD1042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328" b="65805"/>
          <a:stretch/>
        </p:blipFill>
        <p:spPr>
          <a:xfrm>
            <a:off x="0" y="6076486"/>
            <a:ext cx="2050166" cy="781514"/>
          </a:xfrm>
          <a:prstGeom prst="rect">
            <a:avLst/>
          </a:prstGeom>
        </p:spPr>
      </p:pic>
      <p:pic>
        <p:nvPicPr>
          <p:cNvPr id="23" name="Picture 22" descr="A red and black logo&#10;&#10;Description automatically generated">
            <a:extLst>
              <a:ext uri="{FF2B5EF4-FFF2-40B4-BE49-F238E27FC236}">
                <a16:creationId xmlns:a16="http://schemas.microsoft.com/office/drawing/2014/main" id="{EE177A1E-914E-9F4D-CF54-89AB4A000D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2295" y="1515664"/>
            <a:ext cx="2969189" cy="716062"/>
          </a:xfrm>
          <a:prstGeom prst="rect">
            <a:avLst/>
          </a:prstGeom>
        </p:spPr>
      </p:pic>
      <p:pic>
        <p:nvPicPr>
          <p:cNvPr id="25" name="Picture 24" descr="A blue and black logo&#10;&#10;Description automatically generated">
            <a:extLst>
              <a:ext uri="{FF2B5EF4-FFF2-40B4-BE49-F238E27FC236}">
                <a16:creationId xmlns:a16="http://schemas.microsoft.com/office/drawing/2014/main" id="{98FD22C3-32A3-491B-8A34-065D440A8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5000"/>
          </a:blip>
          <a:srcRect l="18348" t="11234"/>
          <a:stretch/>
        </p:blipFill>
        <p:spPr>
          <a:xfrm rot="10800000">
            <a:off x="8478457" y="659567"/>
            <a:ext cx="3713541" cy="619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0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eak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C045379-7094-A38A-4EB5-1752B150C2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97EF5B4E-581A-C466-A7B9-E4886E5881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2295" y="5992789"/>
            <a:ext cx="1329129" cy="320538"/>
          </a:xfrm>
          <a:prstGeom prst="rect">
            <a:avLst/>
          </a:prstGeom>
        </p:spPr>
      </p:pic>
      <p:pic>
        <p:nvPicPr>
          <p:cNvPr id="12" name="Picture 11" descr="A brown curved object with black background&#10;&#10;Description automatically generated">
            <a:extLst>
              <a:ext uri="{FF2B5EF4-FFF2-40B4-BE49-F238E27FC236}">
                <a16:creationId xmlns:a16="http://schemas.microsoft.com/office/drawing/2014/main" id="{44FD8D63-2633-F34B-2FB4-FFDB47A0D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7000"/>
          </a:blip>
          <a:srcRect l="11995" t="11998" b="21699"/>
          <a:stretch/>
        </p:blipFill>
        <p:spPr>
          <a:xfrm rot="10800000">
            <a:off x="6263390" y="-2"/>
            <a:ext cx="5928609" cy="6858002"/>
          </a:xfrm>
          <a:prstGeom prst="rect">
            <a:avLst/>
          </a:prstGeom>
        </p:spPr>
      </p:pic>
      <p:pic>
        <p:nvPicPr>
          <p:cNvPr id="16" name="Picture 15" descr="A black and red flag&#10;&#10;Description automatically generated">
            <a:extLst>
              <a:ext uri="{FF2B5EF4-FFF2-40B4-BE49-F238E27FC236}">
                <a16:creationId xmlns:a16="http://schemas.microsoft.com/office/drawing/2014/main" id="{809BD2DC-2F4C-5DFD-C2D5-EB38271496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80" t="25635"/>
          <a:stretch/>
        </p:blipFill>
        <p:spPr>
          <a:xfrm>
            <a:off x="-1" y="0"/>
            <a:ext cx="7400871" cy="180519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861E261-F060-0671-5561-EED44A04D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295" y="2927360"/>
            <a:ext cx="11574904" cy="1430695"/>
          </a:xfrm>
        </p:spPr>
        <p:txBody>
          <a:bodyPr lIns="0" tIns="0" rIns="0" anchor="t">
            <a:normAutofit/>
          </a:bodyPr>
          <a:lstStyle>
            <a:lvl1pPr algn="ctr">
              <a:defRPr sz="4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3" name="Picture 2" descr="A black and grey curved object&#10;&#10;Description automatically generated">
            <a:extLst>
              <a:ext uri="{FF2B5EF4-FFF2-40B4-BE49-F238E27FC236}">
                <a16:creationId xmlns:a16="http://schemas.microsoft.com/office/drawing/2014/main" id="{7AAD3B52-6B73-E158-8A14-A4FF388B4D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31882"/>
          <a:stretch/>
        </p:blipFill>
        <p:spPr>
          <a:xfrm>
            <a:off x="8358470" y="1574800"/>
            <a:ext cx="3841024" cy="5283200"/>
          </a:xfrm>
          <a:prstGeom prst="rect">
            <a:avLst/>
          </a:prstGeom>
        </p:spPr>
      </p:pic>
      <p:pic>
        <p:nvPicPr>
          <p:cNvPr id="10" name="Picture 9" descr="A red flag with black background&#10;&#10;Description automatically generated">
            <a:extLst>
              <a:ext uri="{FF2B5EF4-FFF2-40B4-BE49-F238E27FC236}">
                <a16:creationId xmlns:a16="http://schemas.microsoft.com/office/drawing/2014/main" id="{6D3DE958-41F9-C306-D2E3-B0EEE0A6156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91584" y="5127051"/>
            <a:ext cx="1600416" cy="161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7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C045379-7094-A38A-4EB5-1752B150C2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97EF5B4E-581A-C466-A7B9-E4886E5881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2295" y="5992789"/>
            <a:ext cx="1329129" cy="320538"/>
          </a:xfrm>
          <a:prstGeom prst="rect">
            <a:avLst/>
          </a:prstGeom>
        </p:spPr>
      </p:pic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4172E94C-34A8-218A-5A54-4982B8D2BD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7000"/>
          </a:blip>
          <a:srcRect r="11773"/>
          <a:stretch/>
        </p:blipFill>
        <p:spPr>
          <a:xfrm flipH="1">
            <a:off x="-7495" y="635000"/>
            <a:ext cx="5557631" cy="6223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861E261-F060-0671-5561-EED44A04D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295" y="2927360"/>
            <a:ext cx="11574904" cy="1430695"/>
          </a:xfrm>
        </p:spPr>
        <p:txBody>
          <a:bodyPr lIns="0" tIns="0" rIns="0" anchor="t">
            <a:normAutofit/>
          </a:bodyPr>
          <a:lstStyle>
            <a:lvl1pPr algn="ctr">
              <a:defRPr sz="4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0" name="Picture 9" descr="A brown curved object on a black background&#10;&#10;Description automatically generated">
            <a:extLst>
              <a:ext uri="{FF2B5EF4-FFF2-40B4-BE49-F238E27FC236}">
                <a16:creationId xmlns:a16="http://schemas.microsoft.com/office/drawing/2014/main" id="{9D1DAACC-FD67-AA53-735C-83D08F7B85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14214" y="4090166"/>
            <a:ext cx="5685280" cy="2767834"/>
          </a:xfrm>
          <a:prstGeom prst="rect">
            <a:avLst/>
          </a:prstGeom>
        </p:spPr>
      </p:pic>
      <p:pic>
        <p:nvPicPr>
          <p:cNvPr id="13" name="Picture 12" descr="A purple circle with black background&#10;&#10;Description automatically generated">
            <a:extLst>
              <a:ext uri="{FF2B5EF4-FFF2-40B4-BE49-F238E27FC236}">
                <a16:creationId xmlns:a16="http://schemas.microsoft.com/office/drawing/2014/main" id="{26581207-51AA-7576-2D00-B2FA91BBEA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2580"/>
          <a:stretch/>
        </p:blipFill>
        <p:spPr>
          <a:xfrm rot="5400000">
            <a:off x="2059728" y="-1287094"/>
            <a:ext cx="2258308" cy="483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32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C045379-7094-A38A-4EB5-1752B150C2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black logo with a black background&#10;&#10;Description automatically generated">
            <a:extLst>
              <a:ext uri="{FF2B5EF4-FFF2-40B4-BE49-F238E27FC236}">
                <a16:creationId xmlns:a16="http://schemas.microsoft.com/office/drawing/2014/main" id="{8E2B5EAC-E683-84F6-A2EC-9D4BFE6C3B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30130" t="48402" r="15362"/>
          <a:stretch/>
        </p:blipFill>
        <p:spPr>
          <a:xfrm rot="16200000">
            <a:off x="-907795" y="907792"/>
            <a:ext cx="6858004" cy="5042411"/>
          </a:xfrm>
          <a:prstGeom prst="rect">
            <a:avLst/>
          </a:prstGeom>
        </p:spPr>
      </p:pic>
      <p:pic>
        <p:nvPicPr>
          <p:cNvPr id="2" name="Picture 1" descr="A red and black logo&#10;&#10;Description automatically generated">
            <a:extLst>
              <a:ext uri="{FF2B5EF4-FFF2-40B4-BE49-F238E27FC236}">
                <a16:creationId xmlns:a16="http://schemas.microsoft.com/office/drawing/2014/main" id="{852A3BCF-8206-8690-DFDF-A1C4EE280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2295" y="5992789"/>
            <a:ext cx="1329129" cy="320538"/>
          </a:xfrm>
          <a:prstGeom prst="rect">
            <a:avLst/>
          </a:prstGeom>
        </p:spPr>
      </p:pic>
      <p:pic>
        <p:nvPicPr>
          <p:cNvPr id="8" name="Picture 7" descr="A yellow curved object on a black background&#10;&#10;Description automatically generated">
            <a:extLst>
              <a:ext uri="{FF2B5EF4-FFF2-40B4-BE49-F238E27FC236}">
                <a16:creationId xmlns:a16="http://schemas.microsoft.com/office/drawing/2014/main" id="{135C58F6-DE95-E6EC-717B-FDAB6DE82A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11553" b="9103"/>
          <a:stretch/>
        </p:blipFill>
        <p:spPr>
          <a:xfrm rot="16200000">
            <a:off x="8922751" y="1088803"/>
            <a:ext cx="4358056" cy="218044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861E261-F060-0671-5561-EED44A04D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295" y="2927360"/>
            <a:ext cx="11574904" cy="1430695"/>
          </a:xfrm>
        </p:spPr>
        <p:txBody>
          <a:bodyPr lIns="0" tIns="0" rIns="0" anchor="t">
            <a:normAutofit/>
          </a:bodyPr>
          <a:lstStyle>
            <a:lvl1pPr algn="ctr">
              <a:defRPr sz="4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4" name="Picture 13" descr="A red and black curved object&#10;&#10;Description automatically generated">
            <a:extLst>
              <a:ext uri="{FF2B5EF4-FFF2-40B4-BE49-F238E27FC236}">
                <a16:creationId xmlns:a16="http://schemas.microsoft.com/office/drawing/2014/main" id="{24EFC650-E96B-035B-AD66-97AA085284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6206" b="29040"/>
          <a:stretch/>
        </p:blipFill>
        <p:spPr>
          <a:xfrm>
            <a:off x="-4" y="3172119"/>
            <a:ext cx="4650505" cy="368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44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ey and black logo&#10;&#10;Description automatically generated">
            <a:extLst>
              <a:ext uri="{FF2B5EF4-FFF2-40B4-BE49-F238E27FC236}">
                <a16:creationId xmlns:a16="http://schemas.microsoft.com/office/drawing/2014/main" id="{4F9670B8-EEE5-CAD6-31A4-C6E862F7C6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</a:blip>
          <a:srcRect l="-206" t="26823" r="11434" b="6931"/>
          <a:stretch/>
        </p:blipFill>
        <p:spPr>
          <a:xfrm>
            <a:off x="2889693" y="1"/>
            <a:ext cx="9302308" cy="6858000"/>
          </a:xfrm>
          <a:prstGeom prst="rect">
            <a:avLst/>
          </a:prstGeom>
        </p:spPr>
      </p:pic>
      <p:pic>
        <p:nvPicPr>
          <p:cNvPr id="13" name="Picture 12" descr="A yellow rectangular object with black background&#10;&#10;Description automatically generated">
            <a:extLst>
              <a:ext uri="{FF2B5EF4-FFF2-40B4-BE49-F238E27FC236}">
                <a16:creationId xmlns:a16="http://schemas.microsoft.com/office/drawing/2014/main" id="{60309812-EA8A-70B2-73FB-314964C898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989" t="25403"/>
          <a:stretch/>
        </p:blipFill>
        <p:spPr>
          <a:xfrm>
            <a:off x="-1" y="-25735"/>
            <a:ext cx="563299" cy="5795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85208-DBD2-129B-05E3-BD6062856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99" y="1694121"/>
            <a:ext cx="11464773" cy="4453932"/>
          </a:xfrm>
        </p:spPr>
        <p:txBody>
          <a:bodyPr lIns="0" tIns="72000" bIns="72000"/>
          <a:lstStyle>
            <a:lvl1pPr marL="228600">
              <a:lnSpc>
                <a:spcPct val="100000"/>
              </a:lnSpc>
              <a:spcAft>
                <a:spcPts val="1000"/>
              </a:spcAft>
              <a:buClr>
                <a:schemeClr val="accent4"/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chemeClr val="accent4"/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chemeClr val="accent4"/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chemeClr val="accent4"/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chemeClr val="accent4"/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7DA09-2732-9CDC-A085-25C772EEA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4873" y="6356350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9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8F662871-3908-B54A-A5E0-3487733A69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7E4ACB7B-F487-CC26-F791-1374495BF7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3299" y="6342758"/>
            <a:ext cx="1329129" cy="32053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FA5BB17-AF3B-2713-9F76-964B5BF40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299" y="684213"/>
            <a:ext cx="11464773" cy="776923"/>
          </a:xfrm>
        </p:spPr>
        <p:txBody>
          <a:bodyPr lIns="0" tIns="0" rIns="0" bIns="72000">
            <a:normAutofit/>
          </a:bodyPr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74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urved object with a black background&#10;&#10;Description automatically generated">
            <a:extLst>
              <a:ext uri="{FF2B5EF4-FFF2-40B4-BE49-F238E27FC236}">
                <a16:creationId xmlns:a16="http://schemas.microsoft.com/office/drawing/2014/main" id="{CA2EF6C1-5A15-FD94-180A-06EA09130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6995" t="25409"/>
          <a:stretch/>
        </p:blipFill>
        <p:spPr>
          <a:xfrm>
            <a:off x="0" y="-25736"/>
            <a:ext cx="563130" cy="57939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7DA09-2732-9CDC-A085-25C772EEA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4873" y="6356350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9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8F662871-3908-B54A-A5E0-3487733A69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7E4ACB7B-F487-CC26-F791-1374495BF7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131" y="6342758"/>
            <a:ext cx="1329129" cy="320538"/>
          </a:xfrm>
          <a:prstGeom prst="rect">
            <a:avLst/>
          </a:prstGeom>
        </p:spPr>
      </p:pic>
      <p:pic>
        <p:nvPicPr>
          <p:cNvPr id="6" name="Picture 5" descr="A grey and black logo&#10;&#10;Description automatically generated">
            <a:extLst>
              <a:ext uri="{FF2B5EF4-FFF2-40B4-BE49-F238E27FC236}">
                <a16:creationId xmlns:a16="http://schemas.microsoft.com/office/drawing/2014/main" id="{ED227D67-ACB1-0AFA-C9F4-78BBF144E5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"/>
          </a:blip>
          <a:srcRect t="14223" b="7330"/>
          <a:stretch/>
        </p:blipFill>
        <p:spPr>
          <a:xfrm rot="10800000">
            <a:off x="894203" y="0"/>
            <a:ext cx="839067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4806D2-CC8A-E9BC-96A8-80656DD3D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99" y="1694121"/>
            <a:ext cx="11464773" cy="4453932"/>
          </a:xfrm>
        </p:spPr>
        <p:txBody>
          <a:bodyPr lIns="0" tIns="72000" bIns="72000"/>
          <a:lstStyle>
            <a:lvl1pPr marL="228600">
              <a:lnSpc>
                <a:spcPct val="100000"/>
              </a:lnSpc>
              <a:spcAft>
                <a:spcPts val="1000"/>
              </a:spcAft>
              <a:buClr>
                <a:schemeClr val="accent2"/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495C21-FA06-62AB-8C87-36B338373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299" y="684213"/>
            <a:ext cx="11464773" cy="776923"/>
          </a:xfrm>
        </p:spPr>
        <p:txBody>
          <a:bodyPr lIns="0" tIns="0" rIns="0" bIns="72000">
            <a:normAutofit/>
          </a:bodyPr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39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cross on a black background&#10;&#10;Description automatically generated">
            <a:extLst>
              <a:ext uri="{FF2B5EF4-FFF2-40B4-BE49-F238E27FC236}">
                <a16:creationId xmlns:a16="http://schemas.microsoft.com/office/drawing/2014/main" id="{06D4DD0A-477E-DDF8-6D4D-D1ADF0FAD2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"/>
          </a:blip>
          <a:srcRect b="45476"/>
          <a:stretch/>
        </p:blipFill>
        <p:spPr>
          <a:xfrm>
            <a:off x="5663607" y="1052046"/>
            <a:ext cx="6273535" cy="580595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7DA09-2732-9CDC-A085-25C772EEA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4873" y="6356350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9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8F662871-3908-B54A-A5E0-3487733A69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7E4ACB7B-F487-CC26-F791-1374495BF7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299" y="6342758"/>
            <a:ext cx="1329129" cy="320538"/>
          </a:xfrm>
          <a:prstGeom prst="rect">
            <a:avLst/>
          </a:prstGeom>
        </p:spPr>
      </p:pic>
      <p:pic>
        <p:nvPicPr>
          <p:cNvPr id="10" name="Picture 9" descr="A red flag with black background&#10;&#10;Description automatically generated">
            <a:extLst>
              <a:ext uri="{FF2B5EF4-FFF2-40B4-BE49-F238E27FC236}">
                <a16:creationId xmlns:a16="http://schemas.microsoft.com/office/drawing/2014/main" id="{A80F9F04-2049-0348-E90A-B8385B200E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6989" t="25403"/>
          <a:stretch/>
        </p:blipFill>
        <p:spPr>
          <a:xfrm>
            <a:off x="-1" y="-25734"/>
            <a:ext cx="563299" cy="57955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4BDA28-234A-0469-6FD7-878EC5751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99" y="1694121"/>
            <a:ext cx="11464773" cy="4453932"/>
          </a:xfrm>
        </p:spPr>
        <p:txBody>
          <a:bodyPr lIns="0" tIns="72000" bIns="72000"/>
          <a:lstStyle>
            <a:lvl1pPr marL="228600">
              <a:lnSpc>
                <a:spcPct val="100000"/>
              </a:lnSpc>
              <a:spcAft>
                <a:spcPts val="1000"/>
              </a:spcAft>
              <a:buClr>
                <a:schemeClr val="tx2">
                  <a:lumMod val="60000"/>
                  <a:lumOff val="4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40C337-0A7B-E4DC-42F9-132A4E587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299" y="684213"/>
            <a:ext cx="11464773" cy="776923"/>
          </a:xfrm>
        </p:spPr>
        <p:txBody>
          <a:bodyPr lIns="0" tIns="0" rIns="0" bIns="72000">
            <a:normAutofit/>
          </a:bodyPr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47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ack and grey curved object&#10;&#10;Description automatically generated">
            <a:extLst>
              <a:ext uri="{FF2B5EF4-FFF2-40B4-BE49-F238E27FC236}">
                <a16:creationId xmlns:a16="http://schemas.microsoft.com/office/drawing/2014/main" id="{48E05458-F4DF-A801-E5A6-441DECAA93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6989" t="25403"/>
          <a:stretch/>
        </p:blipFill>
        <p:spPr>
          <a:xfrm>
            <a:off x="-1" y="-25735"/>
            <a:ext cx="563299" cy="57955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7DA09-2732-9CDC-A085-25C772EEA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4873" y="6356350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9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8F662871-3908-B54A-A5E0-3487733A69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7E4ACB7B-F487-CC26-F791-1374495BF7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299" y="6342758"/>
            <a:ext cx="1329129" cy="320538"/>
          </a:xfrm>
          <a:prstGeom prst="rect">
            <a:avLst/>
          </a:prstGeom>
        </p:spPr>
      </p:pic>
      <p:pic>
        <p:nvPicPr>
          <p:cNvPr id="6" name="Picture 5" descr="A black and blue logo&#10;&#10;Description automatically generated">
            <a:extLst>
              <a:ext uri="{FF2B5EF4-FFF2-40B4-BE49-F238E27FC236}">
                <a16:creationId xmlns:a16="http://schemas.microsoft.com/office/drawing/2014/main" id="{B40900B1-34DB-D8DC-BEA2-19A5B24E86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6000"/>
          </a:blip>
          <a:stretch>
            <a:fillRect/>
          </a:stretch>
        </p:blipFill>
        <p:spPr>
          <a:xfrm>
            <a:off x="7912757" y="0"/>
            <a:ext cx="4279243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51A026-9309-C39A-FAB8-C71B669A2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99" y="1694121"/>
            <a:ext cx="11464773" cy="4453932"/>
          </a:xfrm>
        </p:spPr>
        <p:txBody>
          <a:bodyPr lIns="0" tIns="72000" bIns="72000"/>
          <a:lstStyle>
            <a:lvl1pPr marL="228600">
              <a:lnSpc>
                <a:spcPct val="100000"/>
              </a:lnSpc>
              <a:spcAft>
                <a:spcPts val="1000"/>
              </a:spcAft>
              <a:buClr>
                <a:schemeClr val="accent6">
                  <a:lumMod val="75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chemeClr val="accent6">
                  <a:lumMod val="75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chemeClr val="accent6">
                  <a:lumMod val="75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chemeClr val="accent6">
                  <a:lumMod val="75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chemeClr val="accent6">
                  <a:lumMod val="75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7B22DD7-DEDC-C720-76B5-2252F287FA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299" y="684213"/>
            <a:ext cx="11464773" cy="776923"/>
          </a:xfrm>
        </p:spPr>
        <p:txBody>
          <a:bodyPr lIns="0" tIns="0" rIns="0" bIns="72000">
            <a:normAutofit/>
          </a:bodyPr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370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8730E7-2A75-A98F-071D-1C579E9AE8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yellow and black circle&#10;&#10;Description automatically generated">
            <a:extLst>
              <a:ext uri="{FF2B5EF4-FFF2-40B4-BE49-F238E27FC236}">
                <a16:creationId xmlns:a16="http://schemas.microsoft.com/office/drawing/2014/main" id="{4F4D6262-01FE-0345-28B0-20B53123D9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621857" y="-41622"/>
            <a:ext cx="7804012" cy="689962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7DA09-2732-9CDC-A085-25C772EEA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4873" y="6356350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9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8F662871-3908-B54A-A5E0-3487733A69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7E4ACB7B-F487-CC26-F791-1374495BF7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299" y="6342758"/>
            <a:ext cx="1329129" cy="320538"/>
          </a:xfrm>
          <a:prstGeom prst="rect">
            <a:avLst/>
          </a:prstGeom>
        </p:spPr>
      </p:pic>
      <p:pic>
        <p:nvPicPr>
          <p:cNvPr id="6" name="Picture 5" descr="A red flag with black background&#10;&#10;Description automatically generated">
            <a:extLst>
              <a:ext uri="{FF2B5EF4-FFF2-40B4-BE49-F238E27FC236}">
                <a16:creationId xmlns:a16="http://schemas.microsoft.com/office/drawing/2014/main" id="{FBC968B3-233F-B40F-B704-1E4298B0B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6989" t="23358"/>
          <a:stretch/>
        </p:blipFill>
        <p:spPr>
          <a:xfrm>
            <a:off x="-1" y="-41622"/>
            <a:ext cx="563299" cy="59544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898334-B1E6-0E1B-2C0C-D69A3F205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99" y="1694121"/>
            <a:ext cx="11464773" cy="4453932"/>
          </a:xfrm>
        </p:spPr>
        <p:txBody>
          <a:bodyPr lIns="0" tIns="72000" bIns="72000"/>
          <a:lstStyle>
            <a:lvl1pPr marL="2286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defRPr sz="1600">
                <a:solidFill>
                  <a:schemeClr val="bg2">
                    <a:lumMod val="90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chemeClr val="accent1"/>
              </a:buClr>
              <a:defRPr sz="1600">
                <a:solidFill>
                  <a:schemeClr val="bg2">
                    <a:lumMod val="90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 sz="1600">
                <a:solidFill>
                  <a:schemeClr val="bg2">
                    <a:lumMod val="90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600">
                <a:solidFill>
                  <a:schemeClr val="bg2">
                    <a:lumMod val="90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600"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4E205A-C0A7-5818-89E1-3EBFBD8CD7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299" y="684213"/>
            <a:ext cx="11464773" cy="776923"/>
          </a:xfrm>
        </p:spPr>
        <p:txBody>
          <a:bodyPr lIns="0" tIns="0" rIns="0" bIns="72000">
            <a:norm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11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black background&#10;&#10;Description automatically generated">
            <a:extLst>
              <a:ext uri="{FF2B5EF4-FFF2-40B4-BE49-F238E27FC236}">
                <a16:creationId xmlns:a16="http://schemas.microsoft.com/office/drawing/2014/main" id="{2B486756-74FB-5CC6-743D-94F70196F4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"/>
          </a:blip>
          <a:srcRect t="17325" r="2665" b="30968"/>
          <a:stretch/>
        </p:blipFill>
        <p:spPr>
          <a:xfrm rot="10800000">
            <a:off x="-1" y="-2"/>
            <a:ext cx="7605807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4E093-15F7-A287-EA43-99F38712C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130" y="1692380"/>
            <a:ext cx="5620445" cy="4458586"/>
          </a:xfrm>
        </p:spPr>
        <p:txBody>
          <a:bodyPr lIns="0" rIns="0"/>
          <a:lstStyle>
            <a:lvl1pPr>
              <a:buClr>
                <a:schemeClr val="accent3"/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ADF6939-3BD0-6ADF-7E51-AD9B21239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487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8F662871-3908-B54A-A5E0-3487733A69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6022461-7BE0-BE25-84FE-C0A8A9B6672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07626" y="1694121"/>
            <a:ext cx="5620445" cy="4458586"/>
          </a:xfrm>
        </p:spPr>
        <p:txBody>
          <a:bodyPr lIns="0" rIns="0"/>
          <a:lstStyle>
            <a:lvl1pPr>
              <a:buClr>
                <a:schemeClr val="accent3"/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 descr="A black curved object with a black background&#10;&#10;Description automatically generated">
            <a:extLst>
              <a:ext uri="{FF2B5EF4-FFF2-40B4-BE49-F238E27FC236}">
                <a16:creationId xmlns:a16="http://schemas.microsoft.com/office/drawing/2014/main" id="{5972DD39-7DC2-1125-BA9F-5271B1449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995" t="25773"/>
          <a:stretch/>
        </p:blipFill>
        <p:spPr>
          <a:xfrm>
            <a:off x="-3" y="-22822"/>
            <a:ext cx="563133" cy="576561"/>
          </a:xfrm>
          <a:prstGeom prst="rect">
            <a:avLst/>
          </a:prstGeom>
        </p:spPr>
      </p:pic>
      <p:pic>
        <p:nvPicPr>
          <p:cNvPr id="6" name="Picture 5" descr="A red and black logo&#10;&#10;Description automatically generated">
            <a:extLst>
              <a:ext uri="{FF2B5EF4-FFF2-40B4-BE49-F238E27FC236}">
                <a16:creationId xmlns:a16="http://schemas.microsoft.com/office/drawing/2014/main" id="{72505086-8945-C8AA-EAE4-2999C4FA79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3131" y="6342758"/>
            <a:ext cx="1329129" cy="32053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42E2E5A-018D-B62F-B686-0DC663E41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299" y="684213"/>
            <a:ext cx="11464773" cy="776923"/>
          </a:xfrm>
        </p:spPr>
        <p:txBody>
          <a:bodyPr lIns="0" tIns="0" rIns="0" bIns="72000">
            <a:normAutofit/>
          </a:bodyPr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794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brown rectangle on a black background&#10;&#10;Description automatically generated">
            <a:extLst>
              <a:ext uri="{FF2B5EF4-FFF2-40B4-BE49-F238E27FC236}">
                <a16:creationId xmlns:a16="http://schemas.microsoft.com/office/drawing/2014/main" id="{D56F26B2-FD85-FB7A-F01F-CFF12D6C7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722660"/>
            <a:ext cx="1892260" cy="1905492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ADF6939-3BD0-6ADF-7E51-AD9B21239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487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8F662871-3908-B54A-A5E0-3487733A69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red and black logo&#10;&#10;Description automatically generated">
            <a:extLst>
              <a:ext uri="{FF2B5EF4-FFF2-40B4-BE49-F238E27FC236}">
                <a16:creationId xmlns:a16="http://schemas.microsoft.com/office/drawing/2014/main" id="{72505086-8945-C8AA-EAE4-2999C4FA79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131" y="6342758"/>
            <a:ext cx="1329129" cy="320538"/>
          </a:xfrm>
          <a:prstGeom prst="rect">
            <a:avLst/>
          </a:prstGeom>
        </p:spPr>
      </p:pic>
      <p:pic>
        <p:nvPicPr>
          <p:cNvPr id="31" name="Picture 30" descr="A red and black curved object&#10;&#10;Description automatically generated">
            <a:extLst>
              <a:ext uri="{FF2B5EF4-FFF2-40B4-BE49-F238E27FC236}">
                <a16:creationId xmlns:a16="http://schemas.microsoft.com/office/drawing/2014/main" id="{41079F5D-C494-FCA1-76E7-6824B925C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25416"/>
          <a:stretch/>
        </p:blipFill>
        <p:spPr>
          <a:xfrm>
            <a:off x="0" y="4056295"/>
            <a:ext cx="4013614" cy="280170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BDCF518-3A7C-9037-E159-A65973530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131" y="1531088"/>
            <a:ext cx="3342394" cy="1759761"/>
          </a:xfrm>
          <a:ln w="28575" cmpd="sng">
            <a:noFill/>
          </a:ln>
        </p:spPr>
        <p:txBody>
          <a:bodyPr lIns="0" tIns="0" rIns="0" bIns="72000" anchor="t">
            <a:normAutofit/>
          </a:bodyPr>
          <a:lstStyle>
            <a:lvl1pPr>
              <a:defRPr sz="3200">
                <a:ln>
                  <a:noFill/>
                </a:ln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D8EA93-2524-2C00-81F7-30B5B039C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9591" y="1531088"/>
            <a:ext cx="7017488" cy="4316804"/>
          </a:xfrm>
        </p:spPr>
        <p:txBody>
          <a:bodyPr numCol="2" spcCol="180000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363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927C3D-D7AD-4924-3162-6AE5D39B91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FB221E-1EB5-1B43-EA7C-3EA866ECEB8F}"/>
              </a:ext>
            </a:extLst>
          </p:cNvPr>
          <p:cNvSpPr/>
          <p:nvPr userDrawn="1"/>
        </p:nvSpPr>
        <p:spPr>
          <a:xfrm>
            <a:off x="1" y="399737"/>
            <a:ext cx="11804754" cy="6058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7" descr="A blue and black circle&#10;&#10;Description automatically generated">
            <a:extLst>
              <a:ext uri="{FF2B5EF4-FFF2-40B4-BE49-F238E27FC236}">
                <a16:creationId xmlns:a16="http://schemas.microsoft.com/office/drawing/2014/main" id="{6ECDF0A9-EB67-F412-2FA2-EC5682CDA4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0374" r="39518"/>
          <a:stretch/>
        </p:blipFill>
        <p:spPr>
          <a:xfrm rot="5400000">
            <a:off x="10034295" y="4700297"/>
            <a:ext cx="2673983" cy="1641424"/>
          </a:xfrm>
          <a:prstGeom prst="rect">
            <a:avLst/>
          </a:prstGeom>
        </p:spPr>
      </p:pic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D1DCC04-DA94-9D2A-E07B-EDB00B8A0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2295" y="1515664"/>
            <a:ext cx="2969189" cy="7160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D9F36E-853D-8C5F-F783-AA8E2314B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296" y="2794693"/>
            <a:ext cx="7737422" cy="1839868"/>
          </a:xfrm>
        </p:spPr>
        <p:txBody>
          <a:bodyPr lIns="0" tIns="0" rIns="0" anchor="t"/>
          <a:lstStyle>
            <a:lvl1pPr algn="l">
              <a:defRPr sz="6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08251-AB68-BF90-A621-590F2279D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295" y="4628830"/>
            <a:ext cx="7737422" cy="986500"/>
          </a:xfrm>
        </p:spPr>
        <p:txBody>
          <a:bodyPr lIns="0" rIns="0"/>
          <a:lstStyle>
            <a:lvl1pPr marL="0" indent="0" algn="l">
              <a:buNone/>
              <a:defRPr sz="24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6" name="Picture 5" descr="A black and grey background&#10;&#10;Description automatically generated">
            <a:extLst>
              <a:ext uri="{FF2B5EF4-FFF2-40B4-BE49-F238E27FC236}">
                <a16:creationId xmlns:a16="http://schemas.microsoft.com/office/drawing/2014/main" id="{5D1589CE-FEDB-3658-27BC-1C28D75C4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9173"/>
          <a:stretch/>
        </p:blipFill>
        <p:spPr>
          <a:xfrm rot="16200000">
            <a:off x="7727320" y="707350"/>
            <a:ext cx="4952479" cy="397687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F0A2FE-2F67-CAFA-3357-FB22AEE458FC}"/>
              </a:ext>
            </a:extLst>
          </p:cNvPr>
          <p:cNvSpPr/>
          <p:nvPr userDrawn="1"/>
        </p:nvSpPr>
        <p:spPr>
          <a:xfrm>
            <a:off x="312295" y="6232584"/>
            <a:ext cx="2735705" cy="6254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21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pl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grey curved object on a black background&#10;&#10;Description automatically generated">
            <a:extLst>
              <a:ext uri="{FF2B5EF4-FFF2-40B4-BE49-F238E27FC236}">
                <a16:creationId xmlns:a16="http://schemas.microsoft.com/office/drawing/2014/main" id="{EE29034D-CFF8-BCB0-244B-257D27CD10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"/>
          </a:blip>
          <a:stretch>
            <a:fillRect/>
          </a:stretch>
        </p:blipFill>
        <p:spPr>
          <a:xfrm flipH="1">
            <a:off x="-13500" y="1341804"/>
            <a:ext cx="11494299" cy="5595909"/>
          </a:xfrm>
          <a:prstGeom prst="rect">
            <a:avLst/>
          </a:prstGeom>
        </p:spPr>
      </p:pic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49627D1C-C247-3880-465F-E24E870CF71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12988" y="1733623"/>
            <a:ext cx="2090828" cy="2201862"/>
          </a:xfrm>
          <a:pattFill prst="lgCheck">
            <a:fgClr>
              <a:schemeClr val="bg2"/>
            </a:fgClr>
            <a:bgClr>
              <a:schemeClr val="bg1"/>
            </a:bgClr>
          </a:pattFill>
          <a:effectLst>
            <a:outerShdw dist="171927" dir="13500000" algn="br" rotWithShape="0">
              <a:schemeClr val="bg2">
                <a:lumMod val="75000"/>
                <a:alpha val="64255"/>
              </a:schemeClr>
            </a:outerShdw>
          </a:effectLst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53B60593-483B-266F-DC2C-3D3A4B81A28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92818" y="1733623"/>
            <a:ext cx="2090828" cy="2201862"/>
          </a:xfrm>
          <a:pattFill prst="lgCheck">
            <a:fgClr>
              <a:schemeClr val="bg2"/>
            </a:fgClr>
            <a:bgClr>
              <a:schemeClr val="bg1"/>
            </a:bgClr>
          </a:pattFill>
          <a:effectLst>
            <a:outerShdw dist="171927" dir="13500000" algn="br" rotWithShape="0">
              <a:schemeClr val="bg2">
                <a:lumMod val="75000"/>
                <a:alpha val="64255"/>
              </a:schemeClr>
            </a:outerShdw>
          </a:effectLst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Insert Image here</a:t>
            </a:r>
          </a:p>
        </p:txBody>
      </p:sp>
      <p:pic>
        <p:nvPicPr>
          <p:cNvPr id="22" name="Picture 21" descr="A brown rectangle on a black background&#10;&#10;Description automatically generated">
            <a:extLst>
              <a:ext uri="{FF2B5EF4-FFF2-40B4-BE49-F238E27FC236}">
                <a16:creationId xmlns:a16="http://schemas.microsoft.com/office/drawing/2014/main" id="{D56F26B2-FD85-FB7A-F01F-CFF12D6C7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245" t="28700"/>
          <a:stretch/>
        </p:blipFill>
        <p:spPr>
          <a:xfrm>
            <a:off x="-13501" y="-1"/>
            <a:ext cx="576631" cy="5538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4E093-15F7-A287-EA43-99F38712C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7609" y="4125434"/>
            <a:ext cx="2220686" cy="2001087"/>
          </a:xfrm>
        </p:spPr>
        <p:txBody>
          <a:bodyPr lIns="0" rIns="0"/>
          <a:lstStyle>
            <a:lvl1pPr>
              <a:buClr>
                <a:schemeClr val="accent3"/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accent3"/>
              </a:buClr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accent3"/>
              </a:buCl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accent3"/>
              </a:buClr>
              <a:defRPr sz="1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ADF6939-3BD0-6ADF-7E51-AD9B21239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487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8F662871-3908-B54A-A5E0-3487733A69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red and black logo&#10;&#10;Description automatically generated">
            <a:extLst>
              <a:ext uri="{FF2B5EF4-FFF2-40B4-BE49-F238E27FC236}">
                <a16:creationId xmlns:a16="http://schemas.microsoft.com/office/drawing/2014/main" id="{72505086-8945-C8AA-EAE4-2999C4FA79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3131" y="6342758"/>
            <a:ext cx="1329129" cy="32053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402EBB1-51AB-BDCE-F145-7DABC25A93C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853566" y="4125433"/>
            <a:ext cx="2220686" cy="2001087"/>
          </a:xfrm>
        </p:spPr>
        <p:txBody>
          <a:bodyPr lIns="0" rIns="0"/>
          <a:lstStyle>
            <a:lvl1pPr>
              <a:buClr>
                <a:schemeClr val="accent3"/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accent3"/>
              </a:buClr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accent3"/>
              </a:buCl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accent3"/>
              </a:buClr>
              <a:defRPr sz="1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2D236F-4481-E4F9-E620-6B988375A14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86057" y="4125432"/>
            <a:ext cx="2217759" cy="2001087"/>
          </a:xfrm>
        </p:spPr>
        <p:txBody>
          <a:bodyPr lIns="0" rIns="0"/>
          <a:lstStyle>
            <a:lvl1pPr>
              <a:buClr>
                <a:schemeClr val="accent3"/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accent3"/>
              </a:buClr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accent3"/>
              </a:buCl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accent3"/>
              </a:buClr>
              <a:defRPr sz="1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E08E5A1-857C-59A2-B109-1F50D18F9E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87466" y="1733623"/>
            <a:ext cx="2090828" cy="2201862"/>
          </a:xfrm>
          <a:pattFill prst="lgCheck">
            <a:fgClr>
              <a:schemeClr val="bg2"/>
            </a:fgClr>
            <a:bgClr>
              <a:schemeClr val="bg1"/>
            </a:bgClr>
          </a:pattFill>
          <a:effectLst>
            <a:outerShdw dist="171927" dir="13500000" algn="br" rotWithShape="0">
              <a:schemeClr val="bg2">
                <a:lumMod val="75000"/>
                <a:alpha val="64255"/>
              </a:schemeClr>
            </a:outerShdw>
          </a:effectLst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Insert Image here</a:t>
            </a:r>
          </a:p>
        </p:txBody>
      </p:sp>
      <p:pic>
        <p:nvPicPr>
          <p:cNvPr id="20" name="Picture 19" descr="A black and purple circle&#10;&#10;Description automatically generated">
            <a:extLst>
              <a:ext uri="{FF2B5EF4-FFF2-40B4-BE49-F238E27FC236}">
                <a16:creationId xmlns:a16="http://schemas.microsoft.com/office/drawing/2014/main" id="{9E4CF023-4888-1444-FE98-355018335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395"/>
          <a:stretch/>
        </p:blipFill>
        <p:spPr>
          <a:xfrm>
            <a:off x="10242698" y="-14601"/>
            <a:ext cx="1976377" cy="1705501"/>
          </a:xfrm>
          <a:prstGeom prst="rect">
            <a:avLst/>
          </a:prstGeom>
        </p:spPr>
      </p:pic>
      <p:pic>
        <p:nvPicPr>
          <p:cNvPr id="24" name="Picture 23" descr="A red and black circle&#10;&#10;Description automatically generated">
            <a:extLst>
              <a:ext uri="{FF2B5EF4-FFF2-40B4-BE49-F238E27FC236}">
                <a16:creationId xmlns:a16="http://schemas.microsoft.com/office/drawing/2014/main" id="{82B717C2-CBB6-6569-B09A-F4F8B8F331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9422" b="31359"/>
          <a:stretch/>
        </p:blipFill>
        <p:spPr>
          <a:xfrm>
            <a:off x="9130877" y="4684547"/>
            <a:ext cx="3061124" cy="217345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CF0169F-61C3-550B-8F8C-E85F96BC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299" y="684213"/>
            <a:ext cx="9679399" cy="776923"/>
          </a:xfrm>
        </p:spPr>
        <p:txBody>
          <a:bodyPr lIns="0" tIns="0" rIns="0" bIns="72000">
            <a:normAutofit/>
          </a:bodyPr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61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ltipl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grey curved line on a black background&#10;&#10;Description automatically generated">
            <a:extLst>
              <a:ext uri="{FF2B5EF4-FFF2-40B4-BE49-F238E27FC236}">
                <a16:creationId xmlns:a16="http://schemas.microsoft.com/office/drawing/2014/main" id="{526D6C53-0E2D-02B6-1413-6CE6244A57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</a:blip>
          <a:srcRect l="12074" t="667" r="7487" b="313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21" descr="A brown rectangle on a black background&#10;&#10;Description automatically generated">
            <a:extLst>
              <a:ext uri="{FF2B5EF4-FFF2-40B4-BE49-F238E27FC236}">
                <a16:creationId xmlns:a16="http://schemas.microsoft.com/office/drawing/2014/main" id="{D56F26B2-FD85-FB7A-F01F-CFF12D6C7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995" t="28722"/>
          <a:stretch/>
        </p:blipFill>
        <p:spPr>
          <a:xfrm>
            <a:off x="-1" y="-1"/>
            <a:ext cx="563131" cy="553655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ADF6939-3BD0-6ADF-7E51-AD9B21239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487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8F662871-3908-B54A-A5E0-3487733A69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red and black logo&#10;&#10;Description automatically generated">
            <a:extLst>
              <a:ext uri="{FF2B5EF4-FFF2-40B4-BE49-F238E27FC236}">
                <a16:creationId xmlns:a16="http://schemas.microsoft.com/office/drawing/2014/main" id="{72505086-8945-C8AA-EAE4-2999C4FA79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3131" y="6342758"/>
            <a:ext cx="1329129" cy="320538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C509DF-6D91-F7E2-0A27-85F00A926F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873" y="2685370"/>
            <a:ext cx="1128713" cy="1128713"/>
          </a:xfrm>
          <a:prstGeom prst="ellipse">
            <a:avLst/>
          </a:prstGeom>
          <a:solidFill>
            <a:schemeClr val="accent2"/>
          </a:solidFill>
        </p:spPr>
        <p:txBody>
          <a:bodyPr lIns="108000" tIns="108000" rIns="108000" bIns="10800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Insert Text here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E702971-C7C8-59BE-6B7B-98933FE2F5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10346" y="1888544"/>
            <a:ext cx="1128713" cy="1128713"/>
          </a:xfrm>
          <a:prstGeom prst="ellipse">
            <a:avLst/>
          </a:prstGeom>
          <a:solidFill>
            <a:schemeClr val="accent3"/>
          </a:solidFill>
        </p:spPr>
        <p:txBody>
          <a:bodyPr lIns="108000" tIns="108000" rIns="108000" bIns="10800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Insert Text here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CB51D22-FCEE-9791-81FD-8D857A2300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14446" y="1903171"/>
            <a:ext cx="1128713" cy="1128713"/>
          </a:xfrm>
          <a:prstGeom prst="ellipse">
            <a:avLst/>
          </a:prstGeom>
          <a:solidFill>
            <a:schemeClr val="tx2"/>
          </a:solidFill>
        </p:spPr>
        <p:txBody>
          <a:bodyPr lIns="108000" tIns="108000" rIns="108000" bIns="10800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Insert Text here</a:t>
            </a:r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BF73129-28FA-B775-56B9-80355D3368A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28567" y="1556656"/>
            <a:ext cx="1128713" cy="1128713"/>
          </a:xfrm>
          <a:prstGeom prst="ellipse">
            <a:avLst/>
          </a:prstGeom>
          <a:solidFill>
            <a:schemeClr val="accent4"/>
          </a:solidFill>
        </p:spPr>
        <p:txBody>
          <a:bodyPr lIns="108000" tIns="108000" rIns="108000" bIns="10800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Insert Text here</a:t>
            </a:r>
            <a:endParaRPr 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0570C8F-87F6-6E16-2985-3AB7D4A415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210107" y="2573732"/>
            <a:ext cx="1128713" cy="1128713"/>
          </a:xfrm>
          <a:prstGeom prst="ellipse">
            <a:avLst/>
          </a:prstGeom>
          <a:solidFill>
            <a:schemeClr val="accent1"/>
          </a:solidFill>
        </p:spPr>
        <p:txBody>
          <a:bodyPr lIns="108000" tIns="108000" rIns="108000" bIns="10800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Insert Text here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04BF4F4-3A7C-BF55-E43A-9033256BFE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4939" y="4073533"/>
            <a:ext cx="1329129" cy="2009775"/>
          </a:xfrm>
        </p:spPr>
        <p:txBody>
          <a:bodyPr b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Text here</a:t>
            </a:r>
            <a:endParaRPr lang="en-US" dirty="0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C92969EF-FD76-C537-A5ED-83B55FED11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10137" y="3249726"/>
            <a:ext cx="1329129" cy="2009775"/>
          </a:xfrm>
        </p:spPr>
        <p:txBody>
          <a:bodyPr b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Text here</a:t>
            </a:r>
            <a:endParaRPr lang="en-US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F6520634-C9ED-76DA-CFC0-DA83D687483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14446" y="3327091"/>
            <a:ext cx="1329129" cy="2009775"/>
          </a:xfrm>
        </p:spPr>
        <p:txBody>
          <a:bodyPr b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Text here</a:t>
            </a:r>
            <a:endParaRPr lang="en-US" dirty="0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78B863D3-CE34-D6B4-48EA-64A48FAA72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8567" y="2943894"/>
            <a:ext cx="1329129" cy="2009775"/>
          </a:xfrm>
        </p:spPr>
        <p:txBody>
          <a:bodyPr b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Text here</a:t>
            </a:r>
            <a:endParaRPr lang="en-US" dirty="0"/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0608E59A-982E-C63C-F2B9-5E199B473A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122592" y="3928830"/>
            <a:ext cx="1329129" cy="2009775"/>
          </a:xfrm>
        </p:spPr>
        <p:txBody>
          <a:bodyPr b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Text here</a:t>
            </a:r>
            <a:endParaRPr lang="en-US" dirty="0"/>
          </a:p>
        </p:txBody>
      </p:sp>
      <p:pic>
        <p:nvPicPr>
          <p:cNvPr id="31" name="Picture 30" descr="A red and black curved object&#10;&#10;Description automatically generated">
            <a:extLst>
              <a:ext uri="{FF2B5EF4-FFF2-40B4-BE49-F238E27FC236}">
                <a16:creationId xmlns:a16="http://schemas.microsoft.com/office/drawing/2014/main" id="{41079F5D-C494-FCA1-76E7-6824B925C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0212" b="9314"/>
          <a:stretch/>
        </p:blipFill>
        <p:spPr>
          <a:xfrm rot="10800000">
            <a:off x="9581654" y="0"/>
            <a:ext cx="2610346" cy="246752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BDCF518-3A7C-9037-E159-A65973530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299" y="684213"/>
            <a:ext cx="11464773" cy="776923"/>
          </a:xfrm>
        </p:spPr>
        <p:txBody>
          <a:bodyPr lIns="0" tIns="0" rIns="0" bIns="72000">
            <a:normAutofit/>
          </a:bodyPr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57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8675C-FB80-00C6-6B82-40835587A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487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8F662871-3908-B54A-A5E0-3487733A69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red and black logo&#10;&#10;Description automatically generated">
            <a:extLst>
              <a:ext uri="{FF2B5EF4-FFF2-40B4-BE49-F238E27FC236}">
                <a16:creationId xmlns:a16="http://schemas.microsoft.com/office/drawing/2014/main" id="{788A3092-76E6-5CE7-E168-D20C988A3C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299" y="6342758"/>
            <a:ext cx="1329129" cy="320538"/>
          </a:xfrm>
          <a:prstGeom prst="rect">
            <a:avLst/>
          </a:prstGeom>
        </p:spPr>
      </p:pic>
      <p:pic>
        <p:nvPicPr>
          <p:cNvPr id="9" name="Picture 8" descr="A red flag with black background&#10;&#10;Description automatically generated">
            <a:extLst>
              <a:ext uri="{FF2B5EF4-FFF2-40B4-BE49-F238E27FC236}">
                <a16:creationId xmlns:a16="http://schemas.microsoft.com/office/drawing/2014/main" id="{D97BCFA8-D807-A2F5-B3FA-60F77EF636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705" t="29507"/>
          <a:stretch/>
        </p:blipFill>
        <p:spPr>
          <a:xfrm>
            <a:off x="-1" y="-1"/>
            <a:ext cx="563299" cy="568835"/>
          </a:xfrm>
          <a:prstGeom prst="rect">
            <a:avLst/>
          </a:prstGeom>
        </p:spPr>
      </p:pic>
      <p:pic>
        <p:nvPicPr>
          <p:cNvPr id="15" name="Picture 14" descr="A black and gold circle&#10;&#10;Description automatically generated">
            <a:extLst>
              <a:ext uri="{FF2B5EF4-FFF2-40B4-BE49-F238E27FC236}">
                <a16:creationId xmlns:a16="http://schemas.microsoft.com/office/drawing/2014/main" id="{8A92C9F5-D608-0748-F9EE-13321E85A3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11000"/>
          </a:blip>
          <a:srcRect b="42487"/>
          <a:stretch/>
        </p:blipFill>
        <p:spPr>
          <a:xfrm>
            <a:off x="0" y="2913758"/>
            <a:ext cx="3666028" cy="3944242"/>
          </a:xfrm>
          <a:prstGeom prst="rect">
            <a:avLst/>
          </a:prstGeom>
        </p:spPr>
      </p:pic>
      <p:pic>
        <p:nvPicPr>
          <p:cNvPr id="17" name="Picture 16" descr="A blue squar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6C5E73DF-2B4C-45CF-8CE2-6244618EE9A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37844" y="0"/>
            <a:ext cx="1295400" cy="6663296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6A3C2FF-D21E-B245-0D49-E5CEB6E77C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31163" y="0"/>
            <a:ext cx="4160837" cy="6858000"/>
          </a:xfrm>
          <a:pattFill prst="lgCheck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358E1AD-CA18-D02B-69A1-12B302133A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299" y="2204484"/>
            <a:ext cx="5958002" cy="3671776"/>
          </a:xfrm>
        </p:spPr>
        <p:txBody>
          <a:bodyPr lIns="0" rIns="0"/>
          <a:lstStyle>
            <a:lvl1pPr>
              <a:buClr>
                <a:schemeClr val="accent3"/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A93BF0-093E-FD26-201C-338621123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99" y="645672"/>
            <a:ext cx="6312422" cy="1325563"/>
          </a:xfrm>
        </p:spPr>
        <p:txBody>
          <a:bodyPr lIns="0" tIns="0" rIns="0" bIns="0">
            <a:normAutofit/>
          </a:bodyPr>
          <a:lstStyle>
            <a:lvl1pPr>
              <a:defRPr sz="3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166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1149E0-42D5-D788-E7FE-8927BE9A1A94}"/>
              </a:ext>
            </a:extLst>
          </p:cNvPr>
          <p:cNvSpPr/>
          <p:nvPr userDrawn="1"/>
        </p:nvSpPr>
        <p:spPr>
          <a:xfrm>
            <a:off x="7737844" y="0"/>
            <a:ext cx="51954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8675C-FB80-00C6-6B82-40835587A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487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8F662871-3908-B54A-A5E0-3487733A69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red and black logo&#10;&#10;Description automatically generated">
            <a:extLst>
              <a:ext uri="{FF2B5EF4-FFF2-40B4-BE49-F238E27FC236}">
                <a16:creationId xmlns:a16="http://schemas.microsoft.com/office/drawing/2014/main" id="{788A3092-76E6-5CE7-E168-D20C988A3C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299" y="6342758"/>
            <a:ext cx="1329129" cy="320538"/>
          </a:xfrm>
          <a:prstGeom prst="rect">
            <a:avLst/>
          </a:prstGeom>
        </p:spPr>
      </p:pic>
      <p:pic>
        <p:nvPicPr>
          <p:cNvPr id="15" name="Picture 14" descr="A black and gold circle&#10;&#10;Description automatically generated">
            <a:extLst>
              <a:ext uri="{FF2B5EF4-FFF2-40B4-BE49-F238E27FC236}">
                <a16:creationId xmlns:a16="http://schemas.microsoft.com/office/drawing/2014/main" id="{8A92C9F5-D608-0748-F9EE-13321E85A3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1000"/>
          </a:blip>
          <a:srcRect b="42487"/>
          <a:stretch/>
        </p:blipFill>
        <p:spPr>
          <a:xfrm>
            <a:off x="0" y="2913758"/>
            <a:ext cx="3666028" cy="3944242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6A3C2FF-D21E-B245-0D49-E5CEB6E77C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31163" y="0"/>
            <a:ext cx="4160837" cy="6858000"/>
          </a:xfrm>
          <a:pattFill prst="lgCheck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5767111-3682-9C12-9FEE-586960FE3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299" y="2204484"/>
            <a:ext cx="5958002" cy="3671776"/>
          </a:xfrm>
        </p:spPr>
        <p:txBody>
          <a:bodyPr lIns="0" rIns="0"/>
          <a:lstStyle>
            <a:lvl1pPr>
              <a:buClr>
                <a:schemeClr val="accent3"/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16F323-3121-428E-6ACB-04BCBC9767C9}"/>
              </a:ext>
            </a:extLst>
          </p:cNvPr>
          <p:cNvSpPr txBox="1">
            <a:spLocks/>
          </p:cNvSpPr>
          <p:nvPr userDrawn="1"/>
        </p:nvSpPr>
        <p:spPr>
          <a:xfrm>
            <a:off x="563299" y="684213"/>
            <a:ext cx="5958003" cy="1356187"/>
          </a:xfrm>
          <a:prstGeom prst="rect">
            <a:avLst/>
          </a:prstGeom>
        </p:spPr>
        <p:txBody>
          <a:bodyPr vert="horz" lIns="0" tIns="0" rIns="0" bIns="72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0" name="Picture 9" descr="A black and grey curved object&#10;&#10;Description automatically generated">
            <a:extLst>
              <a:ext uri="{FF2B5EF4-FFF2-40B4-BE49-F238E27FC236}">
                <a16:creationId xmlns:a16="http://schemas.microsoft.com/office/drawing/2014/main" id="{319BAAF2-4B58-5F15-F6B0-25B530C499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6989" t="28716"/>
          <a:stretch/>
        </p:blipFill>
        <p:spPr>
          <a:xfrm>
            <a:off x="-1" y="-1"/>
            <a:ext cx="563299" cy="55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57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ultipl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grey curved object on a black background&#10;&#10;Description automatically generated">
            <a:extLst>
              <a:ext uri="{FF2B5EF4-FFF2-40B4-BE49-F238E27FC236}">
                <a16:creationId xmlns:a16="http://schemas.microsoft.com/office/drawing/2014/main" id="{EE29034D-CFF8-BCB0-244B-257D27CD10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"/>
          </a:blip>
          <a:stretch>
            <a:fillRect/>
          </a:stretch>
        </p:blipFill>
        <p:spPr>
          <a:xfrm flipH="1">
            <a:off x="-13501" y="1262091"/>
            <a:ext cx="11494299" cy="5595909"/>
          </a:xfrm>
          <a:prstGeom prst="rect">
            <a:avLst/>
          </a:prstGeom>
        </p:spPr>
      </p:pic>
      <p:pic>
        <p:nvPicPr>
          <p:cNvPr id="22" name="Picture 21" descr="A brown rectangle on a black background&#10;&#10;Description automatically generated">
            <a:extLst>
              <a:ext uri="{FF2B5EF4-FFF2-40B4-BE49-F238E27FC236}">
                <a16:creationId xmlns:a16="http://schemas.microsoft.com/office/drawing/2014/main" id="{D56F26B2-FD85-FB7A-F01F-CFF12D6C7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245" t="28528"/>
          <a:stretch/>
        </p:blipFill>
        <p:spPr>
          <a:xfrm>
            <a:off x="-13501" y="-1343"/>
            <a:ext cx="576631" cy="5551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4E093-15F7-A287-EA43-99F38712C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7119" y="3847895"/>
            <a:ext cx="2220686" cy="1779019"/>
          </a:xfrm>
        </p:spPr>
        <p:txBody>
          <a:bodyPr lIns="0" rIns="0"/>
          <a:lstStyle>
            <a:lvl1pPr>
              <a:buClr>
                <a:schemeClr val="accent3"/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accent3"/>
              </a:buClr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accent3"/>
              </a:buCl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accent3"/>
              </a:buClr>
              <a:defRPr sz="1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ADF6939-3BD0-6ADF-7E51-AD9B21239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487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8F662871-3908-B54A-A5E0-3487733A69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402EBB1-51AB-BDCE-F145-7DABC25A93C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864625" y="3847895"/>
            <a:ext cx="2220686" cy="1779019"/>
          </a:xfrm>
        </p:spPr>
        <p:txBody>
          <a:bodyPr lIns="0" rIns="0"/>
          <a:lstStyle>
            <a:lvl1pPr>
              <a:buClr>
                <a:schemeClr val="accent3"/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accent3"/>
              </a:buClr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accent3"/>
              </a:buCl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accent3"/>
              </a:buClr>
              <a:defRPr sz="1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2D236F-4481-E4F9-E620-6B988375A14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41359" y="3848496"/>
            <a:ext cx="2217759" cy="1779019"/>
          </a:xfrm>
        </p:spPr>
        <p:txBody>
          <a:bodyPr lIns="0" rIns="0"/>
          <a:lstStyle>
            <a:lvl1pPr>
              <a:buClr>
                <a:schemeClr val="accent3"/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accent3"/>
              </a:buClr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accent3"/>
              </a:buCl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accent3"/>
              </a:buClr>
              <a:defRPr sz="1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0" name="Picture 19" descr="A black and purple circle&#10;&#10;Description automatically generated">
            <a:extLst>
              <a:ext uri="{FF2B5EF4-FFF2-40B4-BE49-F238E27FC236}">
                <a16:creationId xmlns:a16="http://schemas.microsoft.com/office/drawing/2014/main" id="{9E4CF023-4888-1444-FE98-3550183357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58472" y="-1342"/>
            <a:ext cx="1976377" cy="1747339"/>
          </a:xfrm>
          <a:prstGeom prst="rect">
            <a:avLst/>
          </a:prstGeom>
        </p:spPr>
      </p:pic>
      <p:pic>
        <p:nvPicPr>
          <p:cNvPr id="24" name="Picture 23" descr="A red and black circle&#10;&#10;Description automatically generated">
            <a:extLst>
              <a:ext uri="{FF2B5EF4-FFF2-40B4-BE49-F238E27FC236}">
                <a16:creationId xmlns:a16="http://schemas.microsoft.com/office/drawing/2014/main" id="{82B717C2-CBB6-6569-B09A-F4F8B8F331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9422" b="31359"/>
          <a:stretch/>
        </p:blipFill>
        <p:spPr>
          <a:xfrm>
            <a:off x="9130877" y="4684547"/>
            <a:ext cx="3061124" cy="217345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CF0169F-61C3-550B-8F8C-E85F96BC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299" y="684213"/>
            <a:ext cx="9679399" cy="776923"/>
          </a:xfrm>
        </p:spPr>
        <p:txBody>
          <a:bodyPr lIns="0" tIns="0" rIns="0" bIns="72000">
            <a:normAutofit/>
          </a:bodyPr>
          <a:lstStyle>
            <a:lvl1pPr>
              <a:defRPr sz="3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3D4564F-A1E1-1685-C5EE-98A09A860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43427"/>
          <a:stretch/>
        </p:blipFill>
        <p:spPr>
          <a:xfrm>
            <a:off x="198159" y="6020904"/>
            <a:ext cx="1546941" cy="568795"/>
          </a:xfrm>
          <a:prstGeom prst="rect">
            <a:avLst/>
          </a:prstGeom>
        </p:spPr>
      </p:pic>
      <p:pic>
        <p:nvPicPr>
          <p:cNvPr id="5" name="Picture 4" descr="A red and black logo&#10;&#10;Description automatically generated">
            <a:extLst>
              <a:ext uri="{FF2B5EF4-FFF2-40B4-BE49-F238E27FC236}">
                <a16:creationId xmlns:a16="http://schemas.microsoft.com/office/drawing/2014/main" id="{694BA714-F7BE-8E48-76A3-F801478E8DF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093913" y="6148227"/>
            <a:ext cx="1329129" cy="320538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9EAD312-B001-89C3-61A3-9A2A24E6541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529459" y="1651949"/>
            <a:ext cx="1958272" cy="1958272"/>
          </a:xfrm>
          <a:prstGeom prst="ellipse">
            <a:avLst/>
          </a:prstGeom>
          <a:pattFill prst="lgCheck">
            <a:fgClr>
              <a:schemeClr val="bg2"/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89639ED-1373-15B6-992D-CAE1E9F4D17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995832" y="1655176"/>
            <a:ext cx="1958272" cy="1958272"/>
          </a:xfrm>
          <a:prstGeom prst="ellipse">
            <a:avLst/>
          </a:prstGeom>
          <a:pattFill prst="lgCheck">
            <a:fgClr>
              <a:schemeClr val="bg2"/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8CA752F3-2D15-FB03-2A42-9EE09502EA2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462205" y="1658403"/>
            <a:ext cx="1958272" cy="1958272"/>
          </a:xfrm>
          <a:prstGeom prst="ellipse">
            <a:avLst/>
          </a:prstGeom>
          <a:pattFill prst="lgCheck">
            <a:fgClr>
              <a:schemeClr val="bg2"/>
            </a:fgClr>
            <a:bgClr>
              <a:schemeClr val="bg1"/>
            </a:bgClr>
          </a:pattFill>
          <a:ln w="635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813609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11">
            <a:extLst>
              <a:ext uri="{FF2B5EF4-FFF2-40B4-BE49-F238E27FC236}">
                <a16:creationId xmlns:a16="http://schemas.microsoft.com/office/drawing/2014/main" id="{5476ACE5-FBEA-3BF2-F444-C3129788D301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9017"/>
            <a:ext cx="12190235" cy="6861171"/>
          </a:xfrm>
          <a:pattFill prst="lgCheck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Insert Video File here</a:t>
            </a:r>
          </a:p>
        </p:txBody>
      </p:sp>
    </p:spTree>
    <p:extLst>
      <p:ext uri="{BB962C8B-B14F-4D97-AF65-F5344CB8AC3E}">
        <p14:creationId xmlns:p14="http://schemas.microsoft.com/office/powerpoint/2010/main" val="4086128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Video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8675C-FB80-00C6-6B82-40835587A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487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8F662871-3908-B54A-A5E0-3487733A69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red and black logo&#10;&#10;Description automatically generated">
            <a:extLst>
              <a:ext uri="{FF2B5EF4-FFF2-40B4-BE49-F238E27FC236}">
                <a16:creationId xmlns:a16="http://schemas.microsoft.com/office/drawing/2014/main" id="{788A3092-76E6-5CE7-E168-D20C988A3C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299" y="6342758"/>
            <a:ext cx="1329129" cy="32053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E33F19C-470F-6B26-2191-7EE8DB3EE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664" y="131284"/>
            <a:ext cx="8710672" cy="806944"/>
          </a:xfrm>
        </p:spPr>
        <p:txBody>
          <a:bodyPr lIns="0" tIns="0" rIns="0" bIns="72000">
            <a:normAutofit/>
          </a:bodyPr>
          <a:lstStyle>
            <a:lvl1pPr algn="ctr"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5" name="Picture 14" descr="A black and gold circle&#10;&#10;Description automatically generated">
            <a:extLst>
              <a:ext uri="{FF2B5EF4-FFF2-40B4-BE49-F238E27FC236}">
                <a16:creationId xmlns:a16="http://schemas.microsoft.com/office/drawing/2014/main" id="{8A92C9F5-D608-0748-F9EE-13321E85A3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1000"/>
          </a:blip>
          <a:srcRect t="2687" b="22692"/>
          <a:stretch/>
        </p:blipFill>
        <p:spPr>
          <a:xfrm>
            <a:off x="0" y="0"/>
            <a:ext cx="4912900" cy="6858000"/>
          </a:xfrm>
          <a:prstGeom prst="rect">
            <a:avLst/>
          </a:prstGeom>
        </p:spPr>
      </p:pic>
      <p:pic>
        <p:nvPicPr>
          <p:cNvPr id="19" name="Picture 18" descr="A grey curved object on a black background&#10;&#10;Description automatically generated">
            <a:extLst>
              <a:ext uri="{FF2B5EF4-FFF2-40B4-BE49-F238E27FC236}">
                <a16:creationId xmlns:a16="http://schemas.microsoft.com/office/drawing/2014/main" id="{8E1BDC05-0C3E-C843-6128-BAC61C2BCF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37632"/>
          <a:stretch/>
        </p:blipFill>
        <p:spPr>
          <a:xfrm rot="16200000">
            <a:off x="8313625" y="2071723"/>
            <a:ext cx="5950098" cy="1806652"/>
          </a:xfrm>
          <a:prstGeom prst="rect">
            <a:avLst/>
          </a:prstGeom>
        </p:spPr>
      </p:pic>
      <p:pic>
        <p:nvPicPr>
          <p:cNvPr id="2" name="Picture 1" descr="A video camera with a black background&#10;&#10;Description automatically generated">
            <a:extLst>
              <a:ext uri="{FF2B5EF4-FFF2-40B4-BE49-F238E27FC236}">
                <a16:creationId xmlns:a16="http://schemas.microsoft.com/office/drawing/2014/main" id="{5F03292C-CBCF-252A-C77A-2285624F529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3299" y="284852"/>
            <a:ext cx="698431" cy="576671"/>
          </a:xfrm>
          <a:prstGeom prst="rect">
            <a:avLst/>
          </a:prstGeom>
        </p:spPr>
      </p:pic>
      <p:sp>
        <p:nvSpPr>
          <p:cNvPr id="4" name="Media Placeholder 11">
            <a:extLst>
              <a:ext uri="{FF2B5EF4-FFF2-40B4-BE49-F238E27FC236}">
                <a16:creationId xmlns:a16="http://schemas.microsoft.com/office/drawing/2014/main" id="{5476ACE5-FBEA-3BF2-F444-C3129788D301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563299" y="1103050"/>
            <a:ext cx="8904412" cy="5011773"/>
          </a:xfrm>
          <a:pattFill prst="lgCheck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Insert Video File here</a:t>
            </a:r>
          </a:p>
        </p:txBody>
      </p:sp>
      <p:pic>
        <p:nvPicPr>
          <p:cNvPr id="8" name="Picture 7" descr="A yellow circle on a black background&#10;&#10;Description automatically generated">
            <a:extLst>
              <a:ext uri="{FF2B5EF4-FFF2-40B4-BE49-F238E27FC236}">
                <a16:creationId xmlns:a16="http://schemas.microsoft.com/office/drawing/2014/main" id="{D0049535-F8A8-ADC3-9B63-9FDC5BD421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41512" t="37315"/>
          <a:stretch/>
        </p:blipFill>
        <p:spPr>
          <a:xfrm rot="10800000">
            <a:off x="9723299" y="4379012"/>
            <a:ext cx="2468699" cy="247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58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rge Video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974E74-748D-2E49-29CD-80F2CD1B83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video camera with yellow and blue circles&#10;&#10;Description automatically generated">
            <a:extLst>
              <a:ext uri="{FF2B5EF4-FFF2-40B4-BE49-F238E27FC236}">
                <a16:creationId xmlns:a16="http://schemas.microsoft.com/office/drawing/2014/main" id="{331D0F39-D746-5292-CD55-5DDAC2A3A8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297" y="279749"/>
            <a:ext cx="698433" cy="57667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8675C-FB80-00C6-6B82-40835587A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487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8F662871-3908-B54A-A5E0-3487733A69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red and black logo&#10;&#10;Description automatically generated">
            <a:extLst>
              <a:ext uri="{FF2B5EF4-FFF2-40B4-BE49-F238E27FC236}">
                <a16:creationId xmlns:a16="http://schemas.microsoft.com/office/drawing/2014/main" id="{788A3092-76E6-5CE7-E168-D20C988A3C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299" y="6342758"/>
            <a:ext cx="1329129" cy="32053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E33F19C-470F-6B26-2191-7EE8DB3EE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664" y="131284"/>
            <a:ext cx="8710672" cy="806944"/>
          </a:xfrm>
        </p:spPr>
        <p:txBody>
          <a:bodyPr lIns="0" tIns="0" rIns="0" bIns="72000">
            <a:normAutofit/>
          </a:bodyPr>
          <a:lstStyle>
            <a:lvl1pPr algn="ctr">
              <a:defRPr sz="3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5" name="Picture 14" descr="A black and gold circle&#10;&#10;Description automatically generated">
            <a:extLst>
              <a:ext uri="{FF2B5EF4-FFF2-40B4-BE49-F238E27FC236}">
                <a16:creationId xmlns:a16="http://schemas.microsoft.com/office/drawing/2014/main" id="{8A92C9F5-D608-0748-F9EE-13321E85A3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11000"/>
          </a:blip>
          <a:srcRect b="23968"/>
          <a:stretch/>
        </p:blipFill>
        <p:spPr>
          <a:xfrm>
            <a:off x="0" y="-129675"/>
            <a:ext cx="4912900" cy="6987676"/>
          </a:xfrm>
          <a:prstGeom prst="rect">
            <a:avLst/>
          </a:prstGeom>
        </p:spPr>
      </p:pic>
      <p:pic>
        <p:nvPicPr>
          <p:cNvPr id="19" name="Picture 18" descr="A grey curved object on a black background&#10;&#10;Description automatically generated">
            <a:extLst>
              <a:ext uri="{FF2B5EF4-FFF2-40B4-BE49-F238E27FC236}">
                <a16:creationId xmlns:a16="http://schemas.microsoft.com/office/drawing/2014/main" id="{8E1BDC05-0C3E-C843-6128-BAC61C2BCF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30554"/>
          <a:stretch/>
        </p:blipFill>
        <p:spPr>
          <a:xfrm rot="16200000">
            <a:off x="8211112" y="1969210"/>
            <a:ext cx="5950098" cy="2011678"/>
          </a:xfrm>
          <a:prstGeom prst="rect">
            <a:avLst/>
          </a:prstGeom>
        </p:spPr>
      </p:pic>
      <p:sp>
        <p:nvSpPr>
          <p:cNvPr id="4" name="Media Placeholder 11">
            <a:extLst>
              <a:ext uri="{FF2B5EF4-FFF2-40B4-BE49-F238E27FC236}">
                <a16:creationId xmlns:a16="http://schemas.microsoft.com/office/drawing/2014/main" id="{5476ACE5-FBEA-3BF2-F444-C3129788D301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563299" y="1103050"/>
            <a:ext cx="8904412" cy="5011773"/>
          </a:xfrm>
          <a:pattFill prst="lgCheck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Insert Video File here</a:t>
            </a:r>
          </a:p>
        </p:txBody>
      </p:sp>
      <p:pic>
        <p:nvPicPr>
          <p:cNvPr id="10" name="Picture 9" descr="A purple and black logo&#10;&#10;Description automatically generated">
            <a:extLst>
              <a:ext uri="{FF2B5EF4-FFF2-40B4-BE49-F238E27FC236}">
                <a16:creationId xmlns:a16="http://schemas.microsoft.com/office/drawing/2014/main" id="{761CBE3A-97E3-2E12-FFB1-9E75B8EC23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48184"/>
          <a:stretch/>
        </p:blipFill>
        <p:spPr>
          <a:xfrm>
            <a:off x="9853053" y="2398635"/>
            <a:ext cx="2338948" cy="445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56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o with heading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38BBF2-B7C4-47A8-EC68-AA0B72F093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white circle with a black background&#10;&#10;Description automatically generated">
            <a:extLst>
              <a:ext uri="{FF2B5EF4-FFF2-40B4-BE49-F238E27FC236}">
                <a16:creationId xmlns:a16="http://schemas.microsoft.com/office/drawing/2014/main" id="{FBED91ED-515B-1376-727E-8D1D1B3A88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4000"/>
          </a:blip>
          <a:srcRect t="13107" r="3622" b="8379"/>
          <a:stretch/>
        </p:blipFill>
        <p:spPr>
          <a:xfrm>
            <a:off x="4140558" y="0"/>
            <a:ext cx="8079795" cy="6858000"/>
          </a:xfrm>
          <a:prstGeom prst="rect">
            <a:avLst/>
          </a:prstGeom>
        </p:spPr>
      </p:pic>
      <p:sp>
        <p:nvSpPr>
          <p:cNvPr id="12" name="Media Placeholder 11">
            <a:extLst>
              <a:ext uri="{FF2B5EF4-FFF2-40B4-BE49-F238E27FC236}">
                <a16:creationId xmlns:a16="http://schemas.microsoft.com/office/drawing/2014/main" id="{672DB25F-0ACD-D299-06D9-823FD34E994B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4957763" y="1643063"/>
            <a:ext cx="7262812" cy="4087812"/>
          </a:xfrm>
          <a:pattFill prst="lgCheck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Insert Video File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1B1C5F-D7F1-29ED-5D20-006362A71DCE}"/>
              </a:ext>
            </a:extLst>
          </p:cNvPr>
          <p:cNvSpPr/>
          <p:nvPr userDrawn="1"/>
        </p:nvSpPr>
        <p:spPr>
          <a:xfrm>
            <a:off x="-28353" y="1643045"/>
            <a:ext cx="4985898" cy="408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8675C-FB80-00C6-6B82-40835587A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487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8F662871-3908-B54A-A5E0-3487733A69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 descr="A video camera with a black background&#10;&#10;Description automatically generated">
            <a:extLst>
              <a:ext uri="{FF2B5EF4-FFF2-40B4-BE49-F238E27FC236}">
                <a16:creationId xmlns:a16="http://schemas.microsoft.com/office/drawing/2014/main" id="{5CE88B01-A105-4F19-5F9E-F2CCD53099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299" y="1904369"/>
            <a:ext cx="698431" cy="576671"/>
          </a:xfrm>
          <a:prstGeom prst="rect">
            <a:avLst/>
          </a:prstGeom>
        </p:spPr>
      </p:pic>
      <p:pic>
        <p:nvPicPr>
          <p:cNvPr id="17" name="Picture 16" descr="A red and black logo&#10;&#10;Description automatically generated">
            <a:extLst>
              <a:ext uri="{FF2B5EF4-FFF2-40B4-BE49-F238E27FC236}">
                <a16:creationId xmlns:a16="http://schemas.microsoft.com/office/drawing/2014/main" id="{8D600411-129B-E371-0031-1ACA8F40E1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3299" y="6342758"/>
            <a:ext cx="1329129" cy="320538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0B2ECF79-8B7B-1C74-EC25-64C0469D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5403" y="131284"/>
            <a:ext cx="6721193" cy="806944"/>
          </a:xfrm>
        </p:spPr>
        <p:txBody>
          <a:bodyPr lIns="0" tIns="0" rIns="0" bIns="72000">
            <a:normAutofit/>
          </a:bodyPr>
          <a:lstStyle>
            <a:lvl1pPr algn="ctr"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DE1FB55-9634-5A7C-1D19-00574B741A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3299" y="2897522"/>
            <a:ext cx="3577259" cy="2516741"/>
          </a:xfrm>
        </p:spPr>
        <p:txBody>
          <a:bodyPr lIns="0" tIns="0" rIns="0" bIns="0"/>
          <a:lstStyle>
            <a:lvl1pPr marL="0" indent="0">
              <a:buClr>
                <a:schemeClr val="accent4"/>
              </a:buClr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Clr>
                <a:schemeClr val="accent4"/>
              </a:buClr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Clr>
                <a:schemeClr val="accent4"/>
              </a:buClr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Clr>
                <a:schemeClr val="accent4"/>
              </a:buClr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Clr>
                <a:schemeClr val="accent4"/>
              </a:buClr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88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o with heading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38BBF2-B7C4-47A8-EC68-AA0B72F093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44F0DA7-2189-A3E3-7B17-1412B6EA7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131" y="6349011"/>
            <a:ext cx="1329129" cy="320538"/>
          </a:xfrm>
          <a:prstGeom prst="rect">
            <a:avLst/>
          </a:prstGeom>
        </p:spPr>
      </p:pic>
      <p:pic>
        <p:nvPicPr>
          <p:cNvPr id="20" name="Picture 19" descr="A white circle with a black background&#10;&#10;Description automatically generated">
            <a:extLst>
              <a:ext uri="{FF2B5EF4-FFF2-40B4-BE49-F238E27FC236}">
                <a16:creationId xmlns:a16="http://schemas.microsoft.com/office/drawing/2014/main" id="{FBED91ED-515B-1376-727E-8D1D1B3A88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4000"/>
          </a:blip>
          <a:srcRect t="13107" r="3622" b="8379"/>
          <a:stretch/>
        </p:blipFill>
        <p:spPr>
          <a:xfrm>
            <a:off x="4140558" y="0"/>
            <a:ext cx="8079795" cy="6858000"/>
          </a:xfrm>
          <a:prstGeom prst="rect">
            <a:avLst/>
          </a:prstGeom>
        </p:spPr>
      </p:pic>
      <p:sp>
        <p:nvSpPr>
          <p:cNvPr id="12" name="Media Placeholder 11">
            <a:extLst>
              <a:ext uri="{FF2B5EF4-FFF2-40B4-BE49-F238E27FC236}">
                <a16:creationId xmlns:a16="http://schemas.microsoft.com/office/drawing/2014/main" id="{672DB25F-0ACD-D299-06D9-823FD34E994B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4957763" y="1643063"/>
            <a:ext cx="7262812" cy="4087812"/>
          </a:xfrm>
          <a:pattFill prst="lgCheck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Insert Video File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1B1C5F-D7F1-29ED-5D20-006362A71DCE}"/>
              </a:ext>
            </a:extLst>
          </p:cNvPr>
          <p:cNvSpPr/>
          <p:nvPr userDrawn="1"/>
        </p:nvSpPr>
        <p:spPr>
          <a:xfrm>
            <a:off x="-28353" y="1643045"/>
            <a:ext cx="4985898" cy="408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8675C-FB80-00C6-6B82-40835587A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487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8F662871-3908-B54A-A5E0-3487733A69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E33F19C-470F-6B26-2191-7EE8DB3EE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5403" y="131284"/>
            <a:ext cx="6721193" cy="806944"/>
          </a:xfrm>
        </p:spPr>
        <p:txBody>
          <a:bodyPr lIns="0" tIns="0" rIns="0" bIns="72000">
            <a:normAutofit/>
          </a:bodyPr>
          <a:lstStyle>
            <a:lvl1pPr algn="ctr">
              <a:defRPr sz="3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21" name="Picture 20" descr="A video camera with a black background&#10;&#10;Description automatically generated">
            <a:extLst>
              <a:ext uri="{FF2B5EF4-FFF2-40B4-BE49-F238E27FC236}">
                <a16:creationId xmlns:a16="http://schemas.microsoft.com/office/drawing/2014/main" id="{5CE88B01-A105-4F19-5F9E-F2CCD53099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3299" y="1904369"/>
            <a:ext cx="698431" cy="576671"/>
          </a:xfrm>
          <a:prstGeom prst="rect">
            <a:avLst/>
          </a:prstGeom>
        </p:spPr>
      </p:pic>
      <p:pic>
        <p:nvPicPr>
          <p:cNvPr id="8" name="Picture 7" descr="A purple and black curved object&#10;&#10;Description automatically generated">
            <a:extLst>
              <a:ext uri="{FF2B5EF4-FFF2-40B4-BE49-F238E27FC236}">
                <a16:creationId xmlns:a16="http://schemas.microsoft.com/office/drawing/2014/main" id="{A3257398-6165-289C-4B12-24F9635477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4908" b="39413"/>
          <a:stretch/>
        </p:blipFill>
        <p:spPr>
          <a:xfrm rot="5400000">
            <a:off x="1496" y="-29852"/>
            <a:ext cx="2038932" cy="2098634"/>
          </a:xfrm>
          <a:prstGeom prst="rect">
            <a:avLst/>
          </a:prstGeo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6B3CA36D-1D72-6E2C-7B2C-D5A4FC45A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3299" y="2897522"/>
            <a:ext cx="3577259" cy="2516741"/>
          </a:xfrm>
        </p:spPr>
        <p:txBody>
          <a:bodyPr lIns="0" tIns="0" rIns="0" bIns="0"/>
          <a:lstStyle>
            <a:lvl1pPr marL="0" indent="0">
              <a:buClr>
                <a:schemeClr val="accent4"/>
              </a:buClr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Clr>
                <a:schemeClr val="accent4"/>
              </a:buClr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Clr>
                <a:schemeClr val="accent4"/>
              </a:buClr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Clr>
                <a:schemeClr val="accent4"/>
              </a:buClr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Clr>
                <a:schemeClr val="accent4"/>
              </a:buClr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9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927C3D-D7AD-4924-3162-6AE5D39B91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FB221E-1EB5-1B43-EA7C-3EA866ECEB8F}"/>
              </a:ext>
            </a:extLst>
          </p:cNvPr>
          <p:cNvSpPr/>
          <p:nvPr userDrawn="1"/>
        </p:nvSpPr>
        <p:spPr>
          <a:xfrm>
            <a:off x="1" y="399737"/>
            <a:ext cx="11804754" cy="60585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6" descr="A purple circle with black background&#10;&#10;Description automatically generated">
            <a:extLst>
              <a:ext uri="{FF2B5EF4-FFF2-40B4-BE49-F238E27FC236}">
                <a16:creationId xmlns:a16="http://schemas.microsoft.com/office/drawing/2014/main" id="{3EFA9D54-6D78-2CA0-CF94-2C86BD5A6D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7000"/>
          </a:blip>
          <a:srcRect t="1839" r="7607"/>
          <a:stretch/>
        </p:blipFill>
        <p:spPr>
          <a:xfrm>
            <a:off x="5978065" y="0"/>
            <a:ext cx="6213935" cy="6878470"/>
          </a:xfrm>
          <a:prstGeom prst="rect">
            <a:avLst/>
          </a:prstGeom>
        </p:spPr>
      </p:pic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D1DCC04-DA94-9D2A-E07B-EDB00B8A0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2295" y="1515664"/>
            <a:ext cx="2969189" cy="7160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D9F36E-853D-8C5F-F783-AA8E2314B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296" y="2794693"/>
            <a:ext cx="10990288" cy="1839868"/>
          </a:xfrm>
        </p:spPr>
        <p:txBody>
          <a:bodyPr lIns="0" tIns="0" rIns="0" anchor="t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08251-AB68-BF90-A621-590F2279D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294" y="4628830"/>
            <a:ext cx="11050249" cy="986500"/>
          </a:xfrm>
        </p:spPr>
        <p:txBody>
          <a:bodyPr lIns="0" rIns="0"/>
          <a:lstStyle>
            <a:lvl1pPr marL="0" indent="0" algn="l">
              <a:buNone/>
              <a:defRPr sz="2400">
                <a:solidFill>
                  <a:schemeClr val="bg1">
                    <a:lumMod val="9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8" name="Picture 7" descr="A blue and black circle&#10;&#10;Description automatically generated">
            <a:extLst>
              <a:ext uri="{FF2B5EF4-FFF2-40B4-BE49-F238E27FC236}">
                <a16:creationId xmlns:a16="http://schemas.microsoft.com/office/drawing/2014/main" id="{6ECDF0A9-EB67-F412-2FA2-EC5682CDA4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13259" b="34392"/>
          <a:stretch/>
        </p:blipFill>
        <p:spPr>
          <a:xfrm>
            <a:off x="8046607" y="3940757"/>
            <a:ext cx="4145393" cy="293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768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deo with heading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38BBF2-B7C4-47A8-EC68-AA0B72F093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white circle with a black background&#10;&#10;Description automatically generated">
            <a:extLst>
              <a:ext uri="{FF2B5EF4-FFF2-40B4-BE49-F238E27FC236}">
                <a16:creationId xmlns:a16="http://schemas.microsoft.com/office/drawing/2014/main" id="{FBED91ED-515B-1376-727E-8D1D1B3A88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"/>
          </a:blip>
          <a:srcRect t="13107" r="3622" b="8379"/>
          <a:stretch/>
        </p:blipFill>
        <p:spPr>
          <a:xfrm>
            <a:off x="4140558" y="0"/>
            <a:ext cx="8079795" cy="6858000"/>
          </a:xfrm>
          <a:prstGeom prst="rect">
            <a:avLst/>
          </a:prstGeom>
        </p:spPr>
      </p:pic>
      <p:sp>
        <p:nvSpPr>
          <p:cNvPr id="12" name="Media Placeholder 11">
            <a:extLst>
              <a:ext uri="{FF2B5EF4-FFF2-40B4-BE49-F238E27FC236}">
                <a16:creationId xmlns:a16="http://schemas.microsoft.com/office/drawing/2014/main" id="{672DB25F-0ACD-D299-06D9-823FD34E994B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4957763" y="1643063"/>
            <a:ext cx="7262812" cy="4087812"/>
          </a:xfrm>
          <a:pattFill prst="lgCheck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Insert Video File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1B1C5F-D7F1-29ED-5D20-006362A71DCE}"/>
              </a:ext>
            </a:extLst>
          </p:cNvPr>
          <p:cNvSpPr/>
          <p:nvPr userDrawn="1"/>
        </p:nvSpPr>
        <p:spPr>
          <a:xfrm>
            <a:off x="-28353" y="1643045"/>
            <a:ext cx="4985898" cy="408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8675C-FB80-00C6-6B82-40835587A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487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8F662871-3908-B54A-A5E0-3487733A69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E33F19C-470F-6B26-2191-7EE8DB3EE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5403" y="136525"/>
            <a:ext cx="6721193" cy="806944"/>
          </a:xfrm>
        </p:spPr>
        <p:txBody>
          <a:bodyPr lIns="0" tIns="0" rIns="0" bIns="72000">
            <a:normAutofit/>
          </a:bodyPr>
          <a:lstStyle>
            <a:lvl1pPr algn="ctr">
              <a:defRPr sz="3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21" name="Picture 20" descr="A video camera with a black background&#10;&#10;Description automatically generated">
            <a:extLst>
              <a:ext uri="{FF2B5EF4-FFF2-40B4-BE49-F238E27FC236}">
                <a16:creationId xmlns:a16="http://schemas.microsoft.com/office/drawing/2014/main" id="{5CE88B01-A105-4F19-5F9E-F2CCD53099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299" y="1904369"/>
            <a:ext cx="698431" cy="576671"/>
          </a:xfrm>
          <a:prstGeom prst="rect">
            <a:avLst/>
          </a:prstGeom>
        </p:spPr>
      </p:pic>
      <p:pic>
        <p:nvPicPr>
          <p:cNvPr id="17" name="Picture 16" descr="A red and black logo&#10;&#10;Description automatically generated">
            <a:extLst>
              <a:ext uri="{FF2B5EF4-FFF2-40B4-BE49-F238E27FC236}">
                <a16:creationId xmlns:a16="http://schemas.microsoft.com/office/drawing/2014/main" id="{8D600411-129B-E371-0031-1ACA8F40E1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3299" y="6342758"/>
            <a:ext cx="1329129" cy="320538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72393DB-3F03-0D95-05D8-2F7B706EA8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3299" y="2897522"/>
            <a:ext cx="3577259" cy="2516741"/>
          </a:xfrm>
        </p:spPr>
        <p:txBody>
          <a:bodyPr lIns="0" tIns="0" rIns="0" bIns="0"/>
          <a:lstStyle>
            <a:lvl1pPr marL="0" indent="0">
              <a:buClr>
                <a:schemeClr val="accent4"/>
              </a:buClr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Clr>
                <a:schemeClr val="accent4"/>
              </a:buClr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Clr>
                <a:schemeClr val="accent4"/>
              </a:buClr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Clr>
                <a:schemeClr val="accent4"/>
              </a:buClr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Clr>
                <a:schemeClr val="accent4"/>
              </a:buClr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 descr="A blue and black circle&#10;&#10;Description automatically generated">
            <a:extLst>
              <a:ext uri="{FF2B5EF4-FFF2-40B4-BE49-F238E27FC236}">
                <a16:creationId xmlns:a16="http://schemas.microsoft.com/office/drawing/2014/main" id="{AA7D63AF-C372-E307-43AC-25DBC5F6E8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0257"/>
          <a:stretch/>
        </p:blipFill>
        <p:spPr>
          <a:xfrm>
            <a:off x="-1" y="-1"/>
            <a:ext cx="2209434" cy="144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588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ideo with heading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38BBF2-B7C4-47A8-EC68-AA0B72F093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white circle with a black background&#10;&#10;Description automatically generated">
            <a:extLst>
              <a:ext uri="{FF2B5EF4-FFF2-40B4-BE49-F238E27FC236}">
                <a16:creationId xmlns:a16="http://schemas.microsoft.com/office/drawing/2014/main" id="{D923FCC7-730E-EAF2-8962-845683E2CE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4000"/>
          </a:blip>
          <a:srcRect t="13107" r="3363" b="8379"/>
          <a:stretch/>
        </p:blipFill>
        <p:spPr>
          <a:xfrm>
            <a:off x="4140558" y="0"/>
            <a:ext cx="8101558" cy="6858000"/>
          </a:xfrm>
          <a:prstGeom prst="rect">
            <a:avLst/>
          </a:prstGeom>
        </p:spPr>
      </p:pic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E4ABF04-9117-88CD-2E49-D9A7F0B9BB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299" y="6342758"/>
            <a:ext cx="1329129" cy="320538"/>
          </a:xfrm>
          <a:prstGeom prst="rect">
            <a:avLst/>
          </a:prstGeom>
        </p:spPr>
      </p:pic>
      <p:sp>
        <p:nvSpPr>
          <p:cNvPr id="12" name="Media Placeholder 11">
            <a:extLst>
              <a:ext uri="{FF2B5EF4-FFF2-40B4-BE49-F238E27FC236}">
                <a16:creationId xmlns:a16="http://schemas.microsoft.com/office/drawing/2014/main" id="{672DB25F-0ACD-D299-06D9-823FD34E994B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4957763" y="1643063"/>
            <a:ext cx="7262812" cy="4087812"/>
          </a:xfrm>
          <a:pattFill prst="lgCheck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Insert Video File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1B1C5F-D7F1-29ED-5D20-006362A71DCE}"/>
              </a:ext>
            </a:extLst>
          </p:cNvPr>
          <p:cNvSpPr/>
          <p:nvPr userDrawn="1"/>
        </p:nvSpPr>
        <p:spPr>
          <a:xfrm>
            <a:off x="-28353" y="1643045"/>
            <a:ext cx="4985898" cy="408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8675C-FB80-00C6-6B82-40835587A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487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8F662871-3908-B54A-A5E0-3487733A69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E33F19C-470F-6B26-2191-7EE8DB3EE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5403" y="131284"/>
            <a:ext cx="6721193" cy="806944"/>
          </a:xfrm>
        </p:spPr>
        <p:txBody>
          <a:bodyPr lIns="0" tIns="0" rIns="0" bIns="72000">
            <a:normAutofit/>
          </a:bodyPr>
          <a:lstStyle>
            <a:lvl1pPr algn="ctr"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21" name="Picture 20" descr="A video camera with a black background&#10;&#10;Description automatically generated">
            <a:extLst>
              <a:ext uri="{FF2B5EF4-FFF2-40B4-BE49-F238E27FC236}">
                <a16:creationId xmlns:a16="http://schemas.microsoft.com/office/drawing/2014/main" id="{5CE88B01-A105-4F19-5F9E-F2CCD53099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3299" y="1904369"/>
            <a:ext cx="698431" cy="576671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F33F0905-8410-2553-4800-641AAE777C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55462"/>
          <a:stretch/>
        </p:blipFill>
        <p:spPr>
          <a:xfrm>
            <a:off x="50116" y="0"/>
            <a:ext cx="3539945" cy="1642682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476C99E-942D-F8A6-7BEE-FA2004981B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3299" y="2897522"/>
            <a:ext cx="3577259" cy="2516741"/>
          </a:xfrm>
        </p:spPr>
        <p:txBody>
          <a:bodyPr lIns="0" tIns="0" rIns="0" bIns="0"/>
          <a:lstStyle>
            <a:lvl1pPr marL="0" indent="0">
              <a:buClr>
                <a:schemeClr val="accent4"/>
              </a:buClr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Clr>
                <a:schemeClr val="accent4"/>
              </a:buClr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Clr>
                <a:schemeClr val="accent4"/>
              </a:buClr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Clr>
                <a:schemeClr val="accent4"/>
              </a:buClr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Clr>
                <a:schemeClr val="accent4"/>
              </a:buClr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79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ideo with heading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38BBF2-B7C4-47A8-EC68-AA0B72F093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20E63AC7-A1D9-E78D-7B47-F203852019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1000"/>
          </a:blip>
          <a:srcRect t="13338" r="6994"/>
          <a:stretch/>
        </p:blipFill>
        <p:spPr>
          <a:xfrm>
            <a:off x="5106361" y="-24215"/>
            <a:ext cx="7113992" cy="6906430"/>
          </a:xfrm>
          <a:prstGeom prst="rect">
            <a:avLst/>
          </a:prstGeom>
        </p:spPr>
      </p:pic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E4ABF04-9117-88CD-2E49-D9A7F0B9BB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299" y="6342758"/>
            <a:ext cx="1329129" cy="32053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8675C-FB80-00C6-6B82-40835587A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487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8F662871-3908-B54A-A5E0-3487733A69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E33F19C-470F-6B26-2191-7EE8DB3EE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5403" y="131284"/>
            <a:ext cx="6721193" cy="806944"/>
          </a:xfrm>
        </p:spPr>
        <p:txBody>
          <a:bodyPr lIns="0" tIns="0" rIns="0" bIns="72000">
            <a:normAutofit/>
          </a:bodyPr>
          <a:lstStyle>
            <a:lvl1pPr algn="ctr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Media Placeholder 11">
            <a:extLst>
              <a:ext uri="{FF2B5EF4-FFF2-40B4-BE49-F238E27FC236}">
                <a16:creationId xmlns:a16="http://schemas.microsoft.com/office/drawing/2014/main" id="{672DB25F-0ACD-D299-06D9-823FD34E994B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4957763" y="1643063"/>
            <a:ext cx="7262812" cy="4087812"/>
          </a:xfrm>
          <a:pattFill prst="lgCheck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Insert Video File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1B1C5F-D7F1-29ED-5D20-006362A71DCE}"/>
              </a:ext>
            </a:extLst>
          </p:cNvPr>
          <p:cNvSpPr/>
          <p:nvPr userDrawn="1"/>
        </p:nvSpPr>
        <p:spPr>
          <a:xfrm>
            <a:off x="-28353" y="1643045"/>
            <a:ext cx="4985898" cy="408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video camera with a black background&#10;&#10;Description automatically generated">
            <a:extLst>
              <a:ext uri="{FF2B5EF4-FFF2-40B4-BE49-F238E27FC236}">
                <a16:creationId xmlns:a16="http://schemas.microsoft.com/office/drawing/2014/main" id="{5CE88B01-A105-4F19-5F9E-F2CCD53099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3299" y="1904369"/>
            <a:ext cx="698431" cy="576671"/>
          </a:xfrm>
          <a:prstGeom prst="rect">
            <a:avLst/>
          </a:prstGeom>
        </p:spPr>
      </p:pic>
      <p:pic>
        <p:nvPicPr>
          <p:cNvPr id="6" name="Picture 5" descr="A black curved object with a black background&#10;&#10;Description automatically generated">
            <a:extLst>
              <a:ext uri="{FF2B5EF4-FFF2-40B4-BE49-F238E27FC236}">
                <a16:creationId xmlns:a16="http://schemas.microsoft.com/office/drawing/2014/main" id="{AF05BBA6-DBD0-809E-90FC-7D8D89C369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2760" t="20355"/>
          <a:stretch/>
        </p:blipFill>
        <p:spPr>
          <a:xfrm>
            <a:off x="-1" y="-24215"/>
            <a:ext cx="1368055" cy="1631776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3B08206-FADC-ABB3-D27B-9BEC63CA52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3299" y="2897522"/>
            <a:ext cx="3577259" cy="2516741"/>
          </a:xfrm>
        </p:spPr>
        <p:txBody>
          <a:bodyPr lIns="0" tIns="0" rIns="0" bIns="0"/>
          <a:lstStyle>
            <a:lvl1pPr marL="0" indent="0">
              <a:buClr>
                <a:schemeClr val="accent4"/>
              </a:buClr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Clr>
                <a:schemeClr val="accent4"/>
              </a:buClr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Clr>
                <a:schemeClr val="accent4"/>
              </a:buClr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Clr>
                <a:schemeClr val="accent4"/>
              </a:buClr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Clr>
                <a:schemeClr val="accent4"/>
              </a:buClr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0178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B5EE83-FADE-25A6-461C-CD03A46608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91984D4-5D16-CEBC-718F-8A8ADDAC2F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478713" cy="6858000"/>
          </a:xfrm>
          <a:pattFill prst="lgCheck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AD42B6B-3D18-921F-2D17-6DD8129AA8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3954" y="6440554"/>
            <a:ext cx="1244634" cy="30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404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B5EE83-FADE-25A6-461C-CD03A46608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5BD99FA-52C0-D002-8E96-F15E7ABECF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3954" y="6440554"/>
            <a:ext cx="1244634" cy="30016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91984D4-5D16-CEBC-718F-8A8ADDAC2F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478713" cy="6858000"/>
          </a:xfrm>
          <a:pattFill prst="lgCheck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25019655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B5EE83-FADE-25A6-461C-CD03A46608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91984D4-5D16-CEBC-718F-8A8ADDAC2F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478713" cy="6858000"/>
          </a:xfrm>
          <a:pattFill prst="lgCheck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  <p:pic>
        <p:nvPicPr>
          <p:cNvPr id="11" name="Picture 10" descr="A red and black logo&#10;&#10;Description automatically generated">
            <a:extLst>
              <a:ext uri="{FF2B5EF4-FFF2-40B4-BE49-F238E27FC236}">
                <a16:creationId xmlns:a16="http://schemas.microsoft.com/office/drawing/2014/main" id="{DD878CDF-9CA3-572B-C708-754F5AE4BD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3955" y="6440555"/>
            <a:ext cx="1244633" cy="30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894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B5EE83-FADE-25A6-461C-CD03A46608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91984D4-5D16-CEBC-718F-8A8ADDAC2F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478713" cy="6858000"/>
          </a:xfrm>
          <a:pattFill prst="lgCheck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  <p:pic>
        <p:nvPicPr>
          <p:cNvPr id="11" name="Picture 10" descr="A red and black logo&#10;&#10;Description automatically generated">
            <a:extLst>
              <a:ext uri="{FF2B5EF4-FFF2-40B4-BE49-F238E27FC236}">
                <a16:creationId xmlns:a16="http://schemas.microsoft.com/office/drawing/2014/main" id="{DD878CDF-9CA3-572B-C708-754F5AE4BD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3955" y="6440555"/>
            <a:ext cx="1244633" cy="30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068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B5EE83-FADE-25A6-461C-CD03A46608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91984D4-5D16-CEBC-718F-8A8ADDAC2F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478713" cy="6858000"/>
          </a:xfrm>
          <a:pattFill prst="lgCheck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  <p:pic>
        <p:nvPicPr>
          <p:cNvPr id="11" name="Picture 10" descr="A red and black logo&#10;&#10;Description automatically generated">
            <a:extLst>
              <a:ext uri="{FF2B5EF4-FFF2-40B4-BE49-F238E27FC236}">
                <a16:creationId xmlns:a16="http://schemas.microsoft.com/office/drawing/2014/main" id="{DD878CDF-9CA3-572B-C708-754F5AE4BD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3955" y="6440555"/>
            <a:ext cx="1244633" cy="30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026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B5EE83-FADE-25A6-461C-CD03A46608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91984D4-5D16-CEBC-718F-8A8ADDAC2F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478713" cy="6858000"/>
          </a:xfrm>
          <a:pattFill prst="lgCheck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DB9F4FBB-DFAA-EEAD-5BB3-30B92935D5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3954" y="6440554"/>
            <a:ext cx="1244634" cy="30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667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ultipl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grey curved line on a black background&#10;&#10;Description automatically generated">
            <a:extLst>
              <a:ext uri="{FF2B5EF4-FFF2-40B4-BE49-F238E27FC236}">
                <a16:creationId xmlns:a16="http://schemas.microsoft.com/office/drawing/2014/main" id="{526D6C53-0E2D-02B6-1413-6CE6244A57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</a:blip>
          <a:srcRect l="12074" t="667" r="7487"/>
          <a:stretch/>
        </p:blipFill>
        <p:spPr>
          <a:xfrm flipH="1">
            <a:off x="0" y="0"/>
            <a:ext cx="12192000" cy="6879662"/>
          </a:xfrm>
          <a:prstGeom prst="rect">
            <a:avLst/>
          </a:prstGeom>
        </p:spPr>
      </p:pic>
      <p:pic>
        <p:nvPicPr>
          <p:cNvPr id="22" name="Picture 21" descr="A brown rectangle on a black background&#10;&#10;Description automatically generated">
            <a:extLst>
              <a:ext uri="{FF2B5EF4-FFF2-40B4-BE49-F238E27FC236}">
                <a16:creationId xmlns:a16="http://schemas.microsoft.com/office/drawing/2014/main" id="{D56F26B2-FD85-FB7A-F01F-CFF12D6C7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995" t="26773"/>
          <a:stretch/>
        </p:blipFill>
        <p:spPr>
          <a:xfrm>
            <a:off x="-1" y="-15141"/>
            <a:ext cx="563131" cy="568795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ADF6939-3BD0-6ADF-7E51-AD9B21239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487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8F662871-3908-B54A-A5E0-3487733A69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C509DF-6D91-F7E2-0A27-85F00A926F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873" y="2516275"/>
            <a:ext cx="1128713" cy="1128713"/>
          </a:xfrm>
          <a:prstGeom prst="ellipse">
            <a:avLst/>
          </a:prstGeom>
          <a:solidFill>
            <a:schemeClr val="accent2"/>
          </a:solidFill>
        </p:spPr>
        <p:txBody>
          <a:bodyPr lIns="108000" tIns="108000" rIns="108000" bIns="10800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Insert Text here</a:t>
            </a:r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E702971-C7C8-59BE-6B7B-98933FE2F5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10346" y="1888544"/>
            <a:ext cx="1128713" cy="1128713"/>
          </a:xfrm>
          <a:prstGeom prst="ellipse">
            <a:avLst/>
          </a:prstGeom>
          <a:solidFill>
            <a:schemeClr val="accent3"/>
          </a:solidFill>
        </p:spPr>
        <p:txBody>
          <a:bodyPr lIns="108000" tIns="108000" rIns="108000" bIns="10800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Insert Text here</a:t>
            </a:r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CB51D22-FCEE-9791-81FD-8D857A2300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14446" y="1903171"/>
            <a:ext cx="1128713" cy="1128713"/>
          </a:xfrm>
          <a:prstGeom prst="ellipse">
            <a:avLst/>
          </a:prstGeom>
          <a:solidFill>
            <a:schemeClr val="tx2"/>
          </a:solidFill>
        </p:spPr>
        <p:txBody>
          <a:bodyPr lIns="108000" tIns="108000" rIns="108000" bIns="10800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Insert Text here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BF73129-28FA-B775-56B9-80355D3368A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28567" y="1556656"/>
            <a:ext cx="1128713" cy="1128713"/>
          </a:xfrm>
          <a:prstGeom prst="ellipse">
            <a:avLst/>
          </a:prstGeom>
          <a:solidFill>
            <a:schemeClr val="accent5"/>
          </a:solidFill>
        </p:spPr>
        <p:txBody>
          <a:bodyPr lIns="108000" tIns="108000" rIns="108000" bIns="10800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Insert Text here</a:t>
            </a:r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0570C8F-87F6-6E16-2985-3AB7D4A415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210107" y="2573732"/>
            <a:ext cx="1128713" cy="1128713"/>
          </a:xfrm>
          <a:prstGeom prst="ellipse">
            <a:avLst/>
          </a:prstGeom>
          <a:solidFill>
            <a:schemeClr val="accent1"/>
          </a:solidFill>
        </p:spPr>
        <p:txBody>
          <a:bodyPr lIns="108000" tIns="108000" rIns="108000" bIns="10800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Insert Text here</a:t>
            </a:r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04BF4F4-3A7C-BF55-E43A-9033256BFE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4939" y="3904438"/>
            <a:ext cx="1329129" cy="2009775"/>
          </a:xfrm>
        </p:spPr>
        <p:txBody>
          <a:bodyPr b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/>
              <a:t>Insert Text here</a:t>
            </a:r>
            <a:endParaRPr lang="en-US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C92969EF-FD76-C537-A5ED-83B55FED11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10137" y="3249726"/>
            <a:ext cx="1329129" cy="2009775"/>
          </a:xfrm>
        </p:spPr>
        <p:txBody>
          <a:bodyPr b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/>
              <a:t>Insert Text here</a:t>
            </a:r>
            <a:endParaRPr lang="en-US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F6520634-C9ED-76DA-CFC0-DA83D687483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14446" y="3327091"/>
            <a:ext cx="1329129" cy="2009775"/>
          </a:xfrm>
        </p:spPr>
        <p:txBody>
          <a:bodyPr b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/>
              <a:t>Insert Text here</a:t>
            </a:r>
            <a:endParaRPr lang="en-US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78B863D3-CE34-D6B4-48EA-64A48FAA72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8567" y="2943894"/>
            <a:ext cx="1329129" cy="2009775"/>
          </a:xfrm>
        </p:spPr>
        <p:txBody>
          <a:bodyPr b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/>
              <a:t>Insert Text here</a:t>
            </a:r>
            <a:endParaRPr lang="en-US"/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0608E59A-982E-C63C-F2B9-5E199B473A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122592" y="3928830"/>
            <a:ext cx="1329129" cy="2009775"/>
          </a:xfrm>
        </p:spPr>
        <p:txBody>
          <a:bodyPr b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/>
              <a:t>Insert Text here</a:t>
            </a:r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DCF518-3A7C-9037-E159-A65973530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299" y="684213"/>
            <a:ext cx="11464773" cy="776923"/>
          </a:xfrm>
        </p:spPr>
        <p:txBody>
          <a:bodyPr lIns="0" tIns="0" rIns="0" bIns="72000">
            <a:normAutofit/>
          </a:bodyPr>
          <a:lstStyle>
            <a:lvl1pPr>
              <a:defRPr sz="3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7" name="Picture 6" descr="A black and grey curved object&#10;&#10;Description automatically generated">
            <a:extLst>
              <a:ext uri="{FF2B5EF4-FFF2-40B4-BE49-F238E27FC236}">
                <a16:creationId xmlns:a16="http://schemas.microsoft.com/office/drawing/2014/main" id="{927CB8E5-458C-E5C6-42B6-A082B7A51E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952" b="32635"/>
          <a:stretch/>
        </p:blipFill>
        <p:spPr>
          <a:xfrm rot="10800000">
            <a:off x="9623740" y="-1"/>
            <a:ext cx="2568260" cy="2528191"/>
          </a:xfrm>
          <a:prstGeom prst="rect">
            <a:avLst/>
          </a:prstGeom>
        </p:spPr>
      </p:pic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D02F91BF-855B-9A71-AF04-1B19A2E022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3427"/>
          <a:stretch/>
        </p:blipFill>
        <p:spPr>
          <a:xfrm>
            <a:off x="198159" y="6020904"/>
            <a:ext cx="1546941" cy="568795"/>
          </a:xfrm>
          <a:prstGeom prst="rect">
            <a:avLst/>
          </a:prstGeom>
        </p:spPr>
      </p:pic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195D2FD4-523B-D118-3296-7FA91A7CD2D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93913" y="6148227"/>
            <a:ext cx="1329129" cy="32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9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927C3D-D7AD-4924-3162-6AE5D39B91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FB221E-1EB5-1B43-EA7C-3EA866ECEB8F}"/>
              </a:ext>
            </a:extLst>
          </p:cNvPr>
          <p:cNvSpPr/>
          <p:nvPr userDrawn="1"/>
        </p:nvSpPr>
        <p:spPr>
          <a:xfrm>
            <a:off x="1" y="399737"/>
            <a:ext cx="11804754" cy="60585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6" descr="A red and black logo&#10;&#10;Description automatically generated">
            <a:extLst>
              <a:ext uri="{FF2B5EF4-FFF2-40B4-BE49-F238E27FC236}">
                <a16:creationId xmlns:a16="http://schemas.microsoft.com/office/drawing/2014/main" id="{17A01494-E774-99FD-2834-15BA8C5F96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2295" y="1513108"/>
            <a:ext cx="2969189" cy="716062"/>
          </a:xfrm>
          <a:prstGeom prst="rect">
            <a:avLst/>
          </a:prstGeom>
        </p:spPr>
      </p:pic>
      <p:pic>
        <p:nvPicPr>
          <p:cNvPr id="16" name="Picture 15" descr="A blue and black logo&#10;&#10;Description automatically generated">
            <a:extLst>
              <a:ext uri="{FF2B5EF4-FFF2-40B4-BE49-F238E27FC236}">
                <a16:creationId xmlns:a16="http://schemas.microsoft.com/office/drawing/2014/main" id="{8B733D38-B127-FCC9-3BBD-971B5B73D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1000"/>
          </a:blip>
          <a:srcRect r="13136"/>
          <a:stretch/>
        </p:blipFill>
        <p:spPr>
          <a:xfrm rot="16200000">
            <a:off x="4963429" y="-655513"/>
            <a:ext cx="6573060" cy="78840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D9F36E-853D-8C5F-F783-AA8E2314B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296" y="2794693"/>
            <a:ext cx="6231008" cy="1839868"/>
          </a:xfrm>
        </p:spPr>
        <p:txBody>
          <a:bodyPr lIns="0" tIns="0" rIns="0" anchor="t"/>
          <a:lstStyle>
            <a:lvl1pPr algn="l">
              <a:defRPr sz="60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08251-AB68-BF90-A621-590F2279D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295" y="4628830"/>
            <a:ext cx="6710596" cy="986500"/>
          </a:xfrm>
        </p:spPr>
        <p:txBody>
          <a:bodyPr lIns="0" rIns="0"/>
          <a:lstStyle>
            <a:lvl1pPr marL="0" indent="0" algn="l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4" name="Picture 13" descr="A yellow and black curved line&#10;&#10;Description automatically generated">
            <a:extLst>
              <a:ext uri="{FF2B5EF4-FFF2-40B4-BE49-F238E27FC236}">
                <a16:creationId xmlns:a16="http://schemas.microsoft.com/office/drawing/2014/main" id="{AE8E7860-7E62-F8C8-954E-A6F5036511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3979"/>
          <a:stretch/>
        </p:blipFill>
        <p:spPr>
          <a:xfrm rot="16200000">
            <a:off x="5461900" y="4727912"/>
            <a:ext cx="1595174" cy="2665003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40CDB3F-37DD-D71D-AE34-45983CB658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4363" y="153988"/>
            <a:ext cx="5072062" cy="6532562"/>
          </a:xfrm>
          <a:pattFill prst="lgCheck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13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EA8297-6E00-14A3-44FE-B5BE0C3C84DD}"/>
              </a:ext>
            </a:extLst>
          </p:cNvPr>
          <p:cNvSpPr/>
          <p:nvPr userDrawn="1"/>
        </p:nvSpPr>
        <p:spPr>
          <a:xfrm>
            <a:off x="5233851" y="-1"/>
            <a:ext cx="6958149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blue and black circle&#10;&#10;Description automatically generated">
            <a:extLst>
              <a:ext uri="{FF2B5EF4-FFF2-40B4-BE49-F238E27FC236}">
                <a16:creationId xmlns:a16="http://schemas.microsoft.com/office/drawing/2014/main" id="{E5874A83-B8A2-683A-C0C0-B7A9F288C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27818"/>
          <a:stretch/>
        </p:blipFill>
        <p:spPr>
          <a:xfrm rot="5400000">
            <a:off x="4987725" y="2918043"/>
            <a:ext cx="3429002" cy="4450915"/>
          </a:xfrm>
          <a:prstGeom prst="rect">
            <a:avLst/>
          </a:prstGeom>
        </p:spPr>
      </p:pic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11004077-CDA8-B536-FDF0-E0E93F9833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29561" y="1163031"/>
            <a:ext cx="3535244" cy="3984673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200" indent="0" algn="ctr">
              <a:buNone/>
              <a:defRPr i="1">
                <a:solidFill>
                  <a:schemeClr val="bg1"/>
                </a:solidFill>
              </a:defRPr>
            </a:lvl2pPr>
            <a:lvl3pPr marL="914400" indent="0" algn="ctr">
              <a:buNone/>
              <a:defRPr i="1">
                <a:solidFill>
                  <a:schemeClr val="bg1"/>
                </a:solidFill>
              </a:defRPr>
            </a:lvl3pPr>
            <a:lvl4pPr marL="1371600" indent="0" algn="ctr">
              <a:buNone/>
              <a:defRPr i="1">
                <a:solidFill>
                  <a:schemeClr val="bg1"/>
                </a:solidFill>
              </a:defRPr>
            </a:lvl4pPr>
            <a:lvl5pPr marL="1828800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7" name="Picture 6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FE91A92D-0A51-AC56-5F2E-5D655B33DC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6029" r="6491"/>
          <a:stretch/>
        </p:blipFill>
        <p:spPr>
          <a:xfrm>
            <a:off x="10483403" y="-4"/>
            <a:ext cx="1708597" cy="1161155"/>
          </a:xfrm>
          <a:prstGeom prst="rect">
            <a:avLst/>
          </a:prstGeom>
        </p:spPr>
      </p:pic>
      <p:pic>
        <p:nvPicPr>
          <p:cNvPr id="12" name="Picture 11" descr="A black and blue logo&#10;&#10;Description automatically generated">
            <a:extLst>
              <a:ext uri="{FF2B5EF4-FFF2-40B4-BE49-F238E27FC236}">
                <a16:creationId xmlns:a16="http://schemas.microsoft.com/office/drawing/2014/main" id="{D70A6CB6-340F-9C45-64EB-896D6A108D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89772" y="207152"/>
            <a:ext cx="1212454" cy="954000"/>
          </a:xfrm>
          <a:prstGeom prst="rect">
            <a:avLst/>
          </a:prstGeom>
        </p:spPr>
      </p:pic>
      <p:pic>
        <p:nvPicPr>
          <p:cNvPr id="14" name="Picture 13" descr="A black and blue logo&#10;&#10;Description automatically generated">
            <a:extLst>
              <a:ext uri="{FF2B5EF4-FFF2-40B4-BE49-F238E27FC236}">
                <a16:creationId xmlns:a16="http://schemas.microsoft.com/office/drawing/2014/main" id="{156B8614-9E28-88ED-4552-160909D0C9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672175" y="5147704"/>
            <a:ext cx="1212454" cy="95400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33FF68B-4048-E3CC-14B3-E33BCE05D7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233988" cy="6858000"/>
          </a:xfrm>
          <a:pattFill prst="lgCheck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Insert picture here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A6C15F32-C560-A542-426B-8E46ACE9DF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3784"/>
          <a:stretch/>
        </p:blipFill>
        <p:spPr>
          <a:xfrm>
            <a:off x="8842110" y="6229026"/>
            <a:ext cx="1537192" cy="568796"/>
          </a:xfrm>
          <a:prstGeom prst="rect">
            <a:avLst/>
          </a:prstGeom>
        </p:spPr>
      </p:pic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7C27651-D64E-BA31-1680-017D88EB48F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725045" y="6356350"/>
            <a:ext cx="1302629" cy="3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80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urved object with a black background&#10;&#10;Description automatically generated">
            <a:extLst>
              <a:ext uri="{FF2B5EF4-FFF2-40B4-BE49-F238E27FC236}">
                <a16:creationId xmlns:a16="http://schemas.microsoft.com/office/drawing/2014/main" id="{CA2EF6C1-5A15-FD94-180A-06EA09130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6995" t="26773"/>
          <a:stretch/>
        </p:blipFill>
        <p:spPr>
          <a:xfrm>
            <a:off x="-1" y="-15140"/>
            <a:ext cx="563131" cy="56879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7DA09-2732-9CDC-A085-25C772EEA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4873" y="6356350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9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8F662871-3908-B54A-A5E0-3487733A69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grey and black logo&#10;&#10;Description automatically generated">
            <a:extLst>
              <a:ext uri="{FF2B5EF4-FFF2-40B4-BE49-F238E27FC236}">
                <a16:creationId xmlns:a16="http://schemas.microsoft.com/office/drawing/2014/main" id="{ED227D67-ACB1-0AFA-C9F4-78BBF144E5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"/>
          </a:blip>
          <a:srcRect t="14223" b="7157"/>
          <a:stretch/>
        </p:blipFill>
        <p:spPr>
          <a:xfrm rot="10800000">
            <a:off x="894203" y="-15140"/>
            <a:ext cx="8390670" cy="687314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2495C21-FA06-62AB-8C87-36B338373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299" y="684213"/>
            <a:ext cx="11464773" cy="776923"/>
          </a:xfrm>
        </p:spPr>
        <p:txBody>
          <a:bodyPr lIns="0" tIns="0" rIns="0" bIns="72000">
            <a:normAutofit/>
          </a:bodyPr>
          <a:lstStyle>
            <a:lvl1pPr>
              <a:defRPr sz="3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5DF99-55D2-E7E5-26AD-7E1039668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99" y="1694121"/>
            <a:ext cx="11464773" cy="4203096"/>
          </a:xfrm>
        </p:spPr>
        <p:txBody>
          <a:bodyPr lIns="0" tIns="72000" bIns="72000"/>
          <a:lstStyle>
            <a:lvl1pPr marL="228600">
              <a:lnSpc>
                <a:spcPct val="100000"/>
              </a:lnSpc>
              <a:spcAft>
                <a:spcPts val="1000"/>
              </a:spcAft>
              <a:buClr>
                <a:schemeClr val="accent5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chemeClr val="accent5"/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chemeClr val="accent5"/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chemeClr val="accent5"/>
              </a:buCl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chemeClr val="accent5"/>
              </a:buClr>
              <a:defRPr sz="1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1" name="Picture 10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172A6F4-00D0-EBE1-CD47-5EB4C8F9B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3427"/>
          <a:stretch/>
        </p:blipFill>
        <p:spPr>
          <a:xfrm>
            <a:off x="198159" y="6020904"/>
            <a:ext cx="1546941" cy="568795"/>
          </a:xfrm>
          <a:prstGeom prst="rect">
            <a:avLst/>
          </a:prstGeom>
        </p:spPr>
      </p:pic>
      <p:pic>
        <p:nvPicPr>
          <p:cNvPr id="13" name="Picture 12" descr="A red and black logo&#10;&#10;Description automatically generated">
            <a:extLst>
              <a:ext uri="{FF2B5EF4-FFF2-40B4-BE49-F238E27FC236}">
                <a16:creationId xmlns:a16="http://schemas.microsoft.com/office/drawing/2014/main" id="{6E269DDA-BAA4-9B83-E0F8-A811A44348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93913" y="6148227"/>
            <a:ext cx="1329129" cy="32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240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grey and black curved object&#10;&#10;Description automatically generated with medium confidence">
            <a:extLst>
              <a:ext uri="{FF2B5EF4-FFF2-40B4-BE49-F238E27FC236}">
                <a16:creationId xmlns:a16="http://schemas.microsoft.com/office/drawing/2014/main" id="{A18B3DA8-FC06-D907-CBDE-237B9C387C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7000"/>
          </a:blip>
          <a:stretch>
            <a:fillRect/>
          </a:stretch>
        </p:blipFill>
        <p:spPr>
          <a:xfrm rot="16200000">
            <a:off x="353436" y="-14000"/>
            <a:ext cx="4003963" cy="4031963"/>
          </a:xfrm>
          <a:prstGeom prst="rect">
            <a:avLst/>
          </a:prstGeom>
        </p:spPr>
      </p:pic>
      <p:pic>
        <p:nvPicPr>
          <p:cNvPr id="18" name="Picture 17" descr="A blue and black circle&#10;&#10;Description automatically generated">
            <a:extLst>
              <a:ext uri="{FF2B5EF4-FFF2-40B4-BE49-F238E27FC236}">
                <a16:creationId xmlns:a16="http://schemas.microsoft.com/office/drawing/2014/main" id="{E5874A83-B8A2-683A-C0C0-B7A9F288C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7000"/>
          </a:blip>
          <a:srcRect b="4619"/>
          <a:stretch/>
        </p:blipFill>
        <p:spPr>
          <a:xfrm>
            <a:off x="3925675" y="1818844"/>
            <a:ext cx="5638800" cy="5039156"/>
          </a:xfrm>
          <a:prstGeom prst="rect">
            <a:avLst/>
          </a:prstGeom>
        </p:spPr>
      </p:pic>
      <p:pic>
        <p:nvPicPr>
          <p:cNvPr id="3" name="Picture 2" descr="A red and black logo&#10;&#10;Description automatically generated">
            <a:extLst>
              <a:ext uri="{FF2B5EF4-FFF2-40B4-BE49-F238E27FC236}">
                <a16:creationId xmlns:a16="http://schemas.microsoft.com/office/drawing/2014/main" id="{99CFE971-2C7A-E243-4FCA-6ADD7E8D5A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3081" y="6342758"/>
            <a:ext cx="1329129" cy="320538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5193BAF-1F3B-9079-44E4-0E0732E597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99837" y="1003879"/>
            <a:ext cx="2335213" cy="2335213"/>
          </a:xfrm>
          <a:prstGeom prst="ellipse">
            <a:avLst/>
          </a:prstGeom>
          <a:pattFill prst="lgCheck">
            <a:fgClr>
              <a:schemeClr val="bg2"/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  <p:pic>
        <p:nvPicPr>
          <p:cNvPr id="13" name="Picture 12" descr="A yellow and black symbol&#10;&#10;Description automatically generated">
            <a:extLst>
              <a:ext uri="{FF2B5EF4-FFF2-40B4-BE49-F238E27FC236}">
                <a16:creationId xmlns:a16="http://schemas.microsoft.com/office/drawing/2014/main" id="{6DBB30DE-766C-1C3C-5EB7-FD1160F671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50550" y="4445954"/>
            <a:ext cx="2298573" cy="1808595"/>
          </a:xfrm>
          <a:prstGeom prst="rect">
            <a:avLst/>
          </a:prstGeom>
        </p:spPr>
      </p:pic>
      <p:pic>
        <p:nvPicPr>
          <p:cNvPr id="15" name="Picture 14" descr="A black and red logo&#10;&#10;Description automatically generated">
            <a:extLst>
              <a:ext uri="{FF2B5EF4-FFF2-40B4-BE49-F238E27FC236}">
                <a16:creationId xmlns:a16="http://schemas.microsoft.com/office/drawing/2014/main" id="{9B503887-E241-6318-F8F6-EC31D91E1D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3081" y="914546"/>
            <a:ext cx="2298573" cy="1808595"/>
          </a:xfrm>
          <a:prstGeom prst="rect">
            <a:avLst/>
          </a:prstGeom>
        </p:spPr>
      </p:pic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11004077-CDA8-B536-FDF0-E0E93F9833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22773" y="1937256"/>
            <a:ext cx="4337050" cy="3885551"/>
          </a:xfrm>
        </p:spPr>
        <p:txBody>
          <a:bodyPr lIns="144000" tIns="144000" rIns="144000" bIns="144000" anchor="ctr"/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0743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EA8297-6E00-14A3-44FE-B5BE0C3C84DD}"/>
              </a:ext>
            </a:extLst>
          </p:cNvPr>
          <p:cNvSpPr/>
          <p:nvPr userDrawn="1"/>
        </p:nvSpPr>
        <p:spPr>
          <a:xfrm>
            <a:off x="5233851" y="-1"/>
            <a:ext cx="6958149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blue and black circle&#10;&#10;Description automatically generated">
            <a:extLst>
              <a:ext uri="{FF2B5EF4-FFF2-40B4-BE49-F238E27FC236}">
                <a16:creationId xmlns:a16="http://schemas.microsoft.com/office/drawing/2014/main" id="{E5874A83-B8A2-683A-C0C0-B7A9F288C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27818"/>
          <a:stretch/>
        </p:blipFill>
        <p:spPr>
          <a:xfrm rot="5400000">
            <a:off x="4987725" y="2918043"/>
            <a:ext cx="3429002" cy="4450915"/>
          </a:xfrm>
          <a:prstGeom prst="rect">
            <a:avLst/>
          </a:prstGeom>
        </p:spPr>
      </p:pic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11004077-CDA8-B536-FDF0-E0E93F9833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29561" y="1163031"/>
            <a:ext cx="3535244" cy="3984673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200" indent="0" algn="ctr">
              <a:buNone/>
              <a:defRPr i="1">
                <a:solidFill>
                  <a:schemeClr val="bg1"/>
                </a:solidFill>
              </a:defRPr>
            </a:lvl2pPr>
            <a:lvl3pPr marL="914400" indent="0" algn="ctr">
              <a:buNone/>
              <a:defRPr i="1">
                <a:solidFill>
                  <a:schemeClr val="bg1"/>
                </a:solidFill>
              </a:defRPr>
            </a:lvl3pPr>
            <a:lvl4pPr marL="1371600" indent="0" algn="ctr">
              <a:buNone/>
              <a:defRPr i="1">
                <a:solidFill>
                  <a:schemeClr val="bg1"/>
                </a:solidFill>
              </a:defRPr>
            </a:lvl4pPr>
            <a:lvl5pPr marL="1828800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Picture 6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FE91A92D-0A51-AC56-5F2E-5D655B33DC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6029" r="6491"/>
          <a:stretch/>
        </p:blipFill>
        <p:spPr>
          <a:xfrm>
            <a:off x="10483403" y="-2"/>
            <a:ext cx="1708597" cy="1161154"/>
          </a:xfrm>
          <a:prstGeom prst="rect">
            <a:avLst/>
          </a:prstGeom>
        </p:spPr>
      </p:pic>
      <p:pic>
        <p:nvPicPr>
          <p:cNvPr id="12" name="Picture 11" descr="A black and blue logo&#10;&#10;Description automatically generated">
            <a:extLst>
              <a:ext uri="{FF2B5EF4-FFF2-40B4-BE49-F238E27FC236}">
                <a16:creationId xmlns:a16="http://schemas.microsoft.com/office/drawing/2014/main" id="{D70A6CB6-340F-9C45-64EB-896D6A108D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89772" y="207152"/>
            <a:ext cx="1212454" cy="954000"/>
          </a:xfrm>
          <a:prstGeom prst="rect">
            <a:avLst/>
          </a:prstGeom>
        </p:spPr>
      </p:pic>
      <p:pic>
        <p:nvPicPr>
          <p:cNvPr id="14" name="Picture 13" descr="A black and blue logo&#10;&#10;Description automatically generated">
            <a:extLst>
              <a:ext uri="{FF2B5EF4-FFF2-40B4-BE49-F238E27FC236}">
                <a16:creationId xmlns:a16="http://schemas.microsoft.com/office/drawing/2014/main" id="{156B8614-9E28-88ED-4552-160909D0C9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672175" y="5147704"/>
            <a:ext cx="1212454" cy="95400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33FF68B-4048-E3CC-14B3-E33BCE05D7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233988" cy="6858000"/>
          </a:xfrm>
          <a:pattFill prst="lgCheck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  <p:pic>
        <p:nvPicPr>
          <p:cNvPr id="19" name="Picture 1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02E7E5B-318B-7BC5-C83B-BC5175F75E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97033" y="6343163"/>
            <a:ext cx="1329129" cy="32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737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EA8297-6E00-14A3-44FE-B5BE0C3C84DD}"/>
              </a:ext>
            </a:extLst>
          </p:cNvPr>
          <p:cNvSpPr/>
          <p:nvPr userDrawn="1"/>
        </p:nvSpPr>
        <p:spPr>
          <a:xfrm>
            <a:off x="5233851" y="-1"/>
            <a:ext cx="6958149" cy="6858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10" name="Picture 9" descr="A blue crescent moon with black background&#10;&#10;Description automatically generated">
            <a:extLst>
              <a:ext uri="{FF2B5EF4-FFF2-40B4-BE49-F238E27FC236}">
                <a16:creationId xmlns:a16="http://schemas.microsoft.com/office/drawing/2014/main" id="{A0506B71-35C1-6210-3559-1B5015E29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6030" r="6969"/>
          <a:stretch/>
        </p:blipFill>
        <p:spPr>
          <a:xfrm>
            <a:off x="10492141" y="0"/>
            <a:ext cx="1699860" cy="1161151"/>
          </a:xfrm>
          <a:prstGeom prst="rect">
            <a:avLst/>
          </a:prstGeom>
        </p:spPr>
      </p:pic>
      <p:pic>
        <p:nvPicPr>
          <p:cNvPr id="8" name="Picture 7" descr="A purple curved object on a black background&#10;&#10;Description automatically generated">
            <a:extLst>
              <a:ext uri="{FF2B5EF4-FFF2-40B4-BE49-F238E27FC236}">
                <a16:creationId xmlns:a16="http://schemas.microsoft.com/office/drawing/2014/main" id="{35CFE2C9-3BEF-211B-05E9-BF85D6135D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7794"/>
          <a:stretch/>
        </p:blipFill>
        <p:spPr>
          <a:xfrm rot="5400000">
            <a:off x="4987595" y="2914027"/>
            <a:ext cx="3433146" cy="4454800"/>
          </a:xfrm>
          <a:prstGeom prst="rect">
            <a:avLst/>
          </a:prstGeom>
        </p:spPr>
      </p:pic>
      <p:pic>
        <p:nvPicPr>
          <p:cNvPr id="3" name="Picture 2" descr="A purple and black logo&#10;&#10;Description automatically generated">
            <a:extLst>
              <a:ext uri="{FF2B5EF4-FFF2-40B4-BE49-F238E27FC236}">
                <a16:creationId xmlns:a16="http://schemas.microsoft.com/office/drawing/2014/main" id="{5D39AA97-AC7C-2D54-706A-00A36ABF15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89772" y="207151"/>
            <a:ext cx="1212454" cy="954000"/>
          </a:xfrm>
          <a:prstGeom prst="rect">
            <a:avLst/>
          </a:prstGeom>
        </p:spPr>
      </p:pic>
      <p:pic>
        <p:nvPicPr>
          <p:cNvPr id="4" name="Picture 3" descr="A purple and black logo&#10;&#10;Description automatically generated">
            <a:extLst>
              <a:ext uri="{FF2B5EF4-FFF2-40B4-BE49-F238E27FC236}">
                <a16:creationId xmlns:a16="http://schemas.microsoft.com/office/drawing/2014/main" id="{69B14841-CCCB-BB30-DD2F-01A94DACB9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10673002" y="5147704"/>
            <a:ext cx="1212454" cy="954000"/>
          </a:xfrm>
          <a:prstGeom prst="rect">
            <a:avLst/>
          </a:prstGeom>
        </p:spPr>
      </p:pic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11004077-CDA8-B536-FDF0-E0E93F9833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29561" y="1163031"/>
            <a:ext cx="3535244" cy="3984673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200" indent="0" algn="ctr">
              <a:buNone/>
              <a:defRPr i="1">
                <a:solidFill>
                  <a:schemeClr val="bg1"/>
                </a:solidFill>
              </a:defRPr>
            </a:lvl2pPr>
            <a:lvl3pPr marL="914400" indent="0" algn="ctr">
              <a:buNone/>
              <a:defRPr i="1">
                <a:solidFill>
                  <a:schemeClr val="bg1"/>
                </a:solidFill>
              </a:defRPr>
            </a:lvl3pPr>
            <a:lvl4pPr marL="1371600" indent="0" algn="ctr">
              <a:buNone/>
              <a:defRPr i="1">
                <a:solidFill>
                  <a:schemeClr val="bg1"/>
                </a:solidFill>
              </a:defRPr>
            </a:lvl4pPr>
            <a:lvl5pPr marL="1828800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33FF68B-4048-E3CC-14B3-E33BCE05D7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233988" cy="6858000"/>
          </a:xfrm>
          <a:pattFill prst="lgCheck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  <p:pic>
        <p:nvPicPr>
          <p:cNvPr id="19" name="Picture 1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02E7E5B-318B-7BC5-C83B-BC5175F75E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97033" y="6343163"/>
            <a:ext cx="1329129" cy="32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590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+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black logo&#10;&#10;Description automatically generated">
            <a:extLst>
              <a:ext uri="{FF2B5EF4-FFF2-40B4-BE49-F238E27FC236}">
                <a16:creationId xmlns:a16="http://schemas.microsoft.com/office/drawing/2014/main" id="{ACEE641F-DC07-4883-271F-BAC63E5C7A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7033" y="6343163"/>
            <a:ext cx="1329127" cy="3205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EA8297-6E00-14A3-44FE-B5BE0C3C84DD}"/>
              </a:ext>
            </a:extLst>
          </p:cNvPr>
          <p:cNvSpPr/>
          <p:nvPr userDrawn="1"/>
        </p:nvSpPr>
        <p:spPr>
          <a:xfrm>
            <a:off x="6096000" y="3309257"/>
            <a:ext cx="5404651" cy="26299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11004077-CDA8-B536-FDF0-E0E93F9833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15660" y="3596639"/>
            <a:ext cx="4565330" cy="2055223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200" indent="0" algn="ctr">
              <a:buNone/>
              <a:defRPr i="1">
                <a:solidFill>
                  <a:schemeClr val="bg1"/>
                </a:solidFill>
              </a:defRPr>
            </a:lvl2pPr>
            <a:lvl3pPr marL="914400" indent="0" algn="ctr">
              <a:buNone/>
              <a:defRPr i="1">
                <a:solidFill>
                  <a:schemeClr val="bg1"/>
                </a:solidFill>
              </a:defRPr>
            </a:lvl3pPr>
            <a:lvl4pPr marL="1371600" indent="0" algn="ctr">
              <a:buNone/>
              <a:defRPr i="1">
                <a:solidFill>
                  <a:schemeClr val="bg1"/>
                </a:solidFill>
              </a:defRPr>
            </a:lvl4pPr>
            <a:lvl5pPr marL="1828800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71FB6DD-71D0-93B8-DD4C-B12F2690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332" y="661217"/>
            <a:ext cx="5340319" cy="949869"/>
          </a:xfrm>
        </p:spPr>
        <p:txBody>
          <a:bodyPr lIns="0" tIns="0" rIns="0" bIns="0" anchor="t">
            <a:normAutofit/>
          </a:bodyPr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7FF8264-941B-3406-721A-C5C9879BC2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0332" y="1818249"/>
            <a:ext cx="5340319" cy="1289050"/>
          </a:xfrm>
        </p:spPr>
        <p:txBody>
          <a:bodyPr lIns="144000" tIns="144000" rIns="144000" bIns="144000">
            <a:noAutofit/>
          </a:bodyPr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6" name="Picture 15" descr="A black and grey rectangular object&#10;&#10;Description automatically generated">
            <a:extLst>
              <a:ext uri="{FF2B5EF4-FFF2-40B4-BE49-F238E27FC236}">
                <a16:creationId xmlns:a16="http://schemas.microsoft.com/office/drawing/2014/main" id="{1BDFAD40-0DE3-23B1-15E1-AF808D7186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217"/>
          <a:stretch/>
        </p:blipFill>
        <p:spPr>
          <a:xfrm rot="5400000">
            <a:off x="975485" y="2079777"/>
            <a:ext cx="6270173" cy="2110619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8363D63-6CDB-8850-3B82-6D41957303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2563" y="206375"/>
            <a:ext cx="4859337" cy="6457950"/>
          </a:xfrm>
          <a:pattFill prst="lgCheck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5755882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B5EE83-FADE-25A6-461C-CD03A46608B9}"/>
              </a:ext>
            </a:extLst>
          </p:cNvPr>
          <p:cNvSpPr/>
          <p:nvPr userDrawn="1"/>
        </p:nvSpPr>
        <p:spPr>
          <a:xfrm>
            <a:off x="6927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5BD99FA-52C0-D002-8E96-F15E7ABECF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080" y="6343163"/>
            <a:ext cx="1329129" cy="32053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093EB5-E11F-FFE6-AEBE-D6131E6DA2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0749" y="1120408"/>
            <a:ext cx="4731616" cy="4731616"/>
          </a:xfrm>
          <a:prstGeom prst="ellipse">
            <a:avLst/>
          </a:prstGeom>
          <a:solidFill>
            <a:schemeClr val="bg1">
              <a:lumMod val="90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 descr="A black and grey symbol&#10;&#10;Description automatically generated with medium confidence">
            <a:extLst>
              <a:ext uri="{FF2B5EF4-FFF2-40B4-BE49-F238E27FC236}">
                <a16:creationId xmlns:a16="http://schemas.microsoft.com/office/drawing/2014/main" id="{50483B11-BCAC-9D2D-3A1B-E0DD9E4A85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73353" y="4611402"/>
            <a:ext cx="2060286" cy="1621103"/>
          </a:xfrm>
          <a:prstGeom prst="rect">
            <a:avLst/>
          </a:prstGeom>
        </p:spPr>
      </p:pic>
      <p:pic>
        <p:nvPicPr>
          <p:cNvPr id="11" name="Picture 10" descr="A purple and black logo&#10;&#10;Description automatically generated">
            <a:extLst>
              <a:ext uri="{FF2B5EF4-FFF2-40B4-BE49-F238E27FC236}">
                <a16:creationId xmlns:a16="http://schemas.microsoft.com/office/drawing/2014/main" id="{6F2CAB91-F408-2D11-16DD-EE87F916E8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2115" y="739927"/>
            <a:ext cx="2060286" cy="1621103"/>
          </a:xfrm>
          <a:prstGeom prst="rect">
            <a:avLst/>
          </a:prstGeom>
        </p:spPr>
      </p:pic>
      <p:pic>
        <p:nvPicPr>
          <p:cNvPr id="13" name="Picture 12" descr="A white circle with three dots&#10;&#10;Description automatically generated">
            <a:extLst>
              <a:ext uri="{FF2B5EF4-FFF2-40B4-BE49-F238E27FC236}">
                <a16:creationId xmlns:a16="http://schemas.microsoft.com/office/drawing/2014/main" id="{22965836-B74C-A85D-2A0B-C248D91EF2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3000"/>
          </a:blip>
          <a:stretch>
            <a:fillRect/>
          </a:stretch>
        </p:blipFill>
        <p:spPr>
          <a:xfrm>
            <a:off x="7312526" y="250816"/>
            <a:ext cx="3147689" cy="3316316"/>
          </a:xfrm>
          <a:prstGeom prst="rect">
            <a:avLst/>
          </a:prstGeom>
        </p:spPr>
      </p:pic>
      <p:pic>
        <p:nvPicPr>
          <p:cNvPr id="15" name="Picture 14" descr="A blue and black chat bubble&#10;&#10;Description automatically generated">
            <a:extLst>
              <a:ext uri="{FF2B5EF4-FFF2-40B4-BE49-F238E27FC236}">
                <a16:creationId xmlns:a16="http://schemas.microsoft.com/office/drawing/2014/main" id="{99ADF4E8-5884-60F1-0186-AE5899A2C49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2000"/>
          </a:blip>
          <a:stretch>
            <a:fillRect/>
          </a:stretch>
        </p:blipFill>
        <p:spPr>
          <a:xfrm>
            <a:off x="8682446" y="4611402"/>
            <a:ext cx="1209039" cy="977072"/>
          </a:xfrm>
          <a:prstGeom prst="rect">
            <a:avLst/>
          </a:prstGeom>
        </p:spPr>
      </p:pic>
      <p:pic>
        <p:nvPicPr>
          <p:cNvPr id="17" name="Picture 16" descr="A red circle with three dots&#10;&#10;Description automatically generated">
            <a:extLst>
              <a:ext uri="{FF2B5EF4-FFF2-40B4-BE49-F238E27FC236}">
                <a16:creationId xmlns:a16="http://schemas.microsoft.com/office/drawing/2014/main" id="{72F5C9F4-5B7B-73A7-D320-81645818DA5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36000"/>
          </a:blip>
          <a:stretch>
            <a:fillRect/>
          </a:stretch>
        </p:blipFill>
        <p:spPr>
          <a:xfrm>
            <a:off x="9811876" y="2689884"/>
            <a:ext cx="2141410" cy="2256128"/>
          </a:xfrm>
          <a:prstGeom prst="rect">
            <a:avLst/>
          </a:prstGeom>
        </p:spPr>
      </p:pic>
      <p:pic>
        <p:nvPicPr>
          <p:cNvPr id="3" name="Picture 2" descr="A red square with a black border&#10;&#10;Description automatically generated">
            <a:extLst>
              <a:ext uri="{FF2B5EF4-FFF2-40B4-BE49-F238E27FC236}">
                <a16:creationId xmlns:a16="http://schemas.microsoft.com/office/drawing/2014/main" id="{752398A6-C3C3-745C-D81F-18E9287E4F3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5400000">
            <a:off x="3887828" y="5404710"/>
            <a:ext cx="377457" cy="257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969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s and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ey and black logo&#10;&#10;Description automatically generated">
            <a:extLst>
              <a:ext uri="{FF2B5EF4-FFF2-40B4-BE49-F238E27FC236}">
                <a16:creationId xmlns:a16="http://schemas.microsoft.com/office/drawing/2014/main" id="{6C1DE011-CAB3-D7B9-69CD-C717684171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18548" t="11952" b="9600"/>
          <a:stretch/>
        </p:blipFill>
        <p:spPr>
          <a:xfrm rot="10800000">
            <a:off x="5357610" y="-2"/>
            <a:ext cx="6834390" cy="6858001"/>
          </a:xfrm>
          <a:prstGeom prst="rect">
            <a:avLst/>
          </a:prstGeom>
        </p:spPr>
      </p:pic>
      <p:pic>
        <p:nvPicPr>
          <p:cNvPr id="3" name="Picture 2" descr="A red and black logo&#10;&#10;Description automatically generated">
            <a:extLst>
              <a:ext uri="{FF2B5EF4-FFF2-40B4-BE49-F238E27FC236}">
                <a16:creationId xmlns:a16="http://schemas.microsoft.com/office/drawing/2014/main" id="{99CFE971-2C7A-E243-4FCA-6ADD7E8D5A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081" y="6342758"/>
            <a:ext cx="1329129" cy="32053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4E4734-3610-A4D8-1B42-89032987435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63131" y="4429826"/>
            <a:ext cx="1240872" cy="1240872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GB" dirty="0"/>
              <a:t>Click add text</a:t>
            </a:r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B74122D0-24D3-7E1D-FFB9-F4966110CF1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133205" y="4429826"/>
            <a:ext cx="1240872" cy="1240872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7D97B8E-C746-AD20-5CCD-ECFBECB153B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703279" y="4429826"/>
            <a:ext cx="1240872" cy="1240872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7B19285-DDA2-83BE-3CF7-F3FFDF5DC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130" y="1531089"/>
            <a:ext cx="4465278" cy="992372"/>
          </a:xfrm>
          <a:ln w="28575" cmpd="sng">
            <a:noFill/>
          </a:ln>
        </p:spPr>
        <p:txBody>
          <a:bodyPr lIns="0" tIns="0" rIns="0" bIns="72000" anchor="t">
            <a:normAutofit/>
          </a:bodyPr>
          <a:lstStyle>
            <a:lvl1pPr>
              <a:defRPr sz="3200">
                <a:ln>
                  <a:noFill/>
                </a:ln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B6B5179-C81F-F9B6-625C-3136083AF6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3564" y="2714625"/>
            <a:ext cx="4465278" cy="1503363"/>
          </a:xfrm>
        </p:spPr>
        <p:txBody>
          <a:bodyPr lIns="144000" tIns="144000" rIns="144000" bIns="144000">
            <a:normAutofit/>
          </a:bodyPr>
          <a:lstStyle>
            <a:lvl1pPr>
              <a:buClr>
                <a:schemeClr val="accent4"/>
              </a:buCl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accent4"/>
              </a:buCl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accent4"/>
              </a:buCl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accent4"/>
              </a:buCl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accent4"/>
              </a:buCl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9EA52A0-2725-8E7E-007F-CB674750DED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34050" y="552893"/>
            <a:ext cx="6254869" cy="5789866"/>
          </a:xfrm>
        </p:spPr>
        <p:txBody>
          <a:bodyPr lIns="144000" tIns="144000" rIns="144000" bIns="144000"/>
          <a:lstStyle>
            <a:lvl1pPr>
              <a:buClr>
                <a:schemeClr val="accent4"/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65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ts and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4F80FC6-EEC0-FE4C-B0B8-D78509FE865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 white circle with a black background&#10;&#10;Description automatically generated">
            <a:extLst>
              <a:ext uri="{FF2B5EF4-FFF2-40B4-BE49-F238E27FC236}">
                <a16:creationId xmlns:a16="http://schemas.microsoft.com/office/drawing/2014/main" id="{E07A6080-3E59-3317-044E-F23BC8AF7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"/>
          </a:blip>
          <a:srcRect t="13107" b="9176"/>
          <a:stretch/>
        </p:blipFill>
        <p:spPr>
          <a:xfrm>
            <a:off x="2452084" y="0"/>
            <a:ext cx="8383510" cy="67884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48A8CD-8BFD-5176-A01E-6FEC0C75F973}"/>
              </a:ext>
            </a:extLst>
          </p:cNvPr>
          <p:cNvSpPr txBox="1">
            <a:spLocks/>
          </p:cNvSpPr>
          <p:nvPr userDrawn="1"/>
        </p:nvSpPr>
        <p:spPr>
          <a:xfrm>
            <a:off x="563299" y="684213"/>
            <a:ext cx="5958003" cy="1356187"/>
          </a:xfrm>
          <a:prstGeom prst="rect">
            <a:avLst/>
          </a:prstGeom>
        </p:spPr>
        <p:txBody>
          <a:bodyPr vert="horz" lIns="0" tIns="0" rIns="0" bIns="72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948CA7B-09FC-6243-7F00-AC43935853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3299" y="2061001"/>
            <a:ext cx="3240088" cy="5254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DE5107D-B249-C44B-3233-F529BBF7A1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3299" y="2903537"/>
            <a:ext cx="3240088" cy="5254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3DAA997-F2D5-0985-1D4C-D68A7FDE18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3299" y="3746073"/>
            <a:ext cx="3240088" cy="52546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54A3949-6BDB-9EAD-8BEF-1585FAF9D0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3299" y="4588609"/>
            <a:ext cx="3240088" cy="52546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BEDF049-27CF-AACB-5F99-B9C7BE7BA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3299" y="5431145"/>
            <a:ext cx="3240088" cy="52546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E1977658-7B7B-BE3A-A578-D2E7ABB57D6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084601" y="1934795"/>
            <a:ext cx="4757738" cy="1303337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144000" tIns="144000" rIns="144000" bIns="144000">
            <a:normAutofit/>
          </a:bodyPr>
          <a:lstStyle>
            <a:lvl1pPr>
              <a:buClr>
                <a:schemeClr val="accent1"/>
              </a:buClr>
              <a:defRPr sz="1200">
                <a:solidFill>
                  <a:schemeClr val="bg2"/>
                </a:solidFill>
              </a:defRPr>
            </a:lvl1pPr>
            <a:lvl2pPr>
              <a:buClr>
                <a:schemeClr val="accent1"/>
              </a:buClr>
              <a:defRPr sz="1200">
                <a:solidFill>
                  <a:schemeClr val="bg2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chemeClr val="bg2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chemeClr val="bg2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23" name="Picture 22" descr="A red and black logo&#10;&#10;Description automatically generated">
            <a:extLst>
              <a:ext uri="{FF2B5EF4-FFF2-40B4-BE49-F238E27FC236}">
                <a16:creationId xmlns:a16="http://schemas.microsoft.com/office/drawing/2014/main" id="{F3716242-01C7-E6FD-097F-0D07D84BEB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081" y="6342758"/>
            <a:ext cx="1329129" cy="320538"/>
          </a:xfrm>
          <a:prstGeom prst="rect">
            <a:avLst/>
          </a:prstGeom>
        </p:spPr>
      </p:pic>
      <p:sp>
        <p:nvSpPr>
          <p:cNvPr id="25" name="Content Placeholder 19">
            <a:extLst>
              <a:ext uri="{FF2B5EF4-FFF2-40B4-BE49-F238E27FC236}">
                <a16:creationId xmlns:a16="http://schemas.microsoft.com/office/drawing/2014/main" id="{EE707F28-29DF-2458-FB95-00A9A080AC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084601" y="3398931"/>
            <a:ext cx="4757738" cy="1303337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144000" tIns="144000" rIns="144000" bIns="144000">
            <a:normAutofit/>
          </a:bodyPr>
          <a:lstStyle>
            <a:lvl1pPr>
              <a:buClr>
                <a:schemeClr val="accent1"/>
              </a:buClr>
              <a:defRPr sz="1200">
                <a:solidFill>
                  <a:schemeClr val="bg2">
                    <a:lumMod val="25000"/>
                  </a:schemeClr>
                </a:solidFill>
              </a:defRPr>
            </a:lvl1pPr>
            <a:lvl2pPr>
              <a:buClr>
                <a:schemeClr val="accent1"/>
              </a:buClr>
              <a:defRPr sz="1200">
                <a:solidFill>
                  <a:schemeClr val="bg2">
                    <a:lumMod val="25000"/>
                  </a:schemeClr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chemeClr val="bg2">
                    <a:lumMod val="25000"/>
                  </a:schemeClr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chemeClr val="bg2">
                    <a:lumMod val="25000"/>
                  </a:schemeClr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6" name="Content Placeholder 19">
            <a:extLst>
              <a:ext uri="{FF2B5EF4-FFF2-40B4-BE49-F238E27FC236}">
                <a16:creationId xmlns:a16="http://schemas.microsoft.com/office/drawing/2014/main" id="{EF58B8FA-4382-C569-6AD7-6D845B2905E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084601" y="4863067"/>
            <a:ext cx="4757738" cy="1303337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144000" tIns="144000" rIns="144000" bIns="144000">
            <a:normAutofit/>
          </a:bodyPr>
          <a:lstStyle>
            <a:lvl1pPr>
              <a:buClr>
                <a:schemeClr val="accent1"/>
              </a:buClr>
              <a:defRPr sz="1200">
                <a:solidFill>
                  <a:schemeClr val="bg2">
                    <a:lumMod val="25000"/>
                  </a:schemeClr>
                </a:solidFill>
              </a:defRPr>
            </a:lvl1pPr>
            <a:lvl2pPr>
              <a:buClr>
                <a:schemeClr val="accent1"/>
              </a:buClr>
              <a:defRPr sz="1200">
                <a:solidFill>
                  <a:schemeClr val="bg2">
                    <a:lumMod val="25000"/>
                  </a:schemeClr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chemeClr val="bg2">
                    <a:lumMod val="25000"/>
                  </a:schemeClr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chemeClr val="bg2">
                    <a:lumMod val="25000"/>
                  </a:schemeClr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7671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ts and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yellow cross on a black background&#10;&#10;Description automatically generated">
            <a:extLst>
              <a:ext uri="{FF2B5EF4-FFF2-40B4-BE49-F238E27FC236}">
                <a16:creationId xmlns:a16="http://schemas.microsoft.com/office/drawing/2014/main" id="{88D0B903-5FBE-836A-DE5B-7D848045F0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"/>
          </a:blip>
          <a:srcRect t="12353" b="23243"/>
          <a:stretch/>
        </p:blipFill>
        <p:spPr>
          <a:xfrm>
            <a:off x="3542300" y="0"/>
            <a:ext cx="627353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48A8CD-8BFD-5176-A01E-6FEC0C75F973}"/>
              </a:ext>
            </a:extLst>
          </p:cNvPr>
          <p:cNvSpPr txBox="1">
            <a:spLocks/>
          </p:cNvSpPr>
          <p:nvPr userDrawn="1"/>
        </p:nvSpPr>
        <p:spPr>
          <a:xfrm>
            <a:off x="563299" y="684213"/>
            <a:ext cx="5958003" cy="1356187"/>
          </a:xfrm>
          <a:prstGeom prst="rect">
            <a:avLst/>
          </a:prstGeom>
        </p:spPr>
        <p:txBody>
          <a:bodyPr vert="horz" lIns="0" tIns="0" rIns="0" bIns="72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948CA7B-09FC-6243-7F00-AC43935853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3299" y="2061001"/>
            <a:ext cx="3240088" cy="5254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DE5107D-B249-C44B-3233-F529BBF7A1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3299" y="2903537"/>
            <a:ext cx="3240088" cy="5254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3DAA997-F2D5-0985-1D4C-D68A7FDE18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3299" y="3746073"/>
            <a:ext cx="3240088" cy="52546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54A3949-6BDB-9EAD-8BEF-1585FAF9D0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3299" y="4588609"/>
            <a:ext cx="3240088" cy="52546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BEDF049-27CF-AACB-5F99-B9C7BE7BA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3299" y="5431145"/>
            <a:ext cx="3240088" cy="52546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E1977658-7B7B-BE3A-A578-D2E7ABB57D6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084601" y="1934795"/>
            <a:ext cx="4757738" cy="1303337"/>
          </a:xfrm>
          <a:solidFill>
            <a:schemeClr val="bg2">
              <a:lumMod val="90000"/>
            </a:schemeClr>
          </a:solidFill>
          <a:ln>
            <a:noFill/>
          </a:ln>
        </p:spPr>
        <p:txBody>
          <a:bodyPr lIns="144000" tIns="144000" rIns="144000" bIns="144000">
            <a:normAutofit/>
          </a:bodyPr>
          <a:lstStyle>
            <a:lvl1pPr>
              <a:defRPr sz="12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23" name="Picture 22" descr="A red and black logo&#10;&#10;Description automatically generated">
            <a:extLst>
              <a:ext uri="{FF2B5EF4-FFF2-40B4-BE49-F238E27FC236}">
                <a16:creationId xmlns:a16="http://schemas.microsoft.com/office/drawing/2014/main" id="{F3716242-01C7-E6FD-097F-0D07D84BEB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081" y="6342758"/>
            <a:ext cx="1329129" cy="320538"/>
          </a:xfrm>
          <a:prstGeom prst="rect">
            <a:avLst/>
          </a:prstGeom>
        </p:spPr>
      </p:pic>
      <p:sp>
        <p:nvSpPr>
          <p:cNvPr id="25" name="Content Placeholder 19">
            <a:extLst>
              <a:ext uri="{FF2B5EF4-FFF2-40B4-BE49-F238E27FC236}">
                <a16:creationId xmlns:a16="http://schemas.microsoft.com/office/drawing/2014/main" id="{EE707F28-29DF-2458-FB95-00A9A080AC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084601" y="3398931"/>
            <a:ext cx="4757738" cy="1303337"/>
          </a:xfrm>
          <a:solidFill>
            <a:schemeClr val="bg2">
              <a:lumMod val="90000"/>
            </a:schemeClr>
          </a:solidFill>
          <a:ln>
            <a:noFill/>
          </a:ln>
        </p:spPr>
        <p:txBody>
          <a:bodyPr lIns="144000" tIns="144000" rIns="144000" bIns="144000">
            <a:normAutofit/>
          </a:bodyPr>
          <a:lstStyle>
            <a:lvl1pPr>
              <a:defRPr sz="12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6" name="Content Placeholder 19">
            <a:extLst>
              <a:ext uri="{FF2B5EF4-FFF2-40B4-BE49-F238E27FC236}">
                <a16:creationId xmlns:a16="http://schemas.microsoft.com/office/drawing/2014/main" id="{EF58B8FA-4382-C569-6AD7-6D845B2905E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084601" y="4863067"/>
            <a:ext cx="4757738" cy="1303337"/>
          </a:xfrm>
          <a:solidFill>
            <a:schemeClr val="bg2">
              <a:lumMod val="90000"/>
            </a:schemeClr>
          </a:solidFill>
          <a:ln>
            <a:noFill/>
          </a:ln>
        </p:spPr>
        <p:txBody>
          <a:bodyPr lIns="144000" tIns="144000" rIns="144000" bIns="144000">
            <a:normAutofit/>
          </a:bodyPr>
          <a:lstStyle>
            <a:lvl1pPr>
              <a:defRPr sz="12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9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com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927C3D-D7AD-4924-3162-6AE5D39B91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FB221E-1EB5-1B43-EA7C-3EA866ECEB8F}"/>
              </a:ext>
            </a:extLst>
          </p:cNvPr>
          <p:cNvSpPr/>
          <p:nvPr userDrawn="1"/>
        </p:nvSpPr>
        <p:spPr>
          <a:xfrm>
            <a:off x="1" y="399737"/>
            <a:ext cx="11804754" cy="60585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40CDB3F-37DD-D71D-AE34-45983CB658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4363" y="153988"/>
            <a:ext cx="5072062" cy="6532562"/>
          </a:xfrm>
          <a:pattFill prst="lgCheck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red circle with black background&#10;&#10;Description automatically generated">
            <a:extLst>
              <a:ext uri="{FF2B5EF4-FFF2-40B4-BE49-F238E27FC236}">
                <a16:creationId xmlns:a16="http://schemas.microsoft.com/office/drawing/2014/main" id="{2C958924-538C-F5FC-A858-FE10424D0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b="35272"/>
          <a:stretch/>
        </p:blipFill>
        <p:spPr>
          <a:xfrm rot="10800000">
            <a:off x="5645736" y="-21730"/>
            <a:ext cx="3144574" cy="38076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D9F36E-853D-8C5F-F783-AA8E2314B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296" y="2794693"/>
            <a:ext cx="6231008" cy="1839868"/>
          </a:xfrm>
        </p:spPr>
        <p:txBody>
          <a:bodyPr lIns="0" tIns="0" rIns="0" anchor="t"/>
          <a:lstStyle>
            <a:lvl1pPr algn="l">
              <a:defRPr sz="6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08251-AB68-BF90-A621-590F2279D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295" y="4628830"/>
            <a:ext cx="6231008" cy="986500"/>
          </a:xfrm>
        </p:spPr>
        <p:txBody>
          <a:bodyPr lIns="0" rIns="0"/>
          <a:lstStyle>
            <a:lvl1pPr marL="0" indent="0" algn="l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A red and black logo&#10;&#10;Description automatically generated">
            <a:extLst>
              <a:ext uri="{FF2B5EF4-FFF2-40B4-BE49-F238E27FC236}">
                <a16:creationId xmlns:a16="http://schemas.microsoft.com/office/drawing/2014/main" id="{17A01494-E774-99FD-2834-15BA8C5F96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2295" y="1513108"/>
            <a:ext cx="2969189" cy="716062"/>
          </a:xfrm>
          <a:prstGeom prst="rect">
            <a:avLst/>
          </a:prstGeom>
        </p:spPr>
      </p:pic>
      <p:pic>
        <p:nvPicPr>
          <p:cNvPr id="8" name="Picture 7" descr="A purple curved line on a black background&#10;&#10;Description automatically generated">
            <a:extLst>
              <a:ext uri="{FF2B5EF4-FFF2-40B4-BE49-F238E27FC236}">
                <a16:creationId xmlns:a16="http://schemas.microsoft.com/office/drawing/2014/main" id="{4F1184D4-5805-1D15-B938-A91563E603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45000"/>
          </a:blip>
          <a:srcRect b="18434"/>
          <a:stretch/>
        </p:blipFill>
        <p:spPr>
          <a:xfrm>
            <a:off x="2879453" y="4993076"/>
            <a:ext cx="4696369" cy="186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938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ts and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C130D45-3B28-81AD-B896-B43AC3755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8481" y="1524002"/>
            <a:ext cx="2491789" cy="84272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9CFEC07-730A-0832-9CA1-4C939957D0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97885" y="1524002"/>
            <a:ext cx="2491789" cy="84272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53175A-9055-3E1C-F831-747525313F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7289" y="1529131"/>
            <a:ext cx="2491789" cy="84272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05FA3C5-F362-44D6-8FFD-DB1A17A1DC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6693" y="1542328"/>
            <a:ext cx="2491789" cy="84272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2" name="Content Placeholder 19">
            <a:extLst>
              <a:ext uri="{FF2B5EF4-FFF2-40B4-BE49-F238E27FC236}">
                <a16:creationId xmlns:a16="http://schemas.microsoft.com/office/drawing/2014/main" id="{70502328-ECAE-E84F-4AE2-7DF900823C4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73663" y="2622367"/>
            <a:ext cx="1981426" cy="3487810"/>
          </a:xfrm>
          <a:solidFill>
            <a:schemeClr val="bg1">
              <a:lumMod val="90000"/>
            </a:schemeClr>
          </a:solidFill>
          <a:ln>
            <a:noFill/>
          </a:ln>
        </p:spPr>
        <p:txBody>
          <a:bodyPr lIns="144000" tIns="144000" rIns="144000" bIns="144000">
            <a:normAutofit/>
          </a:bodyPr>
          <a:lstStyle>
            <a:lvl1pPr>
              <a:defRPr sz="12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Content Placeholder 19">
            <a:extLst>
              <a:ext uri="{FF2B5EF4-FFF2-40B4-BE49-F238E27FC236}">
                <a16:creationId xmlns:a16="http://schemas.microsoft.com/office/drawing/2014/main" id="{FBCEE071-721E-4645-5CFE-077099D805F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753066" y="2622367"/>
            <a:ext cx="1981426" cy="3487810"/>
          </a:xfrm>
          <a:solidFill>
            <a:schemeClr val="bg1">
              <a:lumMod val="90000"/>
            </a:schemeClr>
          </a:solidFill>
          <a:ln>
            <a:noFill/>
          </a:ln>
        </p:spPr>
        <p:txBody>
          <a:bodyPr lIns="144000" tIns="144000" rIns="144000" bIns="144000">
            <a:normAutofit/>
          </a:bodyPr>
          <a:lstStyle>
            <a:lvl1pPr>
              <a:defRPr sz="12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Content Placeholder 19">
            <a:extLst>
              <a:ext uri="{FF2B5EF4-FFF2-40B4-BE49-F238E27FC236}">
                <a16:creationId xmlns:a16="http://schemas.microsoft.com/office/drawing/2014/main" id="{11C8BCE7-C245-0CD2-BC63-AF66D68A1B1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432469" y="2622367"/>
            <a:ext cx="1981426" cy="3487810"/>
          </a:xfrm>
          <a:solidFill>
            <a:schemeClr val="bg1">
              <a:lumMod val="90000"/>
            </a:schemeClr>
          </a:solidFill>
          <a:ln>
            <a:noFill/>
          </a:ln>
        </p:spPr>
        <p:txBody>
          <a:bodyPr lIns="144000" tIns="144000" rIns="144000" bIns="144000">
            <a:normAutofit/>
          </a:bodyPr>
          <a:lstStyle>
            <a:lvl1pPr>
              <a:defRPr sz="12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Content Placeholder 19">
            <a:extLst>
              <a:ext uri="{FF2B5EF4-FFF2-40B4-BE49-F238E27FC236}">
                <a16:creationId xmlns:a16="http://schemas.microsoft.com/office/drawing/2014/main" id="{8DC46A2F-B97B-85CF-B0BB-CE268847690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111872" y="2622367"/>
            <a:ext cx="1981426" cy="3487810"/>
          </a:xfrm>
          <a:solidFill>
            <a:schemeClr val="bg1">
              <a:lumMod val="90000"/>
            </a:schemeClr>
          </a:solidFill>
          <a:ln>
            <a:noFill/>
          </a:ln>
        </p:spPr>
        <p:txBody>
          <a:bodyPr lIns="144000" tIns="144000" rIns="144000" bIns="144000">
            <a:normAutofit/>
          </a:bodyPr>
          <a:lstStyle>
            <a:lvl1pPr>
              <a:defRPr sz="12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C9454C2-BB46-7551-776D-0027B404C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5403" y="131284"/>
            <a:ext cx="6721193" cy="806944"/>
          </a:xfrm>
        </p:spPr>
        <p:txBody>
          <a:bodyPr lIns="0" tIns="0" rIns="0" bIns="72000">
            <a:normAutofit/>
          </a:bodyPr>
          <a:lstStyle>
            <a:lvl1pPr algn="ctr"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3785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ts and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6758A1-94FE-4663-DB9F-D7EDAE3988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circle with a black background&#10;&#10;Description automatically generated">
            <a:extLst>
              <a:ext uri="{FF2B5EF4-FFF2-40B4-BE49-F238E27FC236}">
                <a16:creationId xmlns:a16="http://schemas.microsoft.com/office/drawing/2014/main" id="{B5ECA6FC-A66C-4F7D-61EE-D96A2A9737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"/>
          </a:blip>
          <a:srcRect r="21497"/>
          <a:stretch/>
        </p:blipFill>
        <p:spPr>
          <a:xfrm rot="5400000">
            <a:off x="1104892" y="-799991"/>
            <a:ext cx="6581251" cy="8734732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C130D45-3B28-81AD-B896-B43AC3755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8481" y="1524002"/>
            <a:ext cx="2491789" cy="84272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9CFEC07-730A-0832-9CA1-4C939957D0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97885" y="1524002"/>
            <a:ext cx="2491789" cy="84272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53175A-9055-3E1C-F831-747525313F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7289" y="1529131"/>
            <a:ext cx="2491789" cy="84272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05FA3C5-F362-44D6-8FFD-DB1A17A1DC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6693" y="1542328"/>
            <a:ext cx="2491789" cy="84272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2" name="Content Placeholder 19">
            <a:extLst>
              <a:ext uri="{FF2B5EF4-FFF2-40B4-BE49-F238E27FC236}">
                <a16:creationId xmlns:a16="http://schemas.microsoft.com/office/drawing/2014/main" id="{70502328-ECAE-E84F-4AE2-7DF900823C4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73663" y="2622367"/>
            <a:ext cx="1981426" cy="3487810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144000" tIns="144000" rIns="144000" bIns="144000">
            <a:normAutofit/>
          </a:bodyPr>
          <a:lstStyle>
            <a:lvl1pPr>
              <a:buClr>
                <a:schemeClr val="accent4">
                  <a:lumMod val="20000"/>
                  <a:lumOff val="80000"/>
                </a:schemeClr>
              </a:buClr>
              <a:defRPr sz="1200">
                <a:solidFill>
                  <a:schemeClr val="bg2">
                    <a:lumMod val="9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Content Placeholder 19">
            <a:extLst>
              <a:ext uri="{FF2B5EF4-FFF2-40B4-BE49-F238E27FC236}">
                <a16:creationId xmlns:a16="http://schemas.microsoft.com/office/drawing/2014/main" id="{FBCEE071-721E-4645-5CFE-077099D805F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753066" y="2622367"/>
            <a:ext cx="1981426" cy="3487810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144000" tIns="144000" rIns="144000" bIns="144000">
            <a:normAutofit/>
          </a:bodyPr>
          <a:lstStyle>
            <a:lvl1pPr>
              <a:buClr>
                <a:schemeClr val="accent4">
                  <a:lumMod val="20000"/>
                  <a:lumOff val="80000"/>
                </a:schemeClr>
              </a:buClr>
              <a:defRPr sz="1200">
                <a:solidFill>
                  <a:schemeClr val="bg2">
                    <a:lumMod val="9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Content Placeholder 19">
            <a:extLst>
              <a:ext uri="{FF2B5EF4-FFF2-40B4-BE49-F238E27FC236}">
                <a16:creationId xmlns:a16="http://schemas.microsoft.com/office/drawing/2014/main" id="{11C8BCE7-C245-0CD2-BC63-AF66D68A1B1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432469" y="2622367"/>
            <a:ext cx="1981426" cy="3487810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144000" tIns="144000" rIns="144000" bIns="144000">
            <a:normAutofit/>
          </a:bodyPr>
          <a:lstStyle>
            <a:lvl1pPr>
              <a:buClr>
                <a:schemeClr val="accent4">
                  <a:lumMod val="20000"/>
                  <a:lumOff val="80000"/>
                </a:schemeClr>
              </a:buClr>
              <a:defRPr sz="1200">
                <a:solidFill>
                  <a:schemeClr val="bg2">
                    <a:lumMod val="9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Content Placeholder 19">
            <a:extLst>
              <a:ext uri="{FF2B5EF4-FFF2-40B4-BE49-F238E27FC236}">
                <a16:creationId xmlns:a16="http://schemas.microsoft.com/office/drawing/2014/main" id="{8DC46A2F-B97B-85CF-B0BB-CE268847690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111872" y="2622367"/>
            <a:ext cx="1981426" cy="3487810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144000" tIns="144000" rIns="144000" bIns="144000">
            <a:normAutofit/>
          </a:bodyPr>
          <a:lstStyle>
            <a:lvl1pPr>
              <a:buClr>
                <a:schemeClr val="accent4">
                  <a:lumMod val="20000"/>
                  <a:lumOff val="80000"/>
                </a:schemeClr>
              </a:buClr>
              <a:defRPr sz="1200">
                <a:solidFill>
                  <a:schemeClr val="bg2">
                    <a:lumMod val="9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C9454C2-BB46-7551-776D-0027B404C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5403" y="131284"/>
            <a:ext cx="6721193" cy="806944"/>
          </a:xfrm>
        </p:spPr>
        <p:txBody>
          <a:bodyPr lIns="0" tIns="0" rIns="0" bIns="72000">
            <a:normAutofit/>
          </a:bodyPr>
          <a:lstStyle>
            <a:lvl1pPr algn="ctr">
              <a:defRPr sz="3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50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elcom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927C3D-D7AD-4924-3162-6AE5D39B91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FB221E-1EB5-1B43-EA7C-3EA866ECEB8F}"/>
              </a:ext>
            </a:extLst>
          </p:cNvPr>
          <p:cNvSpPr/>
          <p:nvPr userDrawn="1"/>
        </p:nvSpPr>
        <p:spPr>
          <a:xfrm>
            <a:off x="1" y="399737"/>
            <a:ext cx="11804754" cy="6058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9F36E-853D-8C5F-F783-AA8E2314B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296" y="2794693"/>
            <a:ext cx="6231008" cy="1839868"/>
          </a:xfrm>
        </p:spPr>
        <p:txBody>
          <a:bodyPr lIns="0" tIns="0" rIns="0" anchor="t"/>
          <a:lstStyle>
            <a:lvl1pPr algn="l">
              <a:defRPr sz="6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08251-AB68-BF90-A621-590F2279D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295" y="4628830"/>
            <a:ext cx="6231008" cy="986500"/>
          </a:xfrm>
        </p:spPr>
        <p:txBody>
          <a:bodyPr lIns="0" rIns="0"/>
          <a:lstStyle>
            <a:lvl1pPr marL="0" indent="0" algn="l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A red and black logo&#10;&#10;Description automatically generated">
            <a:extLst>
              <a:ext uri="{FF2B5EF4-FFF2-40B4-BE49-F238E27FC236}">
                <a16:creationId xmlns:a16="http://schemas.microsoft.com/office/drawing/2014/main" id="{17A01494-E774-99FD-2834-15BA8C5F96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2295" y="1513108"/>
            <a:ext cx="2969189" cy="716062"/>
          </a:xfrm>
          <a:prstGeom prst="rect">
            <a:avLst/>
          </a:prstGeom>
        </p:spPr>
      </p:pic>
      <p:pic>
        <p:nvPicPr>
          <p:cNvPr id="5" name="Picture 4" descr="A black and red flag&#10;&#10;Description automatically generated">
            <a:extLst>
              <a:ext uri="{FF2B5EF4-FFF2-40B4-BE49-F238E27FC236}">
                <a16:creationId xmlns:a16="http://schemas.microsoft.com/office/drawing/2014/main" id="{B1876B13-D2C9-0296-A888-CD0457175F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687977" y="2320164"/>
            <a:ext cx="6915744" cy="2159931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40CDB3F-37DD-D71D-AE34-45983CB658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4363" y="153988"/>
            <a:ext cx="5072062" cy="6532562"/>
          </a:xfrm>
          <a:pattFill prst="lgCheck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EAD0E12-98F2-A2EC-F5DF-DFB3F1D740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662871-3908-B54A-A5E0-3487733A69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black and grey curved object&#10;&#10;Description automatically generated">
            <a:extLst>
              <a:ext uri="{FF2B5EF4-FFF2-40B4-BE49-F238E27FC236}">
                <a16:creationId xmlns:a16="http://schemas.microsoft.com/office/drawing/2014/main" id="{B526A6A9-DC9A-82EC-9AEB-9B627348DC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66171"/>
          <a:stretch/>
        </p:blipFill>
        <p:spPr>
          <a:xfrm>
            <a:off x="6096000" y="5620667"/>
            <a:ext cx="3632200" cy="123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8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elcom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BD5166-BC15-1A84-B27A-A623FF0728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634E8B-4AD2-DDD4-762C-F610AD824B22}"/>
              </a:ext>
            </a:extLst>
          </p:cNvPr>
          <p:cNvSpPr/>
          <p:nvPr userDrawn="1"/>
        </p:nvSpPr>
        <p:spPr>
          <a:xfrm>
            <a:off x="1" y="399737"/>
            <a:ext cx="11804754" cy="60585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186BA06-3AFD-E71B-2AA7-2E7E501077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2295" y="704234"/>
            <a:ext cx="2212245" cy="533514"/>
          </a:xfrm>
          <a:prstGeom prst="rect">
            <a:avLst/>
          </a:prstGeom>
        </p:spPr>
      </p:pic>
      <p:pic>
        <p:nvPicPr>
          <p:cNvPr id="17" name="Picture 16" descr="A yellow curved line on a black background&#10;&#10;Description automatically generated">
            <a:extLst>
              <a:ext uri="{FF2B5EF4-FFF2-40B4-BE49-F238E27FC236}">
                <a16:creationId xmlns:a16="http://schemas.microsoft.com/office/drawing/2014/main" id="{CCC94B45-0073-2A67-594A-E97E0D895B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-9103" y="0"/>
            <a:ext cx="6552406" cy="318998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F7F888E-ACB4-6421-5644-E2FCF53B6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296" y="3413676"/>
            <a:ext cx="6231008" cy="1839868"/>
          </a:xfrm>
        </p:spPr>
        <p:txBody>
          <a:bodyPr lIns="0" tIns="0" rIns="0" anchor="t"/>
          <a:lstStyle>
            <a:lvl1pPr algn="l">
              <a:defRPr sz="60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7D64F84-8B49-DA59-EF1E-02B75339E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295" y="5247813"/>
            <a:ext cx="6231008" cy="986500"/>
          </a:xfrm>
        </p:spPr>
        <p:txBody>
          <a:bodyPr lIns="0" rIns="0"/>
          <a:lstStyle>
            <a:lvl1pPr marL="0" indent="0" algn="l">
              <a:buNone/>
              <a:defRPr sz="24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5" name="Slide Number Placeholder 13">
            <a:extLst>
              <a:ext uri="{FF2B5EF4-FFF2-40B4-BE49-F238E27FC236}">
                <a16:creationId xmlns:a16="http://schemas.microsoft.com/office/drawing/2014/main" id="{2675F3AB-C53A-85EF-C360-B20B6C7989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84873" y="6356350"/>
            <a:ext cx="2743200" cy="365125"/>
          </a:xfrm>
        </p:spPr>
        <p:txBody>
          <a:bodyPr/>
          <a:lstStyle/>
          <a:p>
            <a:fld id="{8F662871-3908-B54A-A5E0-3487733A69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A black and grey curved lines&#10;&#10;Description automatically generated">
            <a:extLst>
              <a:ext uri="{FF2B5EF4-FFF2-40B4-BE49-F238E27FC236}">
                <a16:creationId xmlns:a16="http://schemas.microsoft.com/office/drawing/2014/main" id="{85FEB4BD-23E5-3BF4-608E-2BF9E92F9C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7017848" y="1667497"/>
            <a:ext cx="4108225" cy="6307706"/>
          </a:xfrm>
          <a:prstGeom prst="rect">
            <a:avLst/>
          </a:prstGeom>
        </p:spPr>
      </p:pic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353489FD-4564-BA0B-F486-C5ACE1B28E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4363" y="153988"/>
            <a:ext cx="5072062" cy="6532562"/>
          </a:xfrm>
          <a:pattFill prst="lgCheck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15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4FB221E-1EB5-1B43-EA7C-3EA866ECEB8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3" name="Picture 22" descr="A red and black logo&#10;&#10;Description automatically generated">
            <a:extLst>
              <a:ext uri="{FF2B5EF4-FFF2-40B4-BE49-F238E27FC236}">
                <a16:creationId xmlns:a16="http://schemas.microsoft.com/office/drawing/2014/main" id="{EE177A1E-914E-9F4D-CF54-89AB4A000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2295" y="5992789"/>
            <a:ext cx="1329129" cy="320538"/>
          </a:xfrm>
          <a:prstGeom prst="rect">
            <a:avLst/>
          </a:prstGeom>
        </p:spPr>
      </p:pic>
      <p:pic>
        <p:nvPicPr>
          <p:cNvPr id="5" name="Picture 4" descr="A black and grey logo&#10;&#10;Description automatically generated">
            <a:extLst>
              <a:ext uri="{FF2B5EF4-FFF2-40B4-BE49-F238E27FC236}">
                <a16:creationId xmlns:a16="http://schemas.microsoft.com/office/drawing/2014/main" id="{FD81BDB5-3F0E-34BB-C295-416B6341DC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"/>
          </a:blip>
          <a:stretch>
            <a:fillRect/>
          </a:stretch>
        </p:blipFill>
        <p:spPr>
          <a:xfrm rot="10800000">
            <a:off x="3412896" y="-1"/>
            <a:ext cx="8933377" cy="9307635"/>
          </a:xfrm>
          <a:prstGeom prst="rect">
            <a:avLst/>
          </a:prstGeom>
          <a:effectLst>
            <a:glow>
              <a:schemeClr val="accent1"/>
            </a:glow>
            <a:outerShdw sx="1000" sy="1000" algn="ctr" rotWithShape="0">
              <a:srgbClr val="000000"/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D9F36E-853D-8C5F-F783-AA8E2314BD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295" y="2927360"/>
            <a:ext cx="11574904" cy="1430695"/>
          </a:xfrm>
        </p:spPr>
        <p:txBody>
          <a:bodyPr lIns="0" tIns="0" rIns="0" anchor="t">
            <a:normAutofit/>
          </a:bodyPr>
          <a:lstStyle>
            <a:lvl1pPr algn="ctr">
              <a:defRPr sz="4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 descr="A black and grey curved object&#10;&#10;Description automatically generated">
            <a:extLst>
              <a:ext uri="{FF2B5EF4-FFF2-40B4-BE49-F238E27FC236}">
                <a16:creationId xmlns:a16="http://schemas.microsoft.com/office/drawing/2014/main" id="{337845DE-8483-8B6A-AADD-31966DAF58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9423" y="4154016"/>
            <a:ext cx="2901771" cy="2715845"/>
          </a:xfrm>
          <a:prstGeom prst="rect">
            <a:avLst/>
          </a:prstGeom>
        </p:spPr>
      </p:pic>
      <p:pic>
        <p:nvPicPr>
          <p:cNvPr id="12" name="Picture 11" descr="A brown rectangle on a black background&#10;&#10;Description automatically generated">
            <a:extLst>
              <a:ext uri="{FF2B5EF4-FFF2-40B4-BE49-F238E27FC236}">
                <a16:creationId xmlns:a16="http://schemas.microsoft.com/office/drawing/2014/main" id="{C36CAE46-92B2-2AFE-E30A-60BB0E74B6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3210"/>
          <a:stretch/>
        </p:blipFill>
        <p:spPr>
          <a:xfrm>
            <a:off x="10495582" y="5185630"/>
            <a:ext cx="1715840" cy="1672370"/>
          </a:xfrm>
          <a:prstGeom prst="rect">
            <a:avLst/>
          </a:prstGeom>
        </p:spPr>
      </p:pic>
      <p:pic>
        <p:nvPicPr>
          <p:cNvPr id="14" name="Picture 13" descr="A yellow rectangular object with a black border&#10;&#10;Description automatically generated">
            <a:extLst>
              <a:ext uri="{FF2B5EF4-FFF2-40B4-BE49-F238E27FC236}">
                <a16:creationId xmlns:a16="http://schemas.microsoft.com/office/drawing/2014/main" id="{650CB113-FA3F-1875-4DC5-2E2FB7E1906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5400000">
            <a:off x="1969977" y="-2005673"/>
            <a:ext cx="433719" cy="441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eak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4FB221E-1EB5-1B43-EA7C-3EA866ECEB8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1" name="Picture 2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524A63DC-7B1E-CBDB-B382-3EAACD7E48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2829" r="9321" b="31502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8" name="Picture 7" descr="A blue and black circle&#10;&#10;Description automatically generated">
            <a:extLst>
              <a:ext uri="{FF2B5EF4-FFF2-40B4-BE49-F238E27FC236}">
                <a16:creationId xmlns:a16="http://schemas.microsoft.com/office/drawing/2014/main" id="{6ECDF0A9-EB67-F412-2FA2-EC5682CDA4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498" t="12904"/>
          <a:stretch/>
        </p:blipFill>
        <p:spPr>
          <a:xfrm>
            <a:off x="0" y="-1"/>
            <a:ext cx="3476353" cy="3859541"/>
          </a:xfrm>
          <a:prstGeom prst="rect">
            <a:avLst/>
          </a:prstGeom>
        </p:spPr>
      </p:pic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D1DCC04-DA94-9D2A-E07B-EDB00B8A00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2295" y="5992789"/>
            <a:ext cx="1329129" cy="320538"/>
          </a:xfrm>
          <a:prstGeom prst="rect">
            <a:avLst/>
          </a:prstGeom>
        </p:spPr>
      </p:pic>
      <p:pic>
        <p:nvPicPr>
          <p:cNvPr id="23" name="Picture 22" descr="A black and grey circle&#10;&#10;Description automatically generated">
            <a:extLst>
              <a:ext uri="{FF2B5EF4-FFF2-40B4-BE49-F238E27FC236}">
                <a16:creationId xmlns:a16="http://schemas.microsoft.com/office/drawing/2014/main" id="{B23D5DC8-41B2-4D0D-84F1-2DD443986D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3469" r="16202"/>
          <a:stretch/>
        </p:blipFill>
        <p:spPr>
          <a:xfrm rot="5400000">
            <a:off x="9445093" y="4111093"/>
            <a:ext cx="2210588" cy="328322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6AB4AE1-322E-F531-C8EA-BB73B93E62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295" y="2927360"/>
            <a:ext cx="11574904" cy="1430695"/>
          </a:xfrm>
        </p:spPr>
        <p:txBody>
          <a:bodyPr lIns="0" tIns="0" rIns="0" anchor="t">
            <a:normAutofit/>
          </a:bodyPr>
          <a:lstStyle>
            <a:lvl1pPr algn="ctr">
              <a:defRPr sz="4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5C3290-052E-270F-B75D-3412CF9E1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B7946-DB6F-1543-6A1C-90D9ED882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7F20715-4370-FA36-398C-F73BFAA1A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487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8F662871-3908-B54A-A5E0-3487733A69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12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82" r:id="rId3"/>
    <p:sldLayoutId id="2147483683" r:id="rId4"/>
    <p:sldLayoutId id="2147483684" r:id="rId5"/>
    <p:sldLayoutId id="2147483685" r:id="rId6"/>
    <p:sldLayoutId id="214748366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5C3290-052E-270F-B75D-3412CF9E1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B7946-DB6F-1543-6A1C-90D9ED882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7F20715-4370-FA36-398C-F73BFAA1A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487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8F662871-3908-B54A-A5E0-3487733A69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8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7" r:id="rId4"/>
    <p:sldLayoutId id="214748369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5C3290-052E-270F-B75D-3412CF9E1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B7946-DB6F-1543-6A1C-90D9ED882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7F20715-4370-FA36-398C-F73BFAA1A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487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8F662871-3908-B54A-A5E0-3487733A69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9" r:id="rId2"/>
    <p:sldLayoutId id="2147483700" r:id="rId3"/>
    <p:sldLayoutId id="2147483701" r:id="rId4"/>
    <p:sldLayoutId id="2147483703" r:id="rId5"/>
    <p:sldLayoutId id="2147483691" r:id="rId6"/>
    <p:sldLayoutId id="2147483746" r:id="rId7"/>
    <p:sldLayoutId id="2147483743" r:id="rId8"/>
    <p:sldLayoutId id="2147483744" r:id="rId9"/>
    <p:sldLayoutId id="2147483695" r:id="rId10"/>
    <p:sldLayoutId id="2147483704" r:id="rId11"/>
    <p:sldLayoutId id="21474837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SzPct val="70000"/>
        <a:buFont typeface="System Font Regular"/>
        <a:buChar char="⦿"/>
        <a:tabLst>
          <a:tab pos="180000" algn="l"/>
        </a:tabLst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SzPct val="70000"/>
        <a:buFont typeface="System Font Regular"/>
        <a:buChar char="⦿"/>
        <a:tabLst>
          <a:tab pos="180000" algn="l"/>
        </a:tabLst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SzPct val="70000"/>
        <a:buFont typeface="System Font Regular"/>
        <a:buChar char="⦿"/>
        <a:tabLst>
          <a:tab pos="180000" algn="l"/>
        </a:tabLst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SzPct val="70000"/>
        <a:buFont typeface="System Font Regular"/>
        <a:buChar char="⦿"/>
        <a:tabLst>
          <a:tab pos="180000" algn="l"/>
        </a:tabLst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SzPct val="70000"/>
        <a:buFont typeface="System Font Regular"/>
        <a:buChar char="⦿"/>
        <a:tabLst>
          <a:tab pos="180000" algn="l"/>
        </a:tabLst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5C3290-052E-270F-B75D-3412CF9E1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B7946-DB6F-1543-6A1C-90D9ED882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7F20715-4370-FA36-398C-F73BFAA1A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487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8F662871-3908-B54A-A5E0-3487733A69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1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25" r:id="rId2"/>
    <p:sldLayoutId id="2147483730" r:id="rId3"/>
    <p:sldLayoutId id="2147483726" r:id="rId4"/>
    <p:sldLayoutId id="2147483731" r:id="rId5"/>
    <p:sldLayoutId id="2147483729" r:id="rId6"/>
    <p:sldLayoutId id="2147483727" r:id="rId7"/>
    <p:sldLayoutId id="214748372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5C3290-052E-270F-B75D-3412CF9E1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B7946-DB6F-1543-6A1C-90D9ED882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7F20715-4370-FA36-398C-F73BFAA1A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487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8F662871-3908-B54A-A5E0-3487733A69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29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56" r:id="rId7"/>
    <p:sldLayoutId id="2147483757" r:id="rId8"/>
    <p:sldLayoutId id="21474837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5C3290-052E-270F-B75D-3412CF9E1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B7946-DB6F-1543-6A1C-90D9ED882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7F20715-4370-FA36-398C-F73BFAA1A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487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8F662871-3908-B54A-A5E0-3487733A69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60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40" r:id="rId2"/>
    <p:sldLayoutId id="2147483741" r:id="rId3"/>
    <p:sldLayoutId id="2147483742" r:id="rId4"/>
    <p:sldLayoutId id="214748373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5C3290-052E-270F-B75D-3412CF9E1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B7946-DB6F-1543-6A1C-90D9ED882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7F20715-4370-FA36-398C-F73BFAA1A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487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8F662871-3908-B54A-A5E0-3487733A69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85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4" r:id="rId3"/>
    <p:sldLayoutId id="2147483750" r:id="rId4"/>
    <p:sldLayoutId id="21474837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s://youtu.be/FCt3Gu8xp58" TargetMode="Externa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1.xml"/><Relationship Id="rId6" Type="http://schemas.openxmlformats.org/officeDocument/2006/relationships/hyperlink" Target="https://insights.leargas.ie/sign-up-for-the-leargas-newsletter" TargetMode="External"/><Relationship Id="rId5" Type="http://schemas.openxmlformats.org/officeDocument/2006/relationships/hyperlink" Target="https://www.leargas.ie/training-and-events/" TargetMode="External"/><Relationship Id="rId4" Type="http://schemas.openxmlformats.org/officeDocument/2006/relationships/hyperlink" Target="https://linktr.ee/jemmalearga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byrne@leargas.ie" TargetMode="External"/><Relationship Id="rId2" Type="http://schemas.openxmlformats.org/officeDocument/2006/relationships/hyperlink" Target="mailto:jlee@leargas.ie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gas.ie/european-solidarity-corps/" TargetMode="External"/><Relationship Id="rId2" Type="http://schemas.openxmlformats.org/officeDocument/2006/relationships/hyperlink" Target="https://www.leargas.ie/erasmus-plus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leargas.ie/etwinnin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94FD22A1-1D49-9F28-FF6A-48190682A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0340" y="0"/>
            <a:ext cx="13716000" cy="6858000"/>
          </a:xfrm>
        </p:spPr>
      </p:pic>
    </p:spTree>
    <p:extLst>
      <p:ext uri="{BB962C8B-B14F-4D97-AF65-F5344CB8AC3E}">
        <p14:creationId xmlns:p14="http://schemas.microsoft.com/office/powerpoint/2010/main" val="2104217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390002-EC72-1EB0-5B72-D9CCCE7C02C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63056" y="897855"/>
            <a:ext cx="5074919" cy="3984673"/>
          </a:xfrm>
        </p:spPr>
        <p:txBody>
          <a:bodyPr anchor="ctr"/>
          <a:lstStyle/>
          <a:p>
            <a:pPr algn="ctr"/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I learned that I am stronger than I thought.</a:t>
            </a:r>
          </a:p>
          <a:p>
            <a:pPr algn="ctr"/>
            <a:r>
              <a:rPr lang="en-US" i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learned that I can do things for myself if I really need to.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D637D20-E937-A244-9A6F-A56C9626B08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4526" r="24526"/>
          <a:stretch/>
        </p:blipFill>
        <p:spPr>
          <a:xfrm>
            <a:off x="0" y="0"/>
            <a:ext cx="5233988" cy="6858000"/>
          </a:xfrm>
        </p:spPr>
      </p:pic>
    </p:spTree>
    <p:extLst>
      <p:ext uri="{BB962C8B-B14F-4D97-AF65-F5344CB8AC3E}">
        <p14:creationId xmlns:p14="http://schemas.microsoft.com/office/powerpoint/2010/main" val="2835794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B1C58839-46ED-CC39-3708-8E527A5C5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9" y="131283"/>
            <a:ext cx="11271033" cy="776923"/>
          </a:xfrm>
        </p:spPr>
        <p:txBody>
          <a:bodyPr/>
          <a:lstStyle/>
          <a:p>
            <a:r>
              <a:rPr lang="en-US" b="1" dirty="0">
                <a:solidFill>
                  <a:srgbClr val="3D3E48"/>
                </a:solidFill>
                <a:ea typeface="+mj-lt"/>
                <a:cs typeface="+mj-lt"/>
              </a:rPr>
              <a:t>Ballyfermot Youth Service</a:t>
            </a:r>
            <a:endParaRPr lang="en-US" dirty="0"/>
          </a:p>
        </p:txBody>
      </p:sp>
      <p:grpSp>
        <p:nvGrpSpPr>
          <p:cNvPr id="5" name="Graphic 1">
            <a:extLst>
              <a:ext uri="{FF2B5EF4-FFF2-40B4-BE49-F238E27FC236}">
                <a16:creationId xmlns:a16="http://schemas.microsoft.com/office/drawing/2014/main" id="{6570358B-0701-3DCF-99F4-238C0883A7C3}"/>
              </a:ext>
            </a:extLst>
          </p:cNvPr>
          <p:cNvGrpSpPr/>
          <p:nvPr/>
        </p:nvGrpSpPr>
        <p:grpSpPr>
          <a:xfrm>
            <a:off x="5615609" y="0"/>
            <a:ext cx="6576391" cy="6542909"/>
            <a:chOff x="5964723" y="0"/>
            <a:chExt cx="6216194" cy="6184547"/>
          </a:xfrm>
          <a:solidFill>
            <a:schemeClr val="tx1">
              <a:alpha val="20000"/>
            </a:schemeClr>
          </a:solidFill>
        </p:grpSpPr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E829BD9B-0D08-1874-037B-32332F7CECA6}"/>
                </a:ext>
              </a:extLst>
            </p:cNvPr>
            <p:cNvGrpSpPr/>
            <p:nvPr/>
          </p:nvGrpSpPr>
          <p:grpSpPr>
            <a:xfrm>
              <a:off x="5964723" y="0"/>
              <a:ext cx="6216194" cy="6173317"/>
              <a:chOff x="5964723" y="0"/>
              <a:chExt cx="6216194" cy="6173317"/>
            </a:xfrm>
            <a:grpFill/>
          </p:grpSpPr>
          <p:sp>
            <p:nvSpPr>
              <p:cNvPr id="20" name="Freeform: Shape 531">
                <a:extLst>
                  <a:ext uri="{FF2B5EF4-FFF2-40B4-BE49-F238E27FC236}">
                    <a16:creationId xmlns:a16="http://schemas.microsoft.com/office/drawing/2014/main" id="{5CDED776-E8F6-CB9A-7CFA-5C1509BF9CC2}"/>
                  </a:ext>
                </a:extLst>
              </p:cNvPr>
              <p:cNvSpPr/>
              <p:nvPr/>
            </p:nvSpPr>
            <p:spPr>
              <a:xfrm>
                <a:off x="9001213" y="2829254"/>
                <a:ext cx="1122952" cy="1050033"/>
              </a:xfrm>
              <a:custGeom>
                <a:avLst/>
                <a:gdLst>
                  <a:gd name="connsiteX0" fmla="*/ 1060970 w 1122951"/>
                  <a:gd name="connsiteY0" fmla="*/ 600560 h 1050032"/>
                  <a:gd name="connsiteX1" fmla="*/ 1047262 w 1122951"/>
                  <a:gd name="connsiteY1" fmla="*/ 552434 h 1050032"/>
                  <a:gd name="connsiteX2" fmla="*/ 1026698 w 1122951"/>
                  <a:gd name="connsiteY2" fmla="*/ 540913 h 1050032"/>
                  <a:gd name="connsiteX3" fmla="*/ 1012990 w 1122951"/>
                  <a:gd name="connsiteY3" fmla="*/ 469160 h 1050032"/>
                  <a:gd name="connsiteX4" fmla="*/ 988489 w 1122951"/>
                  <a:gd name="connsiteY4" fmla="*/ 466098 h 1050032"/>
                  <a:gd name="connsiteX5" fmla="*/ 976239 w 1122951"/>
                  <a:gd name="connsiteY5" fmla="*/ 449326 h 1050032"/>
                  <a:gd name="connsiteX6" fmla="*/ 980759 w 1122951"/>
                  <a:gd name="connsiteY6" fmla="*/ 417242 h 1050032"/>
                  <a:gd name="connsiteX7" fmla="*/ 1029615 w 1122951"/>
                  <a:gd name="connsiteY7" fmla="*/ 375970 h 1050032"/>
                  <a:gd name="connsiteX8" fmla="*/ 1006719 w 1122951"/>
                  <a:gd name="connsiteY8" fmla="*/ 298093 h 1050032"/>
                  <a:gd name="connsiteX9" fmla="*/ 965447 w 1122951"/>
                  <a:gd name="connsiteY9" fmla="*/ 255362 h 1050032"/>
                  <a:gd name="connsiteX10" fmla="*/ 931904 w 1122951"/>
                  <a:gd name="connsiteY10" fmla="*/ 192652 h 1050032"/>
                  <a:gd name="connsiteX11" fmla="*/ 941092 w 1122951"/>
                  <a:gd name="connsiteY11" fmla="*/ 177339 h 1050032"/>
                  <a:gd name="connsiteX12" fmla="*/ 943279 w 1122951"/>
                  <a:gd name="connsiteY12" fmla="*/ 177047 h 1050032"/>
                  <a:gd name="connsiteX13" fmla="*/ 928987 w 1122951"/>
                  <a:gd name="connsiteY13" fmla="*/ 143650 h 1050032"/>
                  <a:gd name="connsiteX14" fmla="*/ 877069 w 1122951"/>
                  <a:gd name="connsiteY14" fmla="*/ 126879 h 1050032"/>
                  <a:gd name="connsiteX15" fmla="*/ 851110 w 1122951"/>
                  <a:gd name="connsiteY15" fmla="*/ 108503 h 1050032"/>
                  <a:gd name="connsiteX16" fmla="*/ 829672 w 1122951"/>
                  <a:gd name="connsiteY16" fmla="*/ 91732 h 1050032"/>
                  <a:gd name="connsiteX17" fmla="*/ 832734 w 1122951"/>
                  <a:gd name="connsiteY17" fmla="*/ 65773 h 1050032"/>
                  <a:gd name="connsiteX18" fmla="*/ 838860 w 1122951"/>
                  <a:gd name="connsiteY18" fmla="*/ 47397 h 1050032"/>
                  <a:gd name="connsiteX19" fmla="*/ 826609 w 1122951"/>
                  <a:gd name="connsiteY19" fmla="*/ 22897 h 1050032"/>
                  <a:gd name="connsiteX20" fmla="*/ 805171 w 1122951"/>
                  <a:gd name="connsiteY20" fmla="*/ 24355 h 1050032"/>
                  <a:gd name="connsiteX21" fmla="*/ 741002 w 1122951"/>
                  <a:gd name="connsiteY21" fmla="*/ 22897 h 1050032"/>
                  <a:gd name="connsiteX22" fmla="*/ 675375 w 1122951"/>
                  <a:gd name="connsiteY22" fmla="*/ 0 h 1050032"/>
                  <a:gd name="connsiteX23" fmla="*/ 664729 w 1122951"/>
                  <a:gd name="connsiteY23" fmla="*/ 0 h 1050032"/>
                  <a:gd name="connsiteX24" fmla="*/ 666917 w 1122951"/>
                  <a:gd name="connsiteY24" fmla="*/ 59648 h 1050032"/>
                  <a:gd name="connsiteX25" fmla="*/ 650874 w 1122951"/>
                  <a:gd name="connsiteY25" fmla="*/ 59648 h 1050032"/>
                  <a:gd name="connsiteX26" fmla="*/ 570663 w 1122951"/>
                  <a:gd name="connsiteY26" fmla="*/ 55127 h 1050032"/>
                  <a:gd name="connsiteX27" fmla="*/ 563809 w 1122951"/>
                  <a:gd name="connsiteY27" fmla="*/ 68835 h 1050032"/>
                  <a:gd name="connsiteX28" fmla="*/ 547767 w 1122951"/>
                  <a:gd name="connsiteY28" fmla="*/ 80357 h 1050032"/>
                  <a:gd name="connsiteX29" fmla="*/ 554621 w 1122951"/>
                  <a:gd name="connsiteY29" fmla="*/ 114774 h 1050032"/>
                  <a:gd name="connsiteX30" fmla="*/ 572997 w 1122951"/>
                  <a:gd name="connsiteY30" fmla="*/ 128483 h 1050032"/>
                  <a:gd name="connsiteX31" fmla="*/ 540913 w 1122951"/>
                  <a:gd name="connsiteY31" fmla="*/ 183464 h 1050032"/>
                  <a:gd name="connsiteX32" fmla="*/ 513349 w 1122951"/>
                  <a:gd name="connsiteY32" fmla="*/ 206360 h 1050032"/>
                  <a:gd name="connsiteX33" fmla="*/ 492786 w 1122951"/>
                  <a:gd name="connsiteY33" fmla="*/ 204027 h 1050032"/>
                  <a:gd name="connsiteX34" fmla="*/ 483598 w 1122951"/>
                  <a:gd name="connsiteY34" fmla="*/ 197173 h 1050032"/>
                  <a:gd name="connsiteX35" fmla="*/ 428618 w 1122951"/>
                  <a:gd name="connsiteY35" fmla="*/ 194839 h 1050032"/>
                  <a:gd name="connsiteX36" fmla="*/ 403387 w 1122951"/>
                  <a:gd name="connsiteY36" fmla="*/ 183318 h 1050032"/>
                  <a:gd name="connsiteX37" fmla="*/ 405721 w 1122951"/>
                  <a:gd name="connsiteY37" fmla="*/ 162755 h 1050032"/>
                  <a:gd name="connsiteX38" fmla="*/ 419430 w 1122951"/>
                  <a:gd name="connsiteY38" fmla="*/ 144379 h 1050032"/>
                  <a:gd name="connsiteX39" fmla="*/ 421763 w 1122951"/>
                  <a:gd name="connsiteY39" fmla="*/ 135192 h 1050032"/>
                  <a:gd name="connsiteX40" fmla="*/ 412575 w 1122951"/>
                  <a:gd name="connsiteY40" fmla="*/ 132858 h 1050032"/>
                  <a:gd name="connsiteX41" fmla="*/ 355261 w 1122951"/>
                  <a:gd name="connsiteY41" fmla="*/ 128337 h 1050032"/>
                  <a:gd name="connsiteX42" fmla="*/ 297947 w 1122951"/>
                  <a:gd name="connsiteY42" fmla="*/ 142046 h 1050032"/>
                  <a:gd name="connsiteX43" fmla="*/ 226924 w 1122951"/>
                  <a:gd name="connsiteY43" fmla="*/ 194694 h 1050032"/>
                  <a:gd name="connsiteX44" fmla="*/ 89398 w 1122951"/>
                  <a:gd name="connsiteY44" fmla="*/ 302468 h 1050032"/>
                  <a:gd name="connsiteX45" fmla="*/ 41272 w 1122951"/>
                  <a:gd name="connsiteY45" fmla="*/ 327698 h 1050032"/>
                  <a:gd name="connsiteX46" fmla="*/ 36751 w 1122951"/>
                  <a:gd name="connsiteY46" fmla="*/ 364303 h 1050032"/>
                  <a:gd name="connsiteX47" fmla="*/ 20709 w 1122951"/>
                  <a:gd name="connsiteY47" fmla="*/ 380345 h 1050032"/>
                  <a:gd name="connsiteX48" fmla="*/ 1167 w 1122951"/>
                  <a:gd name="connsiteY48" fmla="*/ 373637 h 1050032"/>
                  <a:gd name="connsiteX49" fmla="*/ 4083 w 1122951"/>
                  <a:gd name="connsiteY49" fmla="*/ 404263 h 1050032"/>
                  <a:gd name="connsiteX50" fmla="*/ 28876 w 1122951"/>
                  <a:gd name="connsiteY50" fmla="*/ 443493 h 1050032"/>
                  <a:gd name="connsiteX51" fmla="*/ 26834 w 1122951"/>
                  <a:gd name="connsiteY51" fmla="*/ 470327 h 1050032"/>
                  <a:gd name="connsiteX52" fmla="*/ 0 w 1122951"/>
                  <a:gd name="connsiteY52" fmla="*/ 499203 h 1050032"/>
                  <a:gd name="connsiteX53" fmla="*/ 0 w 1122951"/>
                  <a:gd name="connsiteY53" fmla="*/ 519912 h 1050032"/>
                  <a:gd name="connsiteX54" fmla="*/ 35147 w 1122951"/>
                  <a:gd name="connsiteY54" fmla="*/ 542663 h 1050032"/>
                  <a:gd name="connsiteX55" fmla="*/ 64023 w 1122951"/>
                  <a:gd name="connsiteY55" fmla="*/ 559142 h 1050032"/>
                  <a:gd name="connsiteX56" fmla="*/ 74377 w 1122951"/>
                  <a:gd name="connsiteY56" fmla="*/ 621123 h 1050032"/>
                  <a:gd name="connsiteX57" fmla="*/ 82690 w 1122951"/>
                  <a:gd name="connsiteY57" fmla="*/ 660354 h 1050032"/>
                  <a:gd name="connsiteX58" fmla="*/ 86773 w 1122951"/>
                  <a:gd name="connsiteY58" fmla="*/ 705855 h 1050032"/>
                  <a:gd name="connsiteX59" fmla="*/ 115649 w 1122951"/>
                  <a:gd name="connsiteY59" fmla="*/ 736773 h 1050032"/>
                  <a:gd name="connsiteX60" fmla="*/ 128046 w 1122951"/>
                  <a:gd name="connsiteY60" fmla="*/ 751211 h 1050032"/>
                  <a:gd name="connsiteX61" fmla="*/ 113608 w 1122951"/>
                  <a:gd name="connsiteY61" fmla="*/ 842068 h 1050032"/>
                  <a:gd name="connsiteX62" fmla="*/ 132129 w 1122951"/>
                  <a:gd name="connsiteY62" fmla="*/ 844110 h 1050032"/>
                  <a:gd name="connsiteX63" fmla="*/ 134171 w 1122951"/>
                  <a:gd name="connsiteY63" fmla="*/ 829672 h 1050032"/>
                  <a:gd name="connsiteX64" fmla="*/ 158963 w 1122951"/>
                  <a:gd name="connsiteY64" fmla="*/ 827630 h 1050032"/>
                  <a:gd name="connsiteX65" fmla="*/ 173401 w 1122951"/>
                  <a:gd name="connsiteY65" fmla="*/ 860735 h 1050032"/>
                  <a:gd name="connsiteX66" fmla="*/ 291092 w 1122951"/>
                  <a:gd name="connsiteY66" fmla="*/ 869048 h 1050032"/>
                  <a:gd name="connsiteX67" fmla="*/ 291092 w 1122951"/>
                  <a:gd name="connsiteY67" fmla="*/ 879402 h 1050032"/>
                  <a:gd name="connsiteX68" fmla="*/ 274613 w 1122951"/>
                  <a:gd name="connsiteY68" fmla="*/ 897924 h 1050032"/>
                  <a:gd name="connsiteX69" fmla="*/ 315885 w 1122951"/>
                  <a:gd name="connsiteY69" fmla="*/ 933071 h 1050032"/>
                  <a:gd name="connsiteX70" fmla="*/ 334406 w 1122951"/>
                  <a:gd name="connsiteY70" fmla="*/ 951592 h 1050032"/>
                  <a:gd name="connsiteX71" fmla="*/ 363282 w 1122951"/>
                  <a:gd name="connsiteY71" fmla="*/ 941238 h 1050032"/>
                  <a:gd name="connsiteX72" fmla="*/ 359199 w 1122951"/>
                  <a:gd name="connsiteY72" fmla="*/ 918487 h 1050032"/>
                  <a:gd name="connsiteX73" fmla="*/ 338490 w 1122951"/>
                  <a:gd name="connsiteY73" fmla="*/ 893694 h 1050032"/>
                  <a:gd name="connsiteX74" fmla="*/ 363282 w 1122951"/>
                  <a:gd name="connsiteY74" fmla="*/ 891653 h 1050032"/>
                  <a:gd name="connsiteX75" fmla="*/ 388075 w 1122951"/>
                  <a:gd name="connsiteY75" fmla="*/ 897778 h 1050032"/>
                  <a:gd name="connsiteX76" fmla="*/ 406596 w 1122951"/>
                  <a:gd name="connsiteY76" fmla="*/ 920529 h 1050032"/>
                  <a:gd name="connsiteX77" fmla="*/ 423076 w 1122951"/>
                  <a:gd name="connsiteY77" fmla="*/ 914404 h 1050032"/>
                  <a:gd name="connsiteX78" fmla="*/ 445826 w 1122951"/>
                  <a:gd name="connsiteY78" fmla="*/ 920529 h 1050032"/>
                  <a:gd name="connsiteX79" fmla="*/ 449910 w 1122951"/>
                  <a:gd name="connsiteY79" fmla="*/ 939050 h 1050032"/>
                  <a:gd name="connsiteX80" fmla="*/ 462306 w 1122951"/>
                  <a:gd name="connsiteY80" fmla="*/ 955530 h 1050032"/>
                  <a:gd name="connsiteX81" fmla="*/ 491182 w 1122951"/>
                  <a:gd name="connsiteY81" fmla="*/ 957571 h 1050032"/>
                  <a:gd name="connsiteX82" fmla="*/ 513933 w 1122951"/>
                  <a:gd name="connsiteY82" fmla="*/ 951446 h 1050032"/>
                  <a:gd name="connsiteX83" fmla="*/ 540767 w 1122951"/>
                  <a:gd name="connsiteY83" fmla="*/ 955530 h 1050032"/>
                  <a:gd name="connsiteX84" fmla="*/ 561476 w 1122951"/>
                  <a:gd name="connsiteY84" fmla="*/ 957571 h 1050032"/>
                  <a:gd name="connsiteX85" fmla="*/ 567601 w 1122951"/>
                  <a:gd name="connsiteY85" fmla="*/ 988489 h 1050032"/>
                  <a:gd name="connsiteX86" fmla="*/ 604789 w 1122951"/>
                  <a:gd name="connsiteY86" fmla="*/ 1029761 h 1050032"/>
                  <a:gd name="connsiteX87" fmla="*/ 633666 w 1122951"/>
                  <a:gd name="connsiteY87" fmla="*/ 1031803 h 1050032"/>
                  <a:gd name="connsiteX88" fmla="*/ 654374 w 1122951"/>
                  <a:gd name="connsiteY88" fmla="*/ 994614 h 1050032"/>
                  <a:gd name="connsiteX89" fmla="*/ 697688 w 1122951"/>
                  <a:gd name="connsiteY89" fmla="*/ 1019407 h 1050032"/>
                  <a:gd name="connsiteX90" fmla="*/ 706001 w 1122951"/>
                  <a:gd name="connsiteY90" fmla="*/ 1050324 h 1050032"/>
                  <a:gd name="connsiteX91" fmla="*/ 730794 w 1122951"/>
                  <a:gd name="connsiteY91" fmla="*/ 1050324 h 1050032"/>
                  <a:gd name="connsiteX92" fmla="*/ 770024 w 1122951"/>
                  <a:gd name="connsiteY92" fmla="*/ 1009052 h 1050032"/>
                  <a:gd name="connsiteX93" fmla="*/ 893986 w 1122951"/>
                  <a:gd name="connsiteY93" fmla="*/ 994614 h 1050032"/>
                  <a:gd name="connsiteX94" fmla="*/ 943571 w 1122951"/>
                  <a:gd name="connsiteY94" fmla="*/ 982218 h 1050032"/>
                  <a:gd name="connsiteX95" fmla="*/ 989656 w 1122951"/>
                  <a:gd name="connsiteY95" fmla="*/ 1028303 h 1050032"/>
                  <a:gd name="connsiteX96" fmla="*/ 1017365 w 1122951"/>
                  <a:gd name="connsiteY96" fmla="*/ 1024073 h 1050032"/>
                  <a:gd name="connsiteX97" fmla="*/ 1051782 w 1122951"/>
                  <a:gd name="connsiteY97" fmla="*/ 1014886 h 1050032"/>
                  <a:gd name="connsiteX98" fmla="*/ 1040262 w 1122951"/>
                  <a:gd name="connsiteY98" fmla="*/ 991989 h 1050032"/>
                  <a:gd name="connsiteX99" fmla="*/ 1017365 w 1122951"/>
                  <a:gd name="connsiteY99" fmla="*/ 957571 h 1050032"/>
                  <a:gd name="connsiteX100" fmla="*/ 1017365 w 1122951"/>
                  <a:gd name="connsiteY100" fmla="*/ 918633 h 1050032"/>
                  <a:gd name="connsiteX101" fmla="*/ 1035741 w 1122951"/>
                  <a:gd name="connsiteY101" fmla="*/ 854464 h 1050032"/>
                  <a:gd name="connsiteX102" fmla="*/ 1077013 w 1122951"/>
                  <a:gd name="connsiteY102" fmla="*/ 790295 h 1050032"/>
                  <a:gd name="connsiteX103" fmla="*/ 1113618 w 1122951"/>
                  <a:gd name="connsiteY103" fmla="*/ 767399 h 1050032"/>
                  <a:gd name="connsiteX104" fmla="*/ 1125139 w 1122951"/>
                  <a:gd name="connsiteY104" fmla="*/ 744502 h 1050032"/>
                  <a:gd name="connsiteX105" fmla="*/ 1104576 w 1122951"/>
                  <a:gd name="connsiteY105" fmla="*/ 655104 h 1050032"/>
                  <a:gd name="connsiteX106" fmla="*/ 1060970 w 1122951"/>
                  <a:gd name="connsiteY106" fmla="*/ 600560 h 1050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1122951" h="1050032">
                    <a:moveTo>
                      <a:pt x="1060970" y="600560"/>
                    </a:moveTo>
                    <a:lnTo>
                      <a:pt x="1047262" y="552434"/>
                    </a:lnTo>
                    <a:lnTo>
                      <a:pt x="1026698" y="540913"/>
                    </a:lnTo>
                    <a:lnTo>
                      <a:pt x="1012990" y="469160"/>
                    </a:lnTo>
                    <a:cubicBezTo>
                      <a:pt x="1012990" y="469160"/>
                      <a:pt x="993156" y="467702"/>
                      <a:pt x="988489" y="466098"/>
                    </a:cubicBezTo>
                    <a:cubicBezTo>
                      <a:pt x="983968" y="464639"/>
                      <a:pt x="976239" y="449326"/>
                      <a:pt x="976239" y="449326"/>
                    </a:cubicBezTo>
                    <a:cubicBezTo>
                      <a:pt x="976239" y="449326"/>
                      <a:pt x="980759" y="421763"/>
                      <a:pt x="980759" y="417242"/>
                    </a:cubicBezTo>
                    <a:cubicBezTo>
                      <a:pt x="980759" y="412721"/>
                      <a:pt x="1029615" y="375970"/>
                      <a:pt x="1029615" y="375970"/>
                    </a:cubicBezTo>
                    <a:lnTo>
                      <a:pt x="1006719" y="298093"/>
                    </a:lnTo>
                    <a:lnTo>
                      <a:pt x="965447" y="255362"/>
                    </a:lnTo>
                    <a:lnTo>
                      <a:pt x="931904" y="192652"/>
                    </a:lnTo>
                    <a:lnTo>
                      <a:pt x="941092" y="177339"/>
                    </a:lnTo>
                    <a:lnTo>
                      <a:pt x="943279" y="177047"/>
                    </a:lnTo>
                    <a:cubicBezTo>
                      <a:pt x="935112" y="163484"/>
                      <a:pt x="928987" y="143650"/>
                      <a:pt x="928987" y="143650"/>
                    </a:cubicBezTo>
                    <a:cubicBezTo>
                      <a:pt x="928987" y="143650"/>
                      <a:pt x="886257" y="128337"/>
                      <a:pt x="877069" y="126879"/>
                    </a:cubicBezTo>
                    <a:cubicBezTo>
                      <a:pt x="867881" y="125421"/>
                      <a:pt x="851110" y="108503"/>
                      <a:pt x="851110" y="108503"/>
                    </a:cubicBezTo>
                    <a:lnTo>
                      <a:pt x="829672" y="91732"/>
                    </a:lnTo>
                    <a:cubicBezTo>
                      <a:pt x="829672" y="91732"/>
                      <a:pt x="831130" y="70294"/>
                      <a:pt x="832734" y="65773"/>
                    </a:cubicBezTo>
                    <a:cubicBezTo>
                      <a:pt x="834193" y="61252"/>
                      <a:pt x="838860" y="47397"/>
                      <a:pt x="838860" y="47397"/>
                    </a:cubicBezTo>
                    <a:cubicBezTo>
                      <a:pt x="838860" y="47397"/>
                      <a:pt x="832734" y="27563"/>
                      <a:pt x="826609" y="22897"/>
                    </a:cubicBezTo>
                    <a:cubicBezTo>
                      <a:pt x="820484" y="18375"/>
                      <a:pt x="805171" y="24355"/>
                      <a:pt x="805171" y="24355"/>
                    </a:cubicBezTo>
                    <a:cubicBezTo>
                      <a:pt x="805171" y="24355"/>
                      <a:pt x="745523" y="24355"/>
                      <a:pt x="741002" y="22897"/>
                    </a:cubicBezTo>
                    <a:cubicBezTo>
                      <a:pt x="736481" y="21438"/>
                      <a:pt x="675375" y="0"/>
                      <a:pt x="675375" y="0"/>
                    </a:cubicBezTo>
                    <a:lnTo>
                      <a:pt x="664729" y="0"/>
                    </a:lnTo>
                    <a:lnTo>
                      <a:pt x="666917" y="59648"/>
                    </a:lnTo>
                    <a:cubicBezTo>
                      <a:pt x="666917" y="59648"/>
                      <a:pt x="666917" y="59648"/>
                      <a:pt x="650874" y="59648"/>
                    </a:cubicBezTo>
                    <a:cubicBezTo>
                      <a:pt x="595748" y="59648"/>
                      <a:pt x="570663" y="55127"/>
                      <a:pt x="570663" y="55127"/>
                    </a:cubicBezTo>
                    <a:lnTo>
                      <a:pt x="563809" y="68835"/>
                    </a:lnTo>
                    <a:lnTo>
                      <a:pt x="547767" y="80357"/>
                    </a:lnTo>
                    <a:lnTo>
                      <a:pt x="554621" y="114774"/>
                    </a:lnTo>
                    <a:lnTo>
                      <a:pt x="572997" y="128483"/>
                    </a:lnTo>
                    <a:cubicBezTo>
                      <a:pt x="568476" y="144525"/>
                      <a:pt x="540913" y="183464"/>
                      <a:pt x="540913" y="183464"/>
                    </a:cubicBezTo>
                    <a:cubicBezTo>
                      <a:pt x="540913" y="183464"/>
                      <a:pt x="520349" y="206360"/>
                      <a:pt x="513349" y="206360"/>
                    </a:cubicBezTo>
                    <a:cubicBezTo>
                      <a:pt x="506495" y="206360"/>
                      <a:pt x="492786" y="204027"/>
                      <a:pt x="492786" y="204027"/>
                    </a:cubicBezTo>
                    <a:cubicBezTo>
                      <a:pt x="492786" y="204027"/>
                      <a:pt x="508828" y="197173"/>
                      <a:pt x="483598" y="197173"/>
                    </a:cubicBezTo>
                    <a:cubicBezTo>
                      <a:pt x="458368" y="197173"/>
                      <a:pt x="437805" y="197173"/>
                      <a:pt x="428618" y="194839"/>
                    </a:cubicBezTo>
                    <a:cubicBezTo>
                      <a:pt x="419430" y="192506"/>
                      <a:pt x="403387" y="183318"/>
                      <a:pt x="403387" y="183318"/>
                    </a:cubicBezTo>
                    <a:lnTo>
                      <a:pt x="405721" y="162755"/>
                    </a:lnTo>
                    <a:lnTo>
                      <a:pt x="419430" y="144379"/>
                    </a:lnTo>
                    <a:lnTo>
                      <a:pt x="421763" y="135192"/>
                    </a:lnTo>
                    <a:lnTo>
                      <a:pt x="412575" y="132858"/>
                    </a:lnTo>
                    <a:lnTo>
                      <a:pt x="355261" y="128337"/>
                    </a:lnTo>
                    <a:lnTo>
                      <a:pt x="297947" y="142046"/>
                    </a:lnTo>
                    <a:lnTo>
                      <a:pt x="226924" y="194694"/>
                    </a:lnTo>
                    <a:cubicBezTo>
                      <a:pt x="226924" y="194694"/>
                      <a:pt x="110107" y="302468"/>
                      <a:pt x="89398" y="302468"/>
                    </a:cubicBezTo>
                    <a:cubicBezTo>
                      <a:pt x="68835" y="302468"/>
                      <a:pt x="41272" y="327698"/>
                      <a:pt x="41272" y="327698"/>
                    </a:cubicBezTo>
                    <a:lnTo>
                      <a:pt x="36751" y="364303"/>
                    </a:lnTo>
                    <a:cubicBezTo>
                      <a:pt x="36751" y="364303"/>
                      <a:pt x="34418" y="384866"/>
                      <a:pt x="20709" y="380345"/>
                    </a:cubicBezTo>
                    <a:cubicBezTo>
                      <a:pt x="15313" y="378595"/>
                      <a:pt x="8021" y="375970"/>
                      <a:pt x="1167" y="373637"/>
                    </a:cubicBezTo>
                    <a:lnTo>
                      <a:pt x="4083" y="404263"/>
                    </a:lnTo>
                    <a:lnTo>
                      <a:pt x="28876" y="443493"/>
                    </a:lnTo>
                    <a:lnTo>
                      <a:pt x="26834" y="470327"/>
                    </a:lnTo>
                    <a:lnTo>
                      <a:pt x="0" y="499203"/>
                    </a:lnTo>
                    <a:lnTo>
                      <a:pt x="0" y="519912"/>
                    </a:lnTo>
                    <a:lnTo>
                      <a:pt x="35147" y="542663"/>
                    </a:lnTo>
                    <a:lnTo>
                      <a:pt x="64023" y="559142"/>
                    </a:lnTo>
                    <a:lnTo>
                      <a:pt x="74377" y="621123"/>
                    </a:lnTo>
                    <a:cubicBezTo>
                      <a:pt x="74377" y="621123"/>
                      <a:pt x="80502" y="654229"/>
                      <a:pt x="82690" y="660354"/>
                    </a:cubicBezTo>
                    <a:cubicBezTo>
                      <a:pt x="84732" y="666625"/>
                      <a:pt x="86773" y="705855"/>
                      <a:pt x="86773" y="705855"/>
                    </a:cubicBezTo>
                    <a:lnTo>
                      <a:pt x="115649" y="736773"/>
                    </a:lnTo>
                    <a:lnTo>
                      <a:pt x="128046" y="751211"/>
                    </a:lnTo>
                    <a:lnTo>
                      <a:pt x="113608" y="842068"/>
                    </a:lnTo>
                    <a:lnTo>
                      <a:pt x="132129" y="844110"/>
                    </a:lnTo>
                    <a:lnTo>
                      <a:pt x="134171" y="829672"/>
                    </a:lnTo>
                    <a:lnTo>
                      <a:pt x="158963" y="827630"/>
                    </a:lnTo>
                    <a:lnTo>
                      <a:pt x="173401" y="860735"/>
                    </a:lnTo>
                    <a:lnTo>
                      <a:pt x="291092" y="869048"/>
                    </a:lnTo>
                    <a:lnTo>
                      <a:pt x="291092" y="879402"/>
                    </a:lnTo>
                    <a:cubicBezTo>
                      <a:pt x="291092" y="879402"/>
                      <a:pt x="266300" y="889757"/>
                      <a:pt x="274613" y="897924"/>
                    </a:cubicBezTo>
                    <a:cubicBezTo>
                      <a:pt x="282925" y="906237"/>
                      <a:pt x="315885" y="933071"/>
                      <a:pt x="315885" y="933071"/>
                    </a:cubicBezTo>
                    <a:cubicBezTo>
                      <a:pt x="315885" y="933071"/>
                      <a:pt x="326239" y="953780"/>
                      <a:pt x="334406" y="951592"/>
                    </a:cubicBezTo>
                    <a:cubicBezTo>
                      <a:pt x="342719" y="949550"/>
                      <a:pt x="363282" y="955676"/>
                      <a:pt x="363282" y="941238"/>
                    </a:cubicBezTo>
                    <a:cubicBezTo>
                      <a:pt x="363282" y="926799"/>
                      <a:pt x="359199" y="918487"/>
                      <a:pt x="359199" y="918487"/>
                    </a:cubicBezTo>
                    <a:lnTo>
                      <a:pt x="338490" y="893694"/>
                    </a:lnTo>
                    <a:lnTo>
                      <a:pt x="363282" y="891653"/>
                    </a:lnTo>
                    <a:lnTo>
                      <a:pt x="388075" y="897778"/>
                    </a:lnTo>
                    <a:lnTo>
                      <a:pt x="406596" y="920529"/>
                    </a:lnTo>
                    <a:lnTo>
                      <a:pt x="423076" y="914404"/>
                    </a:lnTo>
                    <a:lnTo>
                      <a:pt x="445826" y="920529"/>
                    </a:lnTo>
                    <a:lnTo>
                      <a:pt x="449910" y="939050"/>
                    </a:lnTo>
                    <a:cubicBezTo>
                      <a:pt x="449910" y="939050"/>
                      <a:pt x="433430" y="953488"/>
                      <a:pt x="462306" y="955530"/>
                    </a:cubicBezTo>
                    <a:cubicBezTo>
                      <a:pt x="491182" y="957571"/>
                      <a:pt x="468431" y="963842"/>
                      <a:pt x="491182" y="957571"/>
                    </a:cubicBezTo>
                    <a:cubicBezTo>
                      <a:pt x="513933" y="951446"/>
                      <a:pt x="513933" y="951446"/>
                      <a:pt x="513933" y="951446"/>
                    </a:cubicBezTo>
                    <a:lnTo>
                      <a:pt x="540767" y="955530"/>
                    </a:lnTo>
                    <a:lnTo>
                      <a:pt x="561476" y="957571"/>
                    </a:lnTo>
                    <a:lnTo>
                      <a:pt x="567601" y="988489"/>
                    </a:lnTo>
                    <a:lnTo>
                      <a:pt x="604789" y="1029761"/>
                    </a:lnTo>
                    <a:lnTo>
                      <a:pt x="633666" y="1031803"/>
                    </a:lnTo>
                    <a:lnTo>
                      <a:pt x="654374" y="994614"/>
                    </a:lnTo>
                    <a:lnTo>
                      <a:pt x="697688" y="1019407"/>
                    </a:lnTo>
                    <a:lnTo>
                      <a:pt x="706001" y="1050324"/>
                    </a:lnTo>
                    <a:lnTo>
                      <a:pt x="730794" y="1050324"/>
                    </a:lnTo>
                    <a:lnTo>
                      <a:pt x="770024" y="1009052"/>
                    </a:lnTo>
                    <a:lnTo>
                      <a:pt x="893986" y="994614"/>
                    </a:lnTo>
                    <a:lnTo>
                      <a:pt x="943571" y="982218"/>
                    </a:lnTo>
                    <a:lnTo>
                      <a:pt x="989656" y="1028303"/>
                    </a:lnTo>
                    <a:lnTo>
                      <a:pt x="1017365" y="1024073"/>
                    </a:lnTo>
                    <a:lnTo>
                      <a:pt x="1051782" y="1014886"/>
                    </a:lnTo>
                    <a:lnTo>
                      <a:pt x="1040262" y="991989"/>
                    </a:lnTo>
                    <a:lnTo>
                      <a:pt x="1017365" y="957571"/>
                    </a:lnTo>
                    <a:lnTo>
                      <a:pt x="1017365" y="918633"/>
                    </a:lnTo>
                    <a:lnTo>
                      <a:pt x="1035741" y="854464"/>
                    </a:lnTo>
                    <a:lnTo>
                      <a:pt x="1077013" y="790295"/>
                    </a:lnTo>
                    <a:lnTo>
                      <a:pt x="1113618" y="767399"/>
                    </a:lnTo>
                    <a:cubicBezTo>
                      <a:pt x="1113618" y="767399"/>
                      <a:pt x="1125139" y="751357"/>
                      <a:pt x="1125139" y="744502"/>
                    </a:cubicBezTo>
                    <a:cubicBezTo>
                      <a:pt x="1125139" y="737648"/>
                      <a:pt x="1104576" y="655104"/>
                      <a:pt x="1104576" y="655104"/>
                    </a:cubicBezTo>
                    <a:lnTo>
                      <a:pt x="1060970" y="60056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21" name="Freeform: Shape 633">
                <a:extLst>
                  <a:ext uri="{FF2B5EF4-FFF2-40B4-BE49-F238E27FC236}">
                    <a16:creationId xmlns:a16="http://schemas.microsoft.com/office/drawing/2014/main" id="{435D5BCD-978E-A0D6-AD95-763D6218F55D}"/>
                  </a:ext>
                </a:extLst>
              </p:cNvPr>
              <p:cNvSpPr/>
              <p:nvPr/>
            </p:nvSpPr>
            <p:spPr>
              <a:xfrm>
                <a:off x="9701381" y="4845900"/>
                <a:ext cx="277092" cy="320843"/>
              </a:xfrm>
              <a:custGeom>
                <a:avLst/>
                <a:gdLst>
                  <a:gd name="connsiteX0" fmla="*/ 226778 w 277091"/>
                  <a:gd name="connsiteY0" fmla="*/ 174276 h 320843"/>
                  <a:gd name="connsiteX1" fmla="*/ 213506 w 277091"/>
                  <a:gd name="connsiteY1" fmla="*/ 178943 h 320843"/>
                  <a:gd name="connsiteX2" fmla="*/ 209569 w 277091"/>
                  <a:gd name="connsiteY2" fmla="*/ 149046 h 320843"/>
                  <a:gd name="connsiteX3" fmla="*/ 217590 w 277091"/>
                  <a:gd name="connsiteY3" fmla="*/ 145546 h 320843"/>
                  <a:gd name="connsiteX4" fmla="*/ 235966 w 277091"/>
                  <a:gd name="connsiteY4" fmla="*/ 138692 h 320843"/>
                  <a:gd name="connsiteX5" fmla="*/ 245153 w 277091"/>
                  <a:gd name="connsiteY5" fmla="*/ 126150 h 320843"/>
                  <a:gd name="connsiteX6" fmla="*/ 250841 w 277091"/>
                  <a:gd name="connsiteY6" fmla="*/ 110107 h 320843"/>
                  <a:gd name="connsiteX7" fmla="*/ 182151 w 277091"/>
                  <a:gd name="connsiteY7" fmla="*/ 99753 h 320843"/>
                  <a:gd name="connsiteX8" fmla="*/ 67523 w 277091"/>
                  <a:gd name="connsiteY8" fmla="*/ 12688 h 320843"/>
                  <a:gd name="connsiteX9" fmla="*/ 45793 w 277091"/>
                  <a:gd name="connsiteY9" fmla="*/ 9188 h 320843"/>
                  <a:gd name="connsiteX10" fmla="*/ 12542 w 277091"/>
                  <a:gd name="connsiteY10" fmla="*/ 0 h 320843"/>
                  <a:gd name="connsiteX11" fmla="*/ 1021 w 277091"/>
                  <a:gd name="connsiteY11" fmla="*/ 17209 h 320843"/>
                  <a:gd name="connsiteX12" fmla="*/ 12542 w 277091"/>
                  <a:gd name="connsiteY12" fmla="*/ 54981 h 320843"/>
                  <a:gd name="connsiteX13" fmla="*/ 37772 w 277091"/>
                  <a:gd name="connsiteY13" fmla="*/ 85899 h 320843"/>
                  <a:gd name="connsiteX14" fmla="*/ 38939 w 277091"/>
                  <a:gd name="connsiteY14" fmla="*/ 104274 h 320843"/>
                  <a:gd name="connsiteX15" fmla="*/ 24063 w 277091"/>
                  <a:gd name="connsiteY15" fmla="*/ 112295 h 320843"/>
                  <a:gd name="connsiteX16" fmla="*/ 22897 w 277091"/>
                  <a:gd name="connsiteY16" fmla="*/ 139858 h 320843"/>
                  <a:gd name="connsiteX17" fmla="*/ 30918 w 277091"/>
                  <a:gd name="connsiteY17" fmla="*/ 155901 h 320843"/>
                  <a:gd name="connsiteX18" fmla="*/ 0 w 277091"/>
                  <a:gd name="connsiteY18" fmla="*/ 190318 h 320843"/>
                  <a:gd name="connsiteX19" fmla="*/ 3354 w 277091"/>
                  <a:gd name="connsiteY19" fmla="*/ 215840 h 320843"/>
                  <a:gd name="connsiteX20" fmla="*/ 39230 w 277091"/>
                  <a:gd name="connsiteY20" fmla="*/ 220215 h 320843"/>
                  <a:gd name="connsiteX21" fmla="*/ 56002 w 277091"/>
                  <a:gd name="connsiteY21" fmla="*/ 232466 h 320843"/>
                  <a:gd name="connsiteX22" fmla="*/ 92607 w 277091"/>
                  <a:gd name="connsiteY22" fmla="*/ 272134 h 320843"/>
                  <a:gd name="connsiteX23" fmla="*/ 127754 w 277091"/>
                  <a:gd name="connsiteY23" fmla="*/ 290509 h 320843"/>
                  <a:gd name="connsiteX24" fmla="*/ 159838 w 277091"/>
                  <a:gd name="connsiteY24" fmla="*/ 304218 h 320843"/>
                  <a:gd name="connsiteX25" fmla="*/ 177922 w 277091"/>
                  <a:gd name="connsiteY25" fmla="*/ 327260 h 320843"/>
                  <a:gd name="connsiteX26" fmla="*/ 249674 w 277091"/>
                  <a:gd name="connsiteY26" fmla="*/ 270529 h 320843"/>
                  <a:gd name="connsiteX27" fmla="*/ 279279 w 277091"/>
                  <a:gd name="connsiteY27" fmla="*/ 223715 h 320843"/>
                  <a:gd name="connsiteX28" fmla="*/ 247487 w 277091"/>
                  <a:gd name="connsiteY28" fmla="*/ 204173 h 320843"/>
                  <a:gd name="connsiteX29" fmla="*/ 226778 w 277091"/>
                  <a:gd name="connsiteY29" fmla="*/ 174276 h 320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7091" h="320843">
                    <a:moveTo>
                      <a:pt x="226778" y="174276"/>
                    </a:moveTo>
                    <a:lnTo>
                      <a:pt x="213506" y="178943"/>
                    </a:lnTo>
                    <a:lnTo>
                      <a:pt x="209569" y="149046"/>
                    </a:lnTo>
                    <a:lnTo>
                      <a:pt x="217590" y="145546"/>
                    </a:lnTo>
                    <a:lnTo>
                      <a:pt x="235966" y="138692"/>
                    </a:lnTo>
                    <a:lnTo>
                      <a:pt x="245153" y="126150"/>
                    </a:lnTo>
                    <a:lnTo>
                      <a:pt x="250841" y="110107"/>
                    </a:lnTo>
                    <a:lnTo>
                      <a:pt x="182151" y="99753"/>
                    </a:lnTo>
                    <a:lnTo>
                      <a:pt x="67523" y="12688"/>
                    </a:lnTo>
                    <a:lnTo>
                      <a:pt x="45793" y="9188"/>
                    </a:lnTo>
                    <a:lnTo>
                      <a:pt x="12542" y="0"/>
                    </a:lnTo>
                    <a:lnTo>
                      <a:pt x="1021" y="17209"/>
                    </a:lnTo>
                    <a:lnTo>
                      <a:pt x="12542" y="54981"/>
                    </a:lnTo>
                    <a:lnTo>
                      <a:pt x="37772" y="85899"/>
                    </a:lnTo>
                    <a:lnTo>
                      <a:pt x="38939" y="104274"/>
                    </a:lnTo>
                    <a:lnTo>
                      <a:pt x="24063" y="112295"/>
                    </a:lnTo>
                    <a:lnTo>
                      <a:pt x="22897" y="139858"/>
                    </a:lnTo>
                    <a:lnTo>
                      <a:pt x="30918" y="155901"/>
                    </a:lnTo>
                    <a:lnTo>
                      <a:pt x="0" y="190318"/>
                    </a:lnTo>
                    <a:lnTo>
                      <a:pt x="3354" y="215840"/>
                    </a:lnTo>
                    <a:lnTo>
                      <a:pt x="39230" y="220215"/>
                    </a:lnTo>
                    <a:lnTo>
                      <a:pt x="56002" y="232466"/>
                    </a:lnTo>
                    <a:lnTo>
                      <a:pt x="92607" y="272134"/>
                    </a:lnTo>
                    <a:cubicBezTo>
                      <a:pt x="92607" y="272134"/>
                      <a:pt x="121629" y="288905"/>
                      <a:pt x="127754" y="290509"/>
                    </a:cubicBezTo>
                    <a:cubicBezTo>
                      <a:pt x="133879" y="291967"/>
                      <a:pt x="159838" y="304218"/>
                      <a:pt x="159838" y="304218"/>
                    </a:cubicBezTo>
                    <a:cubicBezTo>
                      <a:pt x="165089" y="306405"/>
                      <a:pt x="173401" y="319385"/>
                      <a:pt x="177922" y="327260"/>
                    </a:cubicBezTo>
                    <a:lnTo>
                      <a:pt x="249674" y="270529"/>
                    </a:lnTo>
                    <a:lnTo>
                      <a:pt x="279279" y="223715"/>
                    </a:lnTo>
                    <a:lnTo>
                      <a:pt x="247487" y="204173"/>
                    </a:lnTo>
                    <a:lnTo>
                      <a:pt x="226778" y="174276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20BC36B1-BFBF-A19D-C9E8-F57BC7B2C2C2}"/>
                  </a:ext>
                </a:extLst>
              </p:cNvPr>
              <p:cNvSpPr/>
              <p:nvPr/>
            </p:nvSpPr>
            <p:spPr>
              <a:xfrm>
                <a:off x="8994505" y="5822285"/>
                <a:ext cx="408346" cy="262508"/>
              </a:xfrm>
              <a:custGeom>
                <a:avLst/>
                <a:gdLst>
                  <a:gd name="connsiteX0" fmla="*/ 419138 w 408346"/>
                  <a:gd name="connsiteY0" fmla="*/ 0 h 262508"/>
                  <a:gd name="connsiteX1" fmla="*/ 361824 w 408346"/>
                  <a:gd name="connsiteY1" fmla="*/ 146713 h 262508"/>
                  <a:gd name="connsiteX2" fmla="*/ 400762 w 408346"/>
                  <a:gd name="connsiteY2" fmla="*/ 194839 h 262508"/>
                  <a:gd name="connsiteX3" fmla="*/ 380199 w 408346"/>
                  <a:gd name="connsiteY3" fmla="*/ 275050 h 262508"/>
                  <a:gd name="connsiteX4" fmla="*/ 293134 w 408346"/>
                  <a:gd name="connsiteY4" fmla="*/ 275050 h 262508"/>
                  <a:gd name="connsiteX5" fmla="*/ 256529 w 408346"/>
                  <a:gd name="connsiteY5" fmla="*/ 226924 h 262508"/>
                  <a:gd name="connsiteX6" fmla="*/ 208402 w 408346"/>
                  <a:gd name="connsiteY6" fmla="*/ 226924 h 262508"/>
                  <a:gd name="connsiteX7" fmla="*/ 155755 w 408346"/>
                  <a:gd name="connsiteY7" fmla="*/ 199360 h 262508"/>
                  <a:gd name="connsiteX8" fmla="*/ 68690 w 408346"/>
                  <a:gd name="connsiteY8" fmla="*/ 151234 h 262508"/>
                  <a:gd name="connsiteX9" fmla="*/ 27418 w 408346"/>
                  <a:gd name="connsiteY9" fmla="*/ 148900 h 262508"/>
                  <a:gd name="connsiteX10" fmla="*/ 4521 w 408346"/>
                  <a:gd name="connsiteY10" fmla="*/ 132858 h 262508"/>
                  <a:gd name="connsiteX11" fmla="*/ 0 w 408346"/>
                  <a:gd name="connsiteY11" fmla="*/ 89253 h 262508"/>
                  <a:gd name="connsiteX12" fmla="*/ 0 w 408346"/>
                  <a:gd name="connsiteY12" fmla="*/ 50314 h 262508"/>
                  <a:gd name="connsiteX13" fmla="*/ 34418 w 408346"/>
                  <a:gd name="connsiteY13" fmla="*/ 50314 h 262508"/>
                  <a:gd name="connsiteX14" fmla="*/ 59648 w 408346"/>
                  <a:gd name="connsiteY14" fmla="*/ 59502 h 262508"/>
                  <a:gd name="connsiteX15" fmla="*/ 80211 w 408346"/>
                  <a:gd name="connsiteY15" fmla="*/ 41126 h 262508"/>
                  <a:gd name="connsiteX16" fmla="*/ 96253 w 408346"/>
                  <a:gd name="connsiteY16" fmla="*/ 22751 h 262508"/>
                  <a:gd name="connsiteX17" fmla="*/ 128337 w 408346"/>
                  <a:gd name="connsiteY17" fmla="*/ 34272 h 262508"/>
                  <a:gd name="connsiteX18" fmla="*/ 158088 w 408346"/>
                  <a:gd name="connsiteY18" fmla="*/ 61835 h 262508"/>
                  <a:gd name="connsiteX19" fmla="*/ 219924 w 408346"/>
                  <a:gd name="connsiteY19" fmla="*/ 61835 h 262508"/>
                  <a:gd name="connsiteX20" fmla="*/ 268050 w 408346"/>
                  <a:gd name="connsiteY20" fmla="*/ 50314 h 262508"/>
                  <a:gd name="connsiteX21" fmla="*/ 327698 w 408346"/>
                  <a:gd name="connsiteY21" fmla="*/ 15896 h 262508"/>
                  <a:gd name="connsiteX22" fmla="*/ 352928 w 408346"/>
                  <a:gd name="connsiteY22" fmla="*/ 25084 h 262508"/>
                  <a:gd name="connsiteX23" fmla="*/ 378158 w 408346"/>
                  <a:gd name="connsiteY23" fmla="*/ 15896 h 262508"/>
                  <a:gd name="connsiteX24" fmla="*/ 419138 w 408346"/>
                  <a:gd name="connsiteY24" fmla="*/ 0 h 262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08346" h="262508">
                    <a:moveTo>
                      <a:pt x="419138" y="0"/>
                    </a:moveTo>
                    <a:lnTo>
                      <a:pt x="361824" y="146713"/>
                    </a:lnTo>
                    <a:lnTo>
                      <a:pt x="400762" y="194839"/>
                    </a:lnTo>
                    <a:lnTo>
                      <a:pt x="380199" y="275050"/>
                    </a:lnTo>
                    <a:lnTo>
                      <a:pt x="293134" y="275050"/>
                    </a:lnTo>
                    <a:lnTo>
                      <a:pt x="256529" y="226924"/>
                    </a:lnTo>
                    <a:lnTo>
                      <a:pt x="208402" y="226924"/>
                    </a:lnTo>
                    <a:lnTo>
                      <a:pt x="155755" y="199360"/>
                    </a:lnTo>
                    <a:lnTo>
                      <a:pt x="68690" y="151234"/>
                    </a:lnTo>
                    <a:lnTo>
                      <a:pt x="27418" y="148900"/>
                    </a:lnTo>
                    <a:cubicBezTo>
                      <a:pt x="27418" y="148900"/>
                      <a:pt x="4521" y="144379"/>
                      <a:pt x="4521" y="132858"/>
                    </a:cubicBezTo>
                    <a:cubicBezTo>
                      <a:pt x="4521" y="121337"/>
                      <a:pt x="0" y="89253"/>
                      <a:pt x="0" y="89253"/>
                    </a:cubicBezTo>
                    <a:lnTo>
                      <a:pt x="0" y="50314"/>
                    </a:lnTo>
                    <a:lnTo>
                      <a:pt x="34418" y="50314"/>
                    </a:lnTo>
                    <a:cubicBezTo>
                      <a:pt x="48127" y="57168"/>
                      <a:pt x="52793" y="66356"/>
                      <a:pt x="59648" y="59502"/>
                    </a:cubicBezTo>
                    <a:cubicBezTo>
                      <a:pt x="66502" y="52647"/>
                      <a:pt x="80211" y="41126"/>
                      <a:pt x="80211" y="41126"/>
                    </a:cubicBezTo>
                    <a:lnTo>
                      <a:pt x="96253" y="22751"/>
                    </a:lnTo>
                    <a:lnTo>
                      <a:pt x="128337" y="34272"/>
                    </a:lnTo>
                    <a:lnTo>
                      <a:pt x="158088" y="61835"/>
                    </a:lnTo>
                    <a:lnTo>
                      <a:pt x="219924" y="61835"/>
                    </a:lnTo>
                    <a:lnTo>
                      <a:pt x="268050" y="50314"/>
                    </a:lnTo>
                    <a:lnTo>
                      <a:pt x="327698" y="15896"/>
                    </a:lnTo>
                    <a:lnTo>
                      <a:pt x="352928" y="25084"/>
                    </a:lnTo>
                    <a:lnTo>
                      <a:pt x="378158" y="15896"/>
                    </a:lnTo>
                    <a:lnTo>
                      <a:pt x="419138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23" name="Freeform: Shape 15">
                <a:extLst>
                  <a:ext uri="{FF2B5EF4-FFF2-40B4-BE49-F238E27FC236}">
                    <a16:creationId xmlns:a16="http://schemas.microsoft.com/office/drawing/2014/main" id="{83AA1F41-A00D-A53D-51AC-721CCD9B3E44}"/>
                  </a:ext>
                </a:extLst>
              </p:cNvPr>
              <p:cNvSpPr/>
              <p:nvPr/>
            </p:nvSpPr>
            <p:spPr>
              <a:xfrm>
                <a:off x="8442071" y="5058970"/>
                <a:ext cx="116670" cy="262508"/>
              </a:xfrm>
              <a:custGeom>
                <a:avLst/>
                <a:gdLst>
                  <a:gd name="connsiteX0" fmla="*/ 82399 w 116670"/>
                  <a:gd name="connsiteY0" fmla="*/ 268342 h 262508"/>
                  <a:gd name="connsiteX1" fmla="*/ 27418 w 116670"/>
                  <a:gd name="connsiteY1" fmla="*/ 256820 h 262508"/>
                  <a:gd name="connsiteX2" fmla="*/ 20563 w 116670"/>
                  <a:gd name="connsiteY2" fmla="*/ 233924 h 262508"/>
                  <a:gd name="connsiteX3" fmla="*/ 16042 w 116670"/>
                  <a:gd name="connsiteY3" fmla="*/ 208694 h 262508"/>
                  <a:gd name="connsiteX4" fmla="*/ 20563 w 116670"/>
                  <a:gd name="connsiteY4" fmla="*/ 188131 h 262508"/>
                  <a:gd name="connsiteX5" fmla="*/ 4521 w 116670"/>
                  <a:gd name="connsiteY5" fmla="*/ 174422 h 262508"/>
                  <a:gd name="connsiteX6" fmla="*/ 0 w 116670"/>
                  <a:gd name="connsiteY6" fmla="*/ 156046 h 262508"/>
                  <a:gd name="connsiteX7" fmla="*/ 2333 w 116670"/>
                  <a:gd name="connsiteY7" fmla="*/ 80356 h 262508"/>
                  <a:gd name="connsiteX8" fmla="*/ 34418 w 116670"/>
                  <a:gd name="connsiteY8" fmla="*/ 55127 h 262508"/>
                  <a:gd name="connsiteX9" fmla="*/ 66502 w 116670"/>
                  <a:gd name="connsiteY9" fmla="*/ 36751 h 262508"/>
                  <a:gd name="connsiteX10" fmla="*/ 87065 w 116670"/>
                  <a:gd name="connsiteY10" fmla="*/ 43605 h 262508"/>
                  <a:gd name="connsiteX11" fmla="*/ 93920 w 116670"/>
                  <a:gd name="connsiteY11" fmla="*/ 0 h 262508"/>
                  <a:gd name="connsiteX12" fmla="*/ 119150 w 116670"/>
                  <a:gd name="connsiteY12" fmla="*/ 6854 h 262508"/>
                  <a:gd name="connsiteX13" fmla="*/ 119150 w 116670"/>
                  <a:gd name="connsiteY13" fmla="*/ 80211 h 262508"/>
                  <a:gd name="connsiteX14" fmla="*/ 123671 w 116670"/>
                  <a:gd name="connsiteY14" fmla="*/ 123816 h 262508"/>
                  <a:gd name="connsiteX15" fmla="*/ 112149 w 116670"/>
                  <a:gd name="connsiteY15" fmla="*/ 217736 h 262508"/>
                  <a:gd name="connsiteX16" fmla="*/ 82399 w 116670"/>
                  <a:gd name="connsiteY16" fmla="*/ 268342 h 262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6670" h="262508">
                    <a:moveTo>
                      <a:pt x="82399" y="268342"/>
                    </a:moveTo>
                    <a:lnTo>
                      <a:pt x="27418" y="256820"/>
                    </a:lnTo>
                    <a:cubicBezTo>
                      <a:pt x="27418" y="256820"/>
                      <a:pt x="20563" y="240778"/>
                      <a:pt x="20563" y="233924"/>
                    </a:cubicBezTo>
                    <a:cubicBezTo>
                      <a:pt x="20563" y="227069"/>
                      <a:pt x="16042" y="208694"/>
                      <a:pt x="16042" y="208694"/>
                    </a:cubicBezTo>
                    <a:lnTo>
                      <a:pt x="20563" y="188131"/>
                    </a:lnTo>
                    <a:lnTo>
                      <a:pt x="4521" y="174422"/>
                    </a:lnTo>
                    <a:lnTo>
                      <a:pt x="0" y="156046"/>
                    </a:lnTo>
                    <a:lnTo>
                      <a:pt x="2333" y="80356"/>
                    </a:lnTo>
                    <a:cubicBezTo>
                      <a:pt x="2333" y="80356"/>
                      <a:pt x="27563" y="61981"/>
                      <a:pt x="34418" y="55127"/>
                    </a:cubicBezTo>
                    <a:cubicBezTo>
                      <a:pt x="41272" y="48272"/>
                      <a:pt x="66502" y="36751"/>
                      <a:pt x="66502" y="36751"/>
                    </a:cubicBezTo>
                    <a:lnTo>
                      <a:pt x="87065" y="43605"/>
                    </a:lnTo>
                    <a:lnTo>
                      <a:pt x="93920" y="0"/>
                    </a:lnTo>
                    <a:lnTo>
                      <a:pt x="119150" y="6854"/>
                    </a:lnTo>
                    <a:lnTo>
                      <a:pt x="119150" y="80211"/>
                    </a:lnTo>
                    <a:cubicBezTo>
                      <a:pt x="119150" y="80211"/>
                      <a:pt x="123671" y="114628"/>
                      <a:pt x="123671" y="123816"/>
                    </a:cubicBezTo>
                    <a:cubicBezTo>
                      <a:pt x="123671" y="133004"/>
                      <a:pt x="112149" y="217736"/>
                      <a:pt x="112149" y="217736"/>
                    </a:cubicBezTo>
                    <a:lnTo>
                      <a:pt x="82399" y="268342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24" name="Freeform: Shape 26">
                <a:extLst>
                  <a:ext uri="{FF2B5EF4-FFF2-40B4-BE49-F238E27FC236}">
                    <a16:creationId xmlns:a16="http://schemas.microsoft.com/office/drawing/2014/main" id="{DC0DDD40-E596-561B-225B-B5C2EC017D24}"/>
                  </a:ext>
                </a:extLst>
              </p:cNvPr>
              <p:cNvSpPr/>
              <p:nvPr/>
            </p:nvSpPr>
            <p:spPr>
              <a:xfrm>
                <a:off x="8389278" y="5361583"/>
                <a:ext cx="204173" cy="379178"/>
              </a:xfrm>
              <a:custGeom>
                <a:avLst/>
                <a:gdLst>
                  <a:gd name="connsiteX0" fmla="*/ 6854 w 204173"/>
                  <a:gd name="connsiteY0" fmla="*/ 55127 h 379178"/>
                  <a:gd name="connsiteX1" fmla="*/ 0 w 204173"/>
                  <a:gd name="connsiteY1" fmla="*/ 103253 h 379178"/>
                  <a:gd name="connsiteX2" fmla="*/ 48127 w 204173"/>
                  <a:gd name="connsiteY2" fmla="*/ 181130 h 379178"/>
                  <a:gd name="connsiteX3" fmla="*/ 45793 w 204173"/>
                  <a:gd name="connsiteY3" fmla="*/ 206360 h 379178"/>
                  <a:gd name="connsiteX4" fmla="*/ 59502 w 204173"/>
                  <a:gd name="connsiteY4" fmla="*/ 238445 h 379178"/>
                  <a:gd name="connsiteX5" fmla="*/ 34272 w 204173"/>
                  <a:gd name="connsiteY5" fmla="*/ 298092 h 379178"/>
                  <a:gd name="connsiteX6" fmla="*/ 47981 w 204173"/>
                  <a:gd name="connsiteY6" fmla="*/ 378303 h 379178"/>
                  <a:gd name="connsiteX7" fmla="*/ 80065 w 204173"/>
                  <a:gd name="connsiteY7" fmla="*/ 385157 h 379178"/>
                  <a:gd name="connsiteX8" fmla="*/ 109816 w 204173"/>
                  <a:gd name="connsiteY8" fmla="*/ 392012 h 379178"/>
                  <a:gd name="connsiteX9" fmla="*/ 114337 w 204173"/>
                  <a:gd name="connsiteY9" fmla="*/ 350740 h 379178"/>
                  <a:gd name="connsiteX10" fmla="*/ 162463 w 204173"/>
                  <a:gd name="connsiteY10" fmla="*/ 350740 h 379178"/>
                  <a:gd name="connsiteX11" fmla="*/ 173984 w 204173"/>
                  <a:gd name="connsiteY11" fmla="*/ 350740 h 379178"/>
                  <a:gd name="connsiteX12" fmla="*/ 203736 w 204173"/>
                  <a:gd name="connsiteY12" fmla="*/ 240778 h 379178"/>
                  <a:gd name="connsiteX13" fmla="*/ 215257 w 204173"/>
                  <a:gd name="connsiteY13" fmla="*/ 165088 h 379178"/>
                  <a:gd name="connsiteX14" fmla="*/ 201548 w 204173"/>
                  <a:gd name="connsiteY14" fmla="*/ 130671 h 379178"/>
                  <a:gd name="connsiteX15" fmla="*/ 206069 w 204173"/>
                  <a:gd name="connsiteY15" fmla="*/ 105440 h 379178"/>
                  <a:gd name="connsiteX16" fmla="*/ 183172 w 204173"/>
                  <a:gd name="connsiteY16" fmla="*/ 48126 h 379178"/>
                  <a:gd name="connsiteX17" fmla="*/ 141900 w 204173"/>
                  <a:gd name="connsiteY17" fmla="*/ 0 h 379178"/>
                  <a:gd name="connsiteX18" fmla="*/ 41126 w 204173"/>
                  <a:gd name="connsiteY18" fmla="*/ 71023 h 379178"/>
                  <a:gd name="connsiteX19" fmla="*/ 6854 w 204173"/>
                  <a:gd name="connsiteY19" fmla="*/ 55127 h 379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04173" h="379178">
                    <a:moveTo>
                      <a:pt x="6854" y="55127"/>
                    </a:moveTo>
                    <a:lnTo>
                      <a:pt x="0" y="103253"/>
                    </a:lnTo>
                    <a:lnTo>
                      <a:pt x="48127" y="181130"/>
                    </a:lnTo>
                    <a:cubicBezTo>
                      <a:pt x="48127" y="181130"/>
                      <a:pt x="41272" y="199506"/>
                      <a:pt x="45793" y="206360"/>
                    </a:cubicBezTo>
                    <a:cubicBezTo>
                      <a:pt x="50314" y="213215"/>
                      <a:pt x="59502" y="238445"/>
                      <a:pt x="59502" y="238445"/>
                    </a:cubicBezTo>
                    <a:cubicBezTo>
                      <a:pt x="59502" y="238445"/>
                      <a:pt x="29751" y="282050"/>
                      <a:pt x="34272" y="298092"/>
                    </a:cubicBezTo>
                    <a:cubicBezTo>
                      <a:pt x="38793" y="314134"/>
                      <a:pt x="47981" y="378303"/>
                      <a:pt x="47981" y="378303"/>
                    </a:cubicBezTo>
                    <a:cubicBezTo>
                      <a:pt x="47981" y="378303"/>
                      <a:pt x="68544" y="382824"/>
                      <a:pt x="80065" y="385157"/>
                    </a:cubicBezTo>
                    <a:cubicBezTo>
                      <a:pt x="91586" y="387491"/>
                      <a:pt x="109816" y="392012"/>
                      <a:pt x="109816" y="392012"/>
                    </a:cubicBezTo>
                    <a:lnTo>
                      <a:pt x="114337" y="350740"/>
                    </a:lnTo>
                    <a:lnTo>
                      <a:pt x="162463" y="350740"/>
                    </a:lnTo>
                    <a:cubicBezTo>
                      <a:pt x="162463" y="350740"/>
                      <a:pt x="166984" y="362261"/>
                      <a:pt x="173984" y="350740"/>
                    </a:cubicBezTo>
                    <a:cubicBezTo>
                      <a:pt x="180839" y="339219"/>
                      <a:pt x="201548" y="249966"/>
                      <a:pt x="203736" y="240778"/>
                    </a:cubicBezTo>
                    <a:cubicBezTo>
                      <a:pt x="206069" y="231590"/>
                      <a:pt x="219778" y="172089"/>
                      <a:pt x="215257" y="165088"/>
                    </a:cubicBezTo>
                    <a:cubicBezTo>
                      <a:pt x="210736" y="158234"/>
                      <a:pt x="201548" y="130671"/>
                      <a:pt x="201548" y="130671"/>
                    </a:cubicBezTo>
                    <a:lnTo>
                      <a:pt x="206069" y="105440"/>
                    </a:lnTo>
                    <a:lnTo>
                      <a:pt x="183172" y="48126"/>
                    </a:lnTo>
                    <a:lnTo>
                      <a:pt x="141900" y="0"/>
                    </a:lnTo>
                    <a:lnTo>
                      <a:pt x="41126" y="71023"/>
                    </a:lnTo>
                    <a:lnTo>
                      <a:pt x="6854" y="55127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25" name="Freeform: Shape 49">
                <a:extLst>
                  <a:ext uri="{FF2B5EF4-FFF2-40B4-BE49-F238E27FC236}">
                    <a16:creationId xmlns:a16="http://schemas.microsoft.com/office/drawing/2014/main" id="{78D58450-B03E-84A6-95B1-BC4FC28C6718}"/>
                  </a:ext>
                </a:extLst>
              </p:cNvPr>
              <p:cNvSpPr/>
              <p:nvPr/>
            </p:nvSpPr>
            <p:spPr>
              <a:xfrm>
                <a:off x="6379923" y="2820067"/>
                <a:ext cx="597935" cy="583351"/>
              </a:xfrm>
              <a:custGeom>
                <a:avLst/>
                <a:gdLst>
                  <a:gd name="connsiteX0" fmla="*/ 59064 w 597935"/>
                  <a:gd name="connsiteY0" fmla="*/ 465369 h 583351"/>
                  <a:gd name="connsiteX1" fmla="*/ 8604 w 597935"/>
                  <a:gd name="connsiteY1" fmla="*/ 433284 h 583351"/>
                  <a:gd name="connsiteX2" fmla="*/ 10938 w 597935"/>
                  <a:gd name="connsiteY2" fmla="*/ 460848 h 583351"/>
                  <a:gd name="connsiteX3" fmla="*/ 38501 w 597935"/>
                  <a:gd name="connsiteY3" fmla="*/ 467702 h 583351"/>
                  <a:gd name="connsiteX4" fmla="*/ 45356 w 597935"/>
                  <a:gd name="connsiteY4" fmla="*/ 486078 h 583351"/>
                  <a:gd name="connsiteX5" fmla="*/ 38501 w 597935"/>
                  <a:gd name="connsiteY5" fmla="*/ 488411 h 583351"/>
                  <a:gd name="connsiteX6" fmla="*/ 4083 w 597935"/>
                  <a:gd name="connsiteY6" fmla="*/ 492932 h 583351"/>
                  <a:gd name="connsiteX7" fmla="*/ 4083 w 597935"/>
                  <a:gd name="connsiteY7" fmla="*/ 502120 h 583351"/>
                  <a:gd name="connsiteX8" fmla="*/ 20126 w 597935"/>
                  <a:gd name="connsiteY8" fmla="*/ 520495 h 583351"/>
                  <a:gd name="connsiteX9" fmla="*/ 31647 w 597935"/>
                  <a:gd name="connsiteY9" fmla="*/ 529683 h 583351"/>
                  <a:gd name="connsiteX10" fmla="*/ 45356 w 597935"/>
                  <a:gd name="connsiteY10" fmla="*/ 543392 h 583351"/>
                  <a:gd name="connsiteX11" fmla="*/ 29313 w 597935"/>
                  <a:gd name="connsiteY11" fmla="*/ 552580 h 583351"/>
                  <a:gd name="connsiteX12" fmla="*/ 49877 w 597935"/>
                  <a:gd name="connsiteY12" fmla="*/ 559434 h 583351"/>
                  <a:gd name="connsiteX13" fmla="*/ 68252 w 597935"/>
                  <a:gd name="connsiteY13" fmla="*/ 559434 h 583351"/>
                  <a:gd name="connsiteX14" fmla="*/ 56731 w 597935"/>
                  <a:gd name="connsiteY14" fmla="*/ 577810 h 583351"/>
                  <a:gd name="connsiteX15" fmla="*/ 65919 w 597935"/>
                  <a:gd name="connsiteY15" fmla="*/ 584664 h 583351"/>
                  <a:gd name="connsiteX16" fmla="*/ 185068 w 597935"/>
                  <a:gd name="connsiteY16" fmla="*/ 584664 h 583351"/>
                  <a:gd name="connsiteX17" fmla="*/ 203444 w 597935"/>
                  <a:gd name="connsiteY17" fmla="*/ 570955 h 583351"/>
                  <a:gd name="connsiteX18" fmla="*/ 233195 w 597935"/>
                  <a:gd name="connsiteY18" fmla="*/ 570955 h 583351"/>
                  <a:gd name="connsiteX19" fmla="*/ 308885 w 597935"/>
                  <a:gd name="connsiteY19" fmla="*/ 527350 h 583351"/>
                  <a:gd name="connsiteX20" fmla="*/ 411992 w 597935"/>
                  <a:gd name="connsiteY20" fmla="*/ 534204 h 583351"/>
                  <a:gd name="connsiteX21" fmla="*/ 501391 w 597935"/>
                  <a:gd name="connsiteY21" fmla="*/ 426430 h 583351"/>
                  <a:gd name="connsiteX22" fmla="*/ 499057 w 597935"/>
                  <a:gd name="connsiteY22" fmla="*/ 316468 h 583351"/>
                  <a:gd name="connsiteX23" fmla="*/ 501391 w 597935"/>
                  <a:gd name="connsiteY23" fmla="*/ 247779 h 583351"/>
                  <a:gd name="connsiteX24" fmla="*/ 505912 w 597935"/>
                  <a:gd name="connsiteY24" fmla="*/ 218028 h 583351"/>
                  <a:gd name="connsiteX25" fmla="*/ 528808 w 597935"/>
                  <a:gd name="connsiteY25" fmla="*/ 218028 h 583351"/>
                  <a:gd name="connsiteX26" fmla="*/ 547184 w 597935"/>
                  <a:gd name="connsiteY26" fmla="*/ 201986 h 583351"/>
                  <a:gd name="connsiteX27" fmla="*/ 570080 w 597935"/>
                  <a:gd name="connsiteY27" fmla="*/ 188277 h 583351"/>
                  <a:gd name="connsiteX28" fmla="*/ 592977 w 597935"/>
                  <a:gd name="connsiteY28" fmla="*/ 179089 h 583351"/>
                  <a:gd name="connsiteX29" fmla="*/ 602165 w 597935"/>
                  <a:gd name="connsiteY29" fmla="*/ 147005 h 583351"/>
                  <a:gd name="connsiteX30" fmla="*/ 565559 w 597935"/>
                  <a:gd name="connsiteY30" fmla="*/ 119441 h 583351"/>
                  <a:gd name="connsiteX31" fmla="*/ 565559 w 597935"/>
                  <a:gd name="connsiteY31" fmla="*/ 91878 h 583351"/>
                  <a:gd name="connsiteX32" fmla="*/ 549517 w 597935"/>
                  <a:gd name="connsiteY32" fmla="*/ 48272 h 583351"/>
                  <a:gd name="connsiteX33" fmla="*/ 537996 w 597935"/>
                  <a:gd name="connsiteY33" fmla="*/ 23042 h 583351"/>
                  <a:gd name="connsiteX34" fmla="*/ 501391 w 597935"/>
                  <a:gd name="connsiteY34" fmla="*/ 20709 h 583351"/>
                  <a:gd name="connsiteX35" fmla="*/ 441743 w 597935"/>
                  <a:gd name="connsiteY35" fmla="*/ 34418 h 583351"/>
                  <a:gd name="connsiteX36" fmla="*/ 450931 w 597935"/>
                  <a:gd name="connsiteY36" fmla="*/ 6854 h 583351"/>
                  <a:gd name="connsiteX37" fmla="*/ 414325 w 597935"/>
                  <a:gd name="connsiteY37" fmla="*/ 13709 h 583351"/>
                  <a:gd name="connsiteX38" fmla="*/ 398283 w 597935"/>
                  <a:gd name="connsiteY38" fmla="*/ 25230 h 583351"/>
                  <a:gd name="connsiteX39" fmla="*/ 391429 w 597935"/>
                  <a:gd name="connsiteY39" fmla="*/ 0 h 583351"/>
                  <a:gd name="connsiteX40" fmla="*/ 343302 w 597935"/>
                  <a:gd name="connsiteY40" fmla="*/ 2333 h 583351"/>
                  <a:gd name="connsiteX41" fmla="*/ 313551 w 597935"/>
                  <a:gd name="connsiteY41" fmla="*/ 43606 h 583351"/>
                  <a:gd name="connsiteX42" fmla="*/ 288322 w 597935"/>
                  <a:gd name="connsiteY42" fmla="*/ 57314 h 583351"/>
                  <a:gd name="connsiteX43" fmla="*/ 285988 w 597935"/>
                  <a:gd name="connsiteY43" fmla="*/ 73356 h 583351"/>
                  <a:gd name="connsiteX44" fmla="*/ 320406 w 597935"/>
                  <a:gd name="connsiteY44" fmla="*/ 96253 h 583351"/>
                  <a:gd name="connsiteX45" fmla="*/ 322739 w 597935"/>
                  <a:gd name="connsiteY45" fmla="*/ 109962 h 583351"/>
                  <a:gd name="connsiteX46" fmla="*/ 274613 w 597935"/>
                  <a:gd name="connsiteY46" fmla="*/ 123671 h 583351"/>
                  <a:gd name="connsiteX47" fmla="*/ 272279 w 597935"/>
                  <a:gd name="connsiteY47" fmla="*/ 139713 h 583351"/>
                  <a:gd name="connsiteX48" fmla="*/ 240195 w 597935"/>
                  <a:gd name="connsiteY48" fmla="*/ 151234 h 583351"/>
                  <a:gd name="connsiteX49" fmla="*/ 226486 w 597935"/>
                  <a:gd name="connsiteY49" fmla="*/ 142046 h 583351"/>
                  <a:gd name="connsiteX50" fmla="*/ 196735 w 597935"/>
                  <a:gd name="connsiteY50" fmla="*/ 155755 h 583351"/>
                  <a:gd name="connsiteX51" fmla="*/ 187548 w 597935"/>
                  <a:gd name="connsiteY51" fmla="*/ 119150 h 583351"/>
                  <a:gd name="connsiteX52" fmla="*/ 155463 w 597935"/>
                  <a:gd name="connsiteY52" fmla="*/ 114629 h 583351"/>
                  <a:gd name="connsiteX53" fmla="*/ 116524 w 597935"/>
                  <a:gd name="connsiteY53" fmla="*/ 114629 h 583351"/>
                  <a:gd name="connsiteX54" fmla="*/ 128046 w 597935"/>
                  <a:gd name="connsiteY54" fmla="*/ 133004 h 583351"/>
                  <a:gd name="connsiteX55" fmla="*/ 105149 w 597935"/>
                  <a:gd name="connsiteY55" fmla="*/ 139859 h 583351"/>
                  <a:gd name="connsiteX56" fmla="*/ 100628 w 597935"/>
                  <a:gd name="connsiteY56" fmla="*/ 155901 h 583351"/>
                  <a:gd name="connsiteX57" fmla="*/ 107483 w 597935"/>
                  <a:gd name="connsiteY57" fmla="*/ 167422 h 583351"/>
                  <a:gd name="connsiteX58" fmla="*/ 125858 w 597935"/>
                  <a:gd name="connsiteY58" fmla="*/ 171943 h 583351"/>
                  <a:gd name="connsiteX59" fmla="*/ 144234 w 597935"/>
                  <a:gd name="connsiteY59" fmla="*/ 185652 h 583351"/>
                  <a:gd name="connsiteX60" fmla="*/ 151088 w 597935"/>
                  <a:gd name="connsiteY60" fmla="*/ 206215 h 583351"/>
                  <a:gd name="connsiteX61" fmla="*/ 114483 w 597935"/>
                  <a:gd name="connsiteY61" fmla="*/ 222257 h 583351"/>
                  <a:gd name="connsiteX62" fmla="*/ 91586 w 597935"/>
                  <a:gd name="connsiteY62" fmla="*/ 240632 h 583351"/>
                  <a:gd name="connsiteX63" fmla="*/ 100774 w 597935"/>
                  <a:gd name="connsiteY63" fmla="*/ 261196 h 583351"/>
                  <a:gd name="connsiteX64" fmla="*/ 105295 w 597935"/>
                  <a:gd name="connsiteY64" fmla="*/ 279571 h 583351"/>
                  <a:gd name="connsiteX65" fmla="*/ 123671 w 597935"/>
                  <a:gd name="connsiteY65" fmla="*/ 272717 h 583351"/>
                  <a:gd name="connsiteX66" fmla="*/ 142046 w 597935"/>
                  <a:gd name="connsiteY66" fmla="*/ 272717 h 583351"/>
                  <a:gd name="connsiteX67" fmla="*/ 151234 w 597935"/>
                  <a:gd name="connsiteY67" fmla="*/ 297947 h 583351"/>
                  <a:gd name="connsiteX68" fmla="*/ 197027 w 597935"/>
                  <a:gd name="connsiteY68" fmla="*/ 302468 h 583351"/>
                  <a:gd name="connsiteX69" fmla="*/ 199360 w 597935"/>
                  <a:gd name="connsiteY69" fmla="*/ 325364 h 583351"/>
                  <a:gd name="connsiteX70" fmla="*/ 183318 w 597935"/>
                  <a:gd name="connsiteY70" fmla="*/ 325364 h 583351"/>
                  <a:gd name="connsiteX71" fmla="*/ 162755 w 597935"/>
                  <a:gd name="connsiteY71" fmla="*/ 334552 h 583351"/>
                  <a:gd name="connsiteX72" fmla="*/ 149046 w 597935"/>
                  <a:gd name="connsiteY72" fmla="*/ 332219 h 583351"/>
                  <a:gd name="connsiteX73" fmla="*/ 128483 w 597935"/>
                  <a:gd name="connsiteY73" fmla="*/ 384866 h 583351"/>
                  <a:gd name="connsiteX74" fmla="*/ 110108 w 597935"/>
                  <a:gd name="connsiteY74" fmla="*/ 389387 h 583351"/>
                  <a:gd name="connsiteX75" fmla="*/ 94065 w 597935"/>
                  <a:gd name="connsiteY75" fmla="*/ 396241 h 583351"/>
                  <a:gd name="connsiteX76" fmla="*/ 116962 w 597935"/>
                  <a:gd name="connsiteY76" fmla="*/ 405429 h 583351"/>
                  <a:gd name="connsiteX77" fmla="*/ 174276 w 597935"/>
                  <a:gd name="connsiteY77" fmla="*/ 403096 h 583351"/>
                  <a:gd name="connsiteX78" fmla="*/ 197173 w 597935"/>
                  <a:gd name="connsiteY78" fmla="*/ 409950 h 583351"/>
                  <a:gd name="connsiteX79" fmla="*/ 176610 w 597935"/>
                  <a:gd name="connsiteY79" fmla="*/ 425992 h 583351"/>
                  <a:gd name="connsiteX80" fmla="*/ 128483 w 597935"/>
                  <a:gd name="connsiteY80" fmla="*/ 425992 h 583351"/>
                  <a:gd name="connsiteX81" fmla="*/ 107920 w 597935"/>
                  <a:gd name="connsiteY81" fmla="*/ 419138 h 583351"/>
                  <a:gd name="connsiteX82" fmla="*/ 87357 w 597935"/>
                  <a:gd name="connsiteY82" fmla="*/ 430659 h 583351"/>
                  <a:gd name="connsiteX83" fmla="*/ 59064 w 597935"/>
                  <a:gd name="connsiteY83" fmla="*/ 465369 h 58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7935" h="583351">
                    <a:moveTo>
                      <a:pt x="59064" y="465369"/>
                    </a:moveTo>
                    <a:cubicBezTo>
                      <a:pt x="59064" y="465369"/>
                      <a:pt x="6417" y="424097"/>
                      <a:pt x="8604" y="433284"/>
                    </a:cubicBezTo>
                    <a:cubicBezTo>
                      <a:pt x="10938" y="442472"/>
                      <a:pt x="10938" y="460848"/>
                      <a:pt x="10938" y="460848"/>
                    </a:cubicBezTo>
                    <a:cubicBezTo>
                      <a:pt x="10938" y="460848"/>
                      <a:pt x="33834" y="460848"/>
                      <a:pt x="38501" y="467702"/>
                    </a:cubicBezTo>
                    <a:cubicBezTo>
                      <a:pt x="43022" y="474557"/>
                      <a:pt x="52210" y="483744"/>
                      <a:pt x="45356" y="486078"/>
                    </a:cubicBezTo>
                    <a:cubicBezTo>
                      <a:pt x="38501" y="488411"/>
                      <a:pt x="65919" y="488411"/>
                      <a:pt x="38501" y="488411"/>
                    </a:cubicBezTo>
                    <a:cubicBezTo>
                      <a:pt x="11084" y="488411"/>
                      <a:pt x="4083" y="492932"/>
                      <a:pt x="4083" y="492932"/>
                    </a:cubicBezTo>
                    <a:cubicBezTo>
                      <a:pt x="4083" y="492932"/>
                      <a:pt x="-5104" y="490599"/>
                      <a:pt x="4083" y="502120"/>
                    </a:cubicBezTo>
                    <a:cubicBezTo>
                      <a:pt x="13271" y="513641"/>
                      <a:pt x="20126" y="520495"/>
                      <a:pt x="20126" y="520495"/>
                    </a:cubicBezTo>
                    <a:cubicBezTo>
                      <a:pt x="31647" y="529683"/>
                      <a:pt x="31647" y="529683"/>
                      <a:pt x="31647" y="529683"/>
                    </a:cubicBezTo>
                    <a:lnTo>
                      <a:pt x="45356" y="543392"/>
                    </a:lnTo>
                    <a:lnTo>
                      <a:pt x="29313" y="552580"/>
                    </a:lnTo>
                    <a:lnTo>
                      <a:pt x="49877" y="559434"/>
                    </a:lnTo>
                    <a:lnTo>
                      <a:pt x="68252" y="559434"/>
                    </a:lnTo>
                    <a:lnTo>
                      <a:pt x="56731" y="577810"/>
                    </a:lnTo>
                    <a:lnTo>
                      <a:pt x="65919" y="584664"/>
                    </a:lnTo>
                    <a:lnTo>
                      <a:pt x="185068" y="584664"/>
                    </a:lnTo>
                    <a:lnTo>
                      <a:pt x="203444" y="570955"/>
                    </a:lnTo>
                    <a:cubicBezTo>
                      <a:pt x="203444" y="570955"/>
                      <a:pt x="226340" y="573289"/>
                      <a:pt x="233195" y="570955"/>
                    </a:cubicBezTo>
                    <a:cubicBezTo>
                      <a:pt x="240049" y="568622"/>
                      <a:pt x="308885" y="527350"/>
                      <a:pt x="308885" y="527350"/>
                    </a:cubicBezTo>
                    <a:cubicBezTo>
                      <a:pt x="308885" y="527350"/>
                      <a:pt x="402804" y="541059"/>
                      <a:pt x="411992" y="534204"/>
                    </a:cubicBezTo>
                    <a:cubicBezTo>
                      <a:pt x="421180" y="527350"/>
                      <a:pt x="501391" y="433430"/>
                      <a:pt x="501391" y="426430"/>
                    </a:cubicBezTo>
                    <a:cubicBezTo>
                      <a:pt x="501391" y="419430"/>
                      <a:pt x="499057" y="325656"/>
                      <a:pt x="499057" y="316468"/>
                    </a:cubicBezTo>
                    <a:cubicBezTo>
                      <a:pt x="499057" y="307280"/>
                      <a:pt x="501391" y="247779"/>
                      <a:pt x="501391" y="247779"/>
                    </a:cubicBezTo>
                    <a:lnTo>
                      <a:pt x="505912" y="218028"/>
                    </a:lnTo>
                    <a:lnTo>
                      <a:pt x="528808" y="218028"/>
                    </a:lnTo>
                    <a:lnTo>
                      <a:pt x="547184" y="201986"/>
                    </a:lnTo>
                    <a:lnTo>
                      <a:pt x="570080" y="188277"/>
                    </a:lnTo>
                    <a:lnTo>
                      <a:pt x="592977" y="179089"/>
                    </a:lnTo>
                    <a:lnTo>
                      <a:pt x="602165" y="147005"/>
                    </a:lnTo>
                    <a:lnTo>
                      <a:pt x="565559" y="119441"/>
                    </a:lnTo>
                    <a:lnTo>
                      <a:pt x="565559" y="91878"/>
                    </a:lnTo>
                    <a:lnTo>
                      <a:pt x="549517" y="48272"/>
                    </a:lnTo>
                    <a:lnTo>
                      <a:pt x="537996" y="23042"/>
                    </a:lnTo>
                    <a:lnTo>
                      <a:pt x="501391" y="20709"/>
                    </a:lnTo>
                    <a:lnTo>
                      <a:pt x="441743" y="34418"/>
                    </a:lnTo>
                    <a:lnTo>
                      <a:pt x="450931" y="6854"/>
                    </a:lnTo>
                    <a:lnTo>
                      <a:pt x="414325" y="13709"/>
                    </a:lnTo>
                    <a:lnTo>
                      <a:pt x="398283" y="25230"/>
                    </a:lnTo>
                    <a:lnTo>
                      <a:pt x="391429" y="0"/>
                    </a:lnTo>
                    <a:lnTo>
                      <a:pt x="343302" y="2333"/>
                    </a:lnTo>
                    <a:lnTo>
                      <a:pt x="313551" y="43606"/>
                    </a:lnTo>
                    <a:lnTo>
                      <a:pt x="288322" y="57314"/>
                    </a:lnTo>
                    <a:lnTo>
                      <a:pt x="285988" y="73356"/>
                    </a:lnTo>
                    <a:lnTo>
                      <a:pt x="320406" y="96253"/>
                    </a:lnTo>
                    <a:cubicBezTo>
                      <a:pt x="320406" y="96253"/>
                      <a:pt x="343302" y="103107"/>
                      <a:pt x="322739" y="109962"/>
                    </a:cubicBezTo>
                    <a:cubicBezTo>
                      <a:pt x="302176" y="116816"/>
                      <a:pt x="274613" y="123671"/>
                      <a:pt x="274613" y="123671"/>
                    </a:cubicBezTo>
                    <a:lnTo>
                      <a:pt x="272279" y="139713"/>
                    </a:lnTo>
                    <a:lnTo>
                      <a:pt x="240195" y="151234"/>
                    </a:lnTo>
                    <a:lnTo>
                      <a:pt x="226486" y="142046"/>
                    </a:lnTo>
                    <a:lnTo>
                      <a:pt x="196735" y="155755"/>
                    </a:lnTo>
                    <a:lnTo>
                      <a:pt x="187548" y="119150"/>
                    </a:lnTo>
                    <a:cubicBezTo>
                      <a:pt x="187548" y="119150"/>
                      <a:pt x="169172" y="114629"/>
                      <a:pt x="155463" y="114629"/>
                    </a:cubicBezTo>
                    <a:cubicBezTo>
                      <a:pt x="141754" y="114629"/>
                      <a:pt x="116524" y="114629"/>
                      <a:pt x="116524" y="114629"/>
                    </a:cubicBezTo>
                    <a:lnTo>
                      <a:pt x="128046" y="133004"/>
                    </a:lnTo>
                    <a:cubicBezTo>
                      <a:pt x="128046" y="133004"/>
                      <a:pt x="107483" y="130671"/>
                      <a:pt x="105149" y="139859"/>
                    </a:cubicBezTo>
                    <a:cubicBezTo>
                      <a:pt x="102816" y="149046"/>
                      <a:pt x="100628" y="155901"/>
                      <a:pt x="100628" y="155901"/>
                    </a:cubicBezTo>
                    <a:lnTo>
                      <a:pt x="107483" y="167422"/>
                    </a:lnTo>
                    <a:lnTo>
                      <a:pt x="125858" y="171943"/>
                    </a:lnTo>
                    <a:cubicBezTo>
                      <a:pt x="125858" y="171943"/>
                      <a:pt x="141900" y="176464"/>
                      <a:pt x="144234" y="185652"/>
                    </a:cubicBezTo>
                    <a:cubicBezTo>
                      <a:pt x="146567" y="194839"/>
                      <a:pt x="151088" y="206215"/>
                      <a:pt x="151088" y="206215"/>
                    </a:cubicBezTo>
                    <a:cubicBezTo>
                      <a:pt x="151088" y="206215"/>
                      <a:pt x="123525" y="215403"/>
                      <a:pt x="114483" y="222257"/>
                    </a:cubicBezTo>
                    <a:cubicBezTo>
                      <a:pt x="105295" y="229111"/>
                      <a:pt x="91586" y="240632"/>
                      <a:pt x="91586" y="240632"/>
                    </a:cubicBezTo>
                    <a:lnTo>
                      <a:pt x="100774" y="261196"/>
                    </a:lnTo>
                    <a:lnTo>
                      <a:pt x="105295" y="279571"/>
                    </a:lnTo>
                    <a:lnTo>
                      <a:pt x="123671" y="272717"/>
                    </a:lnTo>
                    <a:lnTo>
                      <a:pt x="142046" y="272717"/>
                    </a:lnTo>
                    <a:lnTo>
                      <a:pt x="151234" y="297947"/>
                    </a:lnTo>
                    <a:lnTo>
                      <a:pt x="197027" y="302468"/>
                    </a:lnTo>
                    <a:lnTo>
                      <a:pt x="199360" y="325364"/>
                    </a:lnTo>
                    <a:cubicBezTo>
                      <a:pt x="199360" y="325364"/>
                      <a:pt x="192506" y="318510"/>
                      <a:pt x="183318" y="325364"/>
                    </a:cubicBezTo>
                    <a:cubicBezTo>
                      <a:pt x="174130" y="332219"/>
                      <a:pt x="162755" y="334552"/>
                      <a:pt x="162755" y="334552"/>
                    </a:cubicBezTo>
                    <a:lnTo>
                      <a:pt x="149046" y="332219"/>
                    </a:lnTo>
                    <a:lnTo>
                      <a:pt x="128483" y="384866"/>
                    </a:lnTo>
                    <a:lnTo>
                      <a:pt x="110108" y="389387"/>
                    </a:lnTo>
                    <a:lnTo>
                      <a:pt x="94065" y="396241"/>
                    </a:lnTo>
                    <a:cubicBezTo>
                      <a:pt x="94065" y="396241"/>
                      <a:pt x="107774" y="405429"/>
                      <a:pt x="116962" y="405429"/>
                    </a:cubicBezTo>
                    <a:cubicBezTo>
                      <a:pt x="126150" y="405429"/>
                      <a:pt x="174276" y="403096"/>
                      <a:pt x="174276" y="403096"/>
                    </a:cubicBezTo>
                    <a:lnTo>
                      <a:pt x="197173" y="409950"/>
                    </a:lnTo>
                    <a:cubicBezTo>
                      <a:pt x="197173" y="409950"/>
                      <a:pt x="197173" y="425992"/>
                      <a:pt x="176610" y="425992"/>
                    </a:cubicBezTo>
                    <a:cubicBezTo>
                      <a:pt x="156046" y="425992"/>
                      <a:pt x="128483" y="425992"/>
                      <a:pt x="128483" y="425992"/>
                    </a:cubicBezTo>
                    <a:lnTo>
                      <a:pt x="107920" y="419138"/>
                    </a:lnTo>
                    <a:lnTo>
                      <a:pt x="87357" y="430659"/>
                    </a:lnTo>
                    <a:lnTo>
                      <a:pt x="59064" y="465369"/>
                    </a:lnTo>
                    <a:close/>
                  </a:path>
                </a:pathLst>
              </a:custGeom>
              <a:solidFill>
                <a:srgbClr val="55BEDA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26" name="Freeform: Shape 52">
                <a:extLst>
                  <a:ext uri="{FF2B5EF4-FFF2-40B4-BE49-F238E27FC236}">
                    <a16:creationId xmlns:a16="http://schemas.microsoft.com/office/drawing/2014/main" id="{D0B4F5EC-D3DB-EF10-9693-C15D7EE7F628}"/>
                  </a:ext>
                </a:extLst>
              </p:cNvPr>
              <p:cNvSpPr/>
              <p:nvPr/>
            </p:nvSpPr>
            <p:spPr>
              <a:xfrm>
                <a:off x="6817145" y="2294759"/>
                <a:ext cx="845860" cy="1458379"/>
              </a:xfrm>
              <a:custGeom>
                <a:avLst/>
                <a:gdLst>
                  <a:gd name="connsiteX0" fmla="*/ 0 w 845859"/>
                  <a:gd name="connsiteY0" fmla="*/ 1416815 h 1458378"/>
                  <a:gd name="connsiteX1" fmla="*/ 11521 w 845859"/>
                  <a:gd name="connsiteY1" fmla="*/ 1432857 h 1458378"/>
                  <a:gd name="connsiteX2" fmla="*/ 29897 w 845859"/>
                  <a:gd name="connsiteY2" fmla="*/ 1437378 h 1458378"/>
                  <a:gd name="connsiteX3" fmla="*/ 41418 w 845859"/>
                  <a:gd name="connsiteY3" fmla="*/ 1457941 h 1458378"/>
                  <a:gd name="connsiteX4" fmla="*/ 50606 w 845859"/>
                  <a:gd name="connsiteY4" fmla="*/ 1460275 h 1458378"/>
                  <a:gd name="connsiteX5" fmla="*/ 66648 w 845859"/>
                  <a:gd name="connsiteY5" fmla="*/ 1430524 h 1458378"/>
                  <a:gd name="connsiteX6" fmla="*/ 96399 w 845859"/>
                  <a:gd name="connsiteY6" fmla="*/ 1405294 h 1458378"/>
                  <a:gd name="connsiteX7" fmla="*/ 126150 w 845859"/>
                  <a:gd name="connsiteY7" fmla="*/ 1400773 h 1458378"/>
                  <a:gd name="connsiteX8" fmla="*/ 208694 w 845859"/>
                  <a:gd name="connsiteY8" fmla="*/ 1437378 h 1458378"/>
                  <a:gd name="connsiteX9" fmla="*/ 243112 w 845859"/>
                  <a:gd name="connsiteY9" fmla="*/ 1425857 h 1458378"/>
                  <a:gd name="connsiteX10" fmla="*/ 245445 w 845859"/>
                  <a:gd name="connsiteY10" fmla="*/ 1384585 h 1458378"/>
                  <a:gd name="connsiteX11" fmla="*/ 311947 w 845859"/>
                  <a:gd name="connsiteY11" fmla="*/ 1384585 h 1458378"/>
                  <a:gd name="connsiteX12" fmla="*/ 387637 w 845859"/>
                  <a:gd name="connsiteY12" fmla="*/ 1402960 h 1458378"/>
                  <a:gd name="connsiteX13" fmla="*/ 422055 w 845859"/>
                  <a:gd name="connsiteY13" fmla="*/ 1396106 h 1458378"/>
                  <a:gd name="connsiteX14" fmla="*/ 454139 w 845859"/>
                  <a:gd name="connsiteY14" fmla="*/ 1389251 h 1458378"/>
                  <a:gd name="connsiteX15" fmla="*/ 552726 w 845859"/>
                  <a:gd name="connsiteY15" fmla="*/ 1393772 h 1458378"/>
                  <a:gd name="connsiteX16" fmla="*/ 616894 w 845859"/>
                  <a:gd name="connsiteY16" fmla="*/ 1386918 h 1458378"/>
                  <a:gd name="connsiteX17" fmla="*/ 653500 w 845859"/>
                  <a:gd name="connsiteY17" fmla="*/ 1396106 h 1458378"/>
                  <a:gd name="connsiteX18" fmla="*/ 731377 w 845859"/>
                  <a:gd name="connsiteY18" fmla="*/ 1391585 h 1458378"/>
                  <a:gd name="connsiteX19" fmla="*/ 804733 w 845859"/>
                  <a:gd name="connsiteY19" fmla="*/ 1357167 h 1458378"/>
                  <a:gd name="connsiteX20" fmla="*/ 807067 w 845859"/>
                  <a:gd name="connsiteY20" fmla="*/ 1309041 h 1458378"/>
                  <a:gd name="connsiteX21" fmla="*/ 763461 w 845859"/>
                  <a:gd name="connsiteY21" fmla="*/ 1297520 h 1458378"/>
                  <a:gd name="connsiteX22" fmla="*/ 713001 w 845859"/>
                  <a:gd name="connsiteY22" fmla="*/ 1288332 h 1458378"/>
                  <a:gd name="connsiteX23" fmla="*/ 713001 w 845859"/>
                  <a:gd name="connsiteY23" fmla="*/ 1276810 h 1458378"/>
                  <a:gd name="connsiteX24" fmla="*/ 751940 w 845859"/>
                  <a:gd name="connsiteY24" fmla="*/ 1272289 h 1458378"/>
                  <a:gd name="connsiteX25" fmla="*/ 756461 w 845859"/>
                  <a:gd name="connsiteY25" fmla="*/ 1253914 h 1458378"/>
                  <a:gd name="connsiteX26" fmla="*/ 749607 w 845859"/>
                  <a:gd name="connsiteY26" fmla="*/ 1235538 h 1458378"/>
                  <a:gd name="connsiteX27" fmla="*/ 784024 w 845859"/>
                  <a:gd name="connsiteY27" fmla="*/ 1228684 h 1458378"/>
                  <a:gd name="connsiteX28" fmla="*/ 816109 w 845859"/>
                  <a:gd name="connsiteY28" fmla="*/ 1205787 h 1458378"/>
                  <a:gd name="connsiteX29" fmla="*/ 841339 w 845859"/>
                  <a:gd name="connsiteY29" fmla="*/ 1185224 h 1458378"/>
                  <a:gd name="connsiteX30" fmla="*/ 857381 w 845859"/>
                  <a:gd name="connsiteY30" fmla="*/ 1109534 h 1458378"/>
                  <a:gd name="connsiteX31" fmla="*/ 829817 w 845859"/>
                  <a:gd name="connsiteY31" fmla="*/ 1059075 h 1458378"/>
                  <a:gd name="connsiteX32" fmla="*/ 802254 w 845859"/>
                  <a:gd name="connsiteY32" fmla="*/ 1038511 h 1458378"/>
                  <a:gd name="connsiteX33" fmla="*/ 754128 w 845859"/>
                  <a:gd name="connsiteY33" fmla="*/ 1036178 h 1458378"/>
                  <a:gd name="connsiteX34" fmla="*/ 701480 w 845859"/>
                  <a:gd name="connsiteY34" fmla="*/ 1056741 h 1458378"/>
                  <a:gd name="connsiteX35" fmla="*/ 694626 w 845859"/>
                  <a:gd name="connsiteY35" fmla="*/ 1026990 h 1458378"/>
                  <a:gd name="connsiteX36" fmla="*/ 715189 w 845859"/>
                  <a:gd name="connsiteY36" fmla="*/ 988052 h 1458378"/>
                  <a:gd name="connsiteX37" fmla="*/ 715189 w 845859"/>
                  <a:gd name="connsiteY37" fmla="*/ 965155 h 1458378"/>
                  <a:gd name="connsiteX38" fmla="*/ 689959 w 845859"/>
                  <a:gd name="connsiteY38" fmla="*/ 930737 h 1458378"/>
                  <a:gd name="connsiteX39" fmla="*/ 648687 w 845859"/>
                  <a:gd name="connsiteY39" fmla="*/ 900986 h 1458378"/>
                  <a:gd name="connsiteX40" fmla="*/ 657875 w 845859"/>
                  <a:gd name="connsiteY40" fmla="*/ 884944 h 1458378"/>
                  <a:gd name="connsiteX41" fmla="*/ 680771 w 845859"/>
                  <a:gd name="connsiteY41" fmla="*/ 887278 h 1458378"/>
                  <a:gd name="connsiteX42" fmla="*/ 708335 w 845859"/>
                  <a:gd name="connsiteY42" fmla="*/ 900986 h 1458378"/>
                  <a:gd name="connsiteX43" fmla="*/ 708335 w 845859"/>
                  <a:gd name="connsiteY43" fmla="*/ 884944 h 1458378"/>
                  <a:gd name="connsiteX44" fmla="*/ 708335 w 845859"/>
                  <a:gd name="connsiteY44" fmla="*/ 873423 h 1458378"/>
                  <a:gd name="connsiteX45" fmla="*/ 692292 w 845859"/>
                  <a:gd name="connsiteY45" fmla="*/ 845860 h 1458378"/>
                  <a:gd name="connsiteX46" fmla="*/ 680771 w 845859"/>
                  <a:gd name="connsiteY46" fmla="*/ 809254 h 1458378"/>
                  <a:gd name="connsiteX47" fmla="*/ 639499 w 845859"/>
                  <a:gd name="connsiteY47" fmla="*/ 747419 h 1458378"/>
                  <a:gd name="connsiteX48" fmla="*/ 611936 w 845859"/>
                  <a:gd name="connsiteY48" fmla="*/ 740565 h 1458378"/>
                  <a:gd name="connsiteX49" fmla="*/ 595894 w 845859"/>
                  <a:gd name="connsiteY49" fmla="*/ 699293 h 1458378"/>
                  <a:gd name="connsiteX50" fmla="*/ 563809 w 845859"/>
                  <a:gd name="connsiteY50" fmla="*/ 552580 h 1458378"/>
                  <a:gd name="connsiteX51" fmla="*/ 488119 w 845859"/>
                  <a:gd name="connsiteY51" fmla="*/ 470035 h 1458378"/>
                  <a:gd name="connsiteX52" fmla="*/ 453702 w 845859"/>
                  <a:gd name="connsiteY52" fmla="*/ 476890 h 1458378"/>
                  <a:gd name="connsiteX53" fmla="*/ 433138 w 845859"/>
                  <a:gd name="connsiteY53" fmla="*/ 483744 h 1458378"/>
                  <a:gd name="connsiteX54" fmla="*/ 403388 w 845859"/>
                  <a:gd name="connsiteY54" fmla="*/ 476890 h 1458378"/>
                  <a:gd name="connsiteX55" fmla="*/ 389679 w 845859"/>
                  <a:gd name="connsiteY55" fmla="*/ 458514 h 1458378"/>
                  <a:gd name="connsiteX56" fmla="*/ 424097 w 845859"/>
                  <a:gd name="connsiteY56" fmla="*/ 451660 h 1458378"/>
                  <a:gd name="connsiteX57" fmla="*/ 476744 w 845859"/>
                  <a:gd name="connsiteY57" fmla="*/ 435618 h 1458378"/>
                  <a:gd name="connsiteX58" fmla="*/ 497307 w 845859"/>
                  <a:gd name="connsiteY58" fmla="*/ 424096 h 1458378"/>
                  <a:gd name="connsiteX59" fmla="*/ 492786 w 845859"/>
                  <a:gd name="connsiteY59" fmla="*/ 405721 h 1458378"/>
                  <a:gd name="connsiteX60" fmla="*/ 479077 w 845859"/>
                  <a:gd name="connsiteY60" fmla="*/ 401200 h 1458378"/>
                  <a:gd name="connsiteX61" fmla="*/ 524871 w 845859"/>
                  <a:gd name="connsiteY61" fmla="*/ 373637 h 1458378"/>
                  <a:gd name="connsiteX62" fmla="*/ 577518 w 845859"/>
                  <a:gd name="connsiteY62" fmla="*/ 268196 h 1458378"/>
                  <a:gd name="connsiteX63" fmla="*/ 605081 w 845859"/>
                  <a:gd name="connsiteY63" fmla="*/ 233778 h 1458378"/>
                  <a:gd name="connsiteX64" fmla="*/ 595894 w 845859"/>
                  <a:gd name="connsiteY64" fmla="*/ 206215 h 1458378"/>
                  <a:gd name="connsiteX65" fmla="*/ 527204 w 845859"/>
                  <a:gd name="connsiteY65" fmla="*/ 183318 h 1458378"/>
                  <a:gd name="connsiteX66" fmla="*/ 458514 w 845859"/>
                  <a:gd name="connsiteY66" fmla="*/ 169609 h 1458378"/>
                  <a:gd name="connsiteX67" fmla="*/ 417242 w 845859"/>
                  <a:gd name="connsiteY67" fmla="*/ 192506 h 1458378"/>
                  <a:gd name="connsiteX68" fmla="*/ 369116 w 845859"/>
                  <a:gd name="connsiteY68" fmla="*/ 199360 h 1458378"/>
                  <a:gd name="connsiteX69" fmla="*/ 369116 w 845859"/>
                  <a:gd name="connsiteY69" fmla="*/ 190172 h 1458378"/>
                  <a:gd name="connsiteX70" fmla="*/ 387491 w 845859"/>
                  <a:gd name="connsiteY70" fmla="*/ 178651 h 1458378"/>
                  <a:gd name="connsiteX71" fmla="*/ 408054 w 845859"/>
                  <a:gd name="connsiteY71" fmla="*/ 160276 h 1458378"/>
                  <a:gd name="connsiteX72" fmla="*/ 412575 w 845859"/>
                  <a:gd name="connsiteY72" fmla="*/ 151088 h 1458378"/>
                  <a:gd name="connsiteX73" fmla="*/ 401054 w 845859"/>
                  <a:gd name="connsiteY73" fmla="*/ 144234 h 1458378"/>
                  <a:gd name="connsiteX74" fmla="*/ 414763 w 845859"/>
                  <a:gd name="connsiteY74" fmla="*/ 123670 h 1458378"/>
                  <a:gd name="connsiteX75" fmla="*/ 444514 w 845859"/>
                  <a:gd name="connsiteY75" fmla="*/ 109962 h 1458378"/>
                  <a:gd name="connsiteX76" fmla="*/ 483453 w 845859"/>
                  <a:gd name="connsiteY76" fmla="*/ 71023 h 1458378"/>
                  <a:gd name="connsiteX77" fmla="*/ 501828 w 845859"/>
                  <a:gd name="connsiteY77" fmla="*/ 32084 h 1458378"/>
                  <a:gd name="connsiteX78" fmla="*/ 494974 w 845859"/>
                  <a:gd name="connsiteY78" fmla="*/ 18375 h 1458378"/>
                  <a:gd name="connsiteX79" fmla="*/ 485786 w 845859"/>
                  <a:gd name="connsiteY79" fmla="*/ 16042 h 1458378"/>
                  <a:gd name="connsiteX80" fmla="*/ 460556 w 845859"/>
                  <a:gd name="connsiteY80" fmla="*/ 25230 h 1458378"/>
                  <a:gd name="connsiteX81" fmla="*/ 391866 w 845859"/>
                  <a:gd name="connsiteY81" fmla="*/ 27563 h 1458378"/>
                  <a:gd name="connsiteX82" fmla="*/ 366636 w 845859"/>
                  <a:gd name="connsiteY82" fmla="*/ 18375 h 1458378"/>
                  <a:gd name="connsiteX83" fmla="*/ 350594 w 845859"/>
                  <a:gd name="connsiteY83" fmla="*/ 0 h 1458378"/>
                  <a:gd name="connsiteX84" fmla="*/ 332219 w 845859"/>
                  <a:gd name="connsiteY84" fmla="*/ 4521 h 1458378"/>
                  <a:gd name="connsiteX85" fmla="*/ 327698 w 845859"/>
                  <a:gd name="connsiteY85" fmla="*/ 59502 h 1458378"/>
                  <a:gd name="connsiteX86" fmla="*/ 302468 w 845859"/>
                  <a:gd name="connsiteY86" fmla="*/ 61835 h 1458378"/>
                  <a:gd name="connsiteX87" fmla="*/ 293280 w 845859"/>
                  <a:gd name="connsiteY87" fmla="*/ 61835 h 1458378"/>
                  <a:gd name="connsiteX88" fmla="*/ 286426 w 845859"/>
                  <a:gd name="connsiteY88" fmla="*/ 80211 h 1458378"/>
                  <a:gd name="connsiteX89" fmla="*/ 293280 w 845859"/>
                  <a:gd name="connsiteY89" fmla="*/ 109962 h 1458378"/>
                  <a:gd name="connsiteX90" fmla="*/ 293280 w 845859"/>
                  <a:gd name="connsiteY90" fmla="*/ 121483 h 1458378"/>
                  <a:gd name="connsiteX91" fmla="*/ 240632 w 845859"/>
                  <a:gd name="connsiteY91" fmla="*/ 123816 h 1458378"/>
                  <a:gd name="connsiteX92" fmla="*/ 236111 w 845859"/>
                  <a:gd name="connsiteY92" fmla="*/ 167422 h 1458378"/>
                  <a:gd name="connsiteX93" fmla="*/ 217736 w 845859"/>
                  <a:gd name="connsiteY93" fmla="*/ 167422 h 1458378"/>
                  <a:gd name="connsiteX94" fmla="*/ 224590 w 845859"/>
                  <a:gd name="connsiteY94" fmla="*/ 178943 h 1458378"/>
                  <a:gd name="connsiteX95" fmla="*/ 238299 w 845859"/>
                  <a:gd name="connsiteY95" fmla="*/ 199506 h 1458378"/>
                  <a:gd name="connsiteX96" fmla="*/ 238299 w 845859"/>
                  <a:gd name="connsiteY96" fmla="*/ 227069 h 1458378"/>
                  <a:gd name="connsiteX97" fmla="*/ 231445 w 845859"/>
                  <a:gd name="connsiteY97" fmla="*/ 236257 h 1458378"/>
                  <a:gd name="connsiteX98" fmla="*/ 213069 w 845859"/>
                  <a:gd name="connsiteY98" fmla="*/ 227069 h 1458378"/>
                  <a:gd name="connsiteX99" fmla="*/ 194694 w 845859"/>
                  <a:gd name="connsiteY99" fmla="*/ 206506 h 1458378"/>
                  <a:gd name="connsiteX100" fmla="*/ 180985 w 845859"/>
                  <a:gd name="connsiteY100" fmla="*/ 192798 h 1458378"/>
                  <a:gd name="connsiteX101" fmla="*/ 180985 w 845859"/>
                  <a:gd name="connsiteY101" fmla="*/ 169901 h 1458378"/>
                  <a:gd name="connsiteX102" fmla="*/ 180985 w 845859"/>
                  <a:gd name="connsiteY102" fmla="*/ 151526 h 1458378"/>
                  <a:gd name="connsiteX103" fmla="*/ 162609 w 845859"/>
                  <a:gd name="connsiteY103" fmla="*/ 151526 h 1458378"/>
                  <a:gd name="connsiteX104" fmla="*/ 162609 w 845859"/>
                  <a:gd name="connsiteY104" fmla="*/ 172089 h 1458378"/>
                  <a:gd name="connsiteX105" fmla="*/ 139713 w 845859"/>
                  <a:gd name="connsiteY105" fmla="*/ 172089 h 1458378"/>
                  <a:gd name="connsiteX106" fmla="*/ 139713 w 845859"/>
                  <a:gd name="connsiteY106" fmla="*/ 190464 h 1458378"/>
                  <a:gd name="connsiteX107" fmla="*/ 162609 w 845859"/>
                  <a:gd name="connsiteY107" fmla="*/ 208840 h 1458378"/>
                  <a:gd name="connsiteX108" fmla="*/ 176318 w 845859"/>
                  <a:gd name="connsiteY108" fmla="*/ 222549 h 1458378"/>
                  <a:gd name="connsiteX109" fmla="*/ 180839 w 845859"/>
                  <a:gd name="connsiteY109" fmla="*/ 240924 h 1458378"/>
                  <a:gd name="connsiteX110" fmla="*/ 199215 w 845859"/>
                  <a:gd name="connsiteY110" fmla="*/ 250112 h 1458378"/>
                  <a:gd name="connsiteX111" fmla="*/ 222111 w 845859"/>
                  <a:gd name="connsiteY111" fmla="*/ 263821 h 1458378"/>
                  <a:gd name="connsiteX112" fmla="*/ 203735 w 845859"/>
                  <a:gd name="connsiteY112" fmla="*/ 295905 h 1458378"/>
                  <a:gd name="connsiteX113" fmla="*/ 176172 w 845859"/>
                  <a:gd name="connsiteY113" fmla="*/ 295905 h 1458378"/>
                  <a:gd name="connsiteX114" fmla="*/ 176172 w 845859"/>
                  <a:gd name="connsiteY114" fmla="*/ 307426 h 1458378"/>
                  <a:gd name="connsiteX115" fmla="*/ 199069 w 845859"/>
                  <a:gd name="connsiteY115" fmla="*/ 337177 h 1458378"/>
                  <a:gd name="connsiteX116" fmla="*/ 224299 w 845859"/>
                  <a:gd name="connsiteY116" fmla="*/ 337177 h 1458378"/>
                  <a:gd name="connsiteX117" fmla="*/ 226632 w 845859"/>
                  <a:gd name="connsiteY117" fmla="*/ 353219 h 1458378"/>
                  <a:gd name="connsiteX118" fmla="*/ 217444 w 845859"/>
                  <a:gd name="connsiteY118" fmla="*/ 389825 h 1458378"/>
                  <a:gd name="connsiteX119" fmla="*/ 164797 w 845859"/>
                  <a:gd name="connsiteY119" fmla="*/ 525016 h 1458378"/>
                  <a:gd name="connsiteX120" fmla="*/ 194548 w 845859"/>
                  <a:gd name="connsiteY120" fmla="*/ 527350 h 1458378"/>
                  <a:gd name="connsiteX121" fmla="*/ 222111 w 845859"/>
                  <a:gd name="connsiteY121" fmla="*/ 440284 h 1458378"/>
                  <a:gd name="connsiteX122" fmla="*/ 240487 w 845859"/>
                  <a:gd name="connsiteY122" fmla="*/ 449472 h 1458378"/>
                  <a:gd name="connsiteX123" fmla="*/ 265717 w 845859"/>
                  <a:gd name="connsiteY123" fmla="*/ 444951 h 1458378"/>
                  <a:gd name="connsiteX124" fmla="*/ 263383 w 845859"/>
                  <a:gd name="connsiteY124" fmla="*/ 488557 h 1458378"/>
                  <a:gd name="connsiteX125" fmla="*/ 256529 w 845859"/>
                  <a:gd name="connsiteY125" fmla="*/ 511453 h 1458378"/>
                  <a:gd name="connsiteX126" fmla="*/ 270238 w 845859"/>
                  <a:gd name="connsiteY126" fmla="*/ 527496 h 1458378"/>
                  <a:gd name="connsiteX127" fmla="*/ 196881 w 845859"/>
                  <a:gd name="connsiteY127" fmla="*/ 637457 h 1458378"/>
                  <a:gd name="connsiteX128" fmla="*/ 210590 w 845859"/>
                  <a:gd name="connsiteY128" fmla="*/ 665021 h 1458378"/>
                  <a:gd name="connsiteX129" fmla="*/ 224299 w 845859"/>
                  <a:gd name="connsiteY129" fmla="*/ 648979 h 1458378"/>
                  <a:gd name="connsiteX130" fmla="*/ 249529 w 845859"/>
                  <a:gd name="connsiteY130" fmla="*/ 669541 h 1458378"/>
                  <a:gd name="connsiteX131" fmla="*/ 265571 w 845859"/>
                  <a:gd name="connsiteY131" fmla="*/ 676396 h 1458378"/>
                  <a:gd name="connsiteX132" fmla="*/ 274759 w 845859"/>
                  <a:gd name="connsiteY132" fmla="*/ 648833 h 1458378"/>
                  <a:gd name="connsiteX133" fmla="*/ 313697 w 845859"/>
                  <a:gd name="connsiteY133" fmla="*/ 658020 h 1458378"/>
                  <a:gd name="connsiteX134" fmla="*/ 334260 w 845859"/>
                  <a:gd name="connsiteY134" fmla="*/ 662541 h 1458378"/>
                  <a:gd name="connsiteX135" fmla="*/ 373199 w 845859"/>
                  <a:gd name="connsiteY135" fmla="*/ 637311 h 1458378"/>
                  <a:gd name="connsiteX136" fmla="*/ 402950 w 845859"/>
                  <a:gd name="connsiteY136" fmla="*/ 646499 h 1458378"/>
                  <a:gd name="connsiteX137" fmla="*/ 396096 w 845859"/>
                  <a:gd name="connsiteY137" fmla="*/ 669396 h 1458378"/>
                  <a:gd name="connsiteX138" fmla="*/ 347969 w 845859"/>
                  <a:gd name="connsiteY138" fmla="*/ 703813 h 1458378"/>
                  <a:gd name="connsiteX139" fmla="*/ 375532 w 845859"/>
                  <a:gd name="connsiteY139" fmla="*/ 804587 h 1458378"/>
                  <a:gd name="connsiteX140" fmla="*/ 432847 w 845859"/>
                  <a:gd name="connsiteY140" fmla="*/ 774836 h 1458378"/>
                  <a:gd name="connsiteX141" fmla="*/ 409950 w 845859"/>
                  <a:gd name="connsiteY141" fmla="*/ 820630 h 1458378"/>
                  <a:gd name="connsiteX142" fmla="*/ 403096 w 845859"/>
                  <a:gd name="connsiteY142" fmla="*/ 832151 h 1458378"/>
                  <a:gd name="connsiteX143" fmla="*/ 403096 w 845859"/>
                  <a:gd name="connsiteY143" fmla="*/ 877944 h 1458378"/>
                  <a:gd name="connsiteX144" fmla="*/ 377866 w 845859"/>
                  <a:gd name="connsiteY144" fmla="*/ 880277 h 1458378"/>
                  <a:gd name="connsiteX145" fmla="*/ 373345 w 845859"/>
                  <a:gd name="connsiteY145" fmla="*/ 916883 h 1458378"/>
                  <a:gd name="connsiteX146" fmla="*/ 368824 w 845859"/>
                  <a:gd name="connsiteY146" fmla="*/ 942112 h 1458378"/>
                  <a:gd name="connsiteX147" fmla="*/ 339073 w 845859"/>
                  <a:gd name="connsiteY147" fmla="*/ 928404 h 1458378"/>
                  <a:gd name="connsiteX148" fmla="*/ 325364 w 845859"/>
                  <a:gd name="connsiteY148" fmla="*/ 926070 h 1458378"/>
                  <a:gd name="connsiteX149" fmla="*/ 277238 w 845859"/>
                  <a:gd name="connsiteY149" fmla="*/ 926070 h 1458378"/>
                  <a:gd name="connsiteX150" fmla="*/ 226778 w 845859"/>
                  <a:gd name="connsiteY150" fmla="*/ 896319 h 1458378"/>
                  <a:gd name="connsiteX151" fmla="*/ 213069 w 845859"/>
                  <a:gd name="connsiteY151" fmla="*/ 907841 h 1458378"/>
                  <a:gd name="connsiteX152" fmla="*/ 231445 w 845859"/>
                  <a:gd name="connsiteY152" fmla="*/ 935404 h 1458378"/>
                  <a:gd name="connsiteX153" fmla="*/ 231445 w 845859"/>
                  <a:gd name="connsiteY153" fmla="*/ 960634 h 1458378"/>
                  <a:gd name="connsiteX154" fmla="*/ 203881 w 845859"/>
                  <a:gd name="connsiteY154" fmla="*/ 965155 h 1458378"/>
                  <a:gd name="connsiteX155" fmla="*/ 187839 w 845859"/>
                  <a:gd name="connsiteY155" fmla="*/ 988052 h 1458378"/>
                  <a:gd name="connsiteX156" fmla="*/ 210736 w 845859"/>
                  <a:gd name="connsiteY156" fmla="*/ 990385 h 1458378"/>
                  <a:gd name="connsiteX157" fmla="*/ 242820 w 845859"/>
                  <a:gd name="connsiteY157" fmla="*/ 990385 h 1458378"/>
                  <a:gd name="connsiteX158" fmla="*/ 249674 w 845859"/>
                  <a:gd name="connsiteY158" fmla="*/ 999573 h 1458378"/>
                  <a:gd name="connsiteX159" fmla="*/ 249674 w 845859"/>
                  <a:gd name="connsiteY159" fmla="*/ 1022469 h 1458378"/>
                  <a:gd name="connsiteX160" fmla="*/ 242820 w 845859"/>
                  <a:gd name="connsiteY160" fmla="*/ 1082117 h 1458378"/>
                  <a:gd name="connsiteX161" fmla="*/ 98441 w 845859"/>
                  <a:gd name="connsiteY161" fmla="*/ 1143952 h 1458378"/>
                  <a:gd name="connsiteX162" fmla="*/ 98441 w 845859"/>
                  <a:gd name="connsiteY162" fmla="*/ 1164515 h 1458378"/>
                  <a:gd name="connsiteX163" fmla="*/ 107628 w 845859"/>
                  <a:gd name="connsiteY163" fmla="*/ 1176037 h 1458378"/>
                  <a:gd name="connsiteX164" fmla="*/ 114483 w 845859"/>
                  <a:gd name="connsiteY164" fmla="*/ 1182891 h 1458378"/>
                  <a:gd name="connsiteX165" fmla="*/ 158088 w 845859"/>
                  <a:gd name="connsiteY165" fmla="*/ 1185224 h 1458378"/>
                  <a:gd name="connsiteX166" fmla="*/ 206215 w 845859"/>
                  <a:gd name="connsiteY166" fmla="*/ 1169182 h 1458378"/>
                  <a:gd name="connsiteX167" fmla="*/ 203881 w 845859"/>
                  <a:gd name="connsiteY167" fmla="*/ 1189745 h 1458378"/>
                  <a:gd name="connsiteX168" fmla="*/ 199360 w 845859"/>
                  <a:gd name="connsiteY168" fmla="*/ 1198933 h 1458378"/>
                  <a:gd name="connsiteX169" fmla="*/ 226924 w 845859"/>
                  <a:gd name="connsiteY169" fmla="*/ 1217309 h 1458378"/>
                  <a:gd name="connsiteX170" fmla="*/ 249820 w 845859"/>
                  <a:gd name="connsiteY170" fmla="*/ 1219642 h 1458378"/>
                  <a:gd name="connsiteX171" fmla="*/ 256675 w 845859"/>
                  <a:gd name="connsiteY171" fmla="*/ 1238018 h 1458378"/>
                  <a:gd name="connsiteX172" fmla="*/ 284238 w 845859"/>
                  <a:gd name="connsiteY172" fmla="*/ 1256393 h 1458378"/>
                  <a:gd name="connsiteX173" fmla="*/ 309468 w 845859"/>
                  <a:gd name="connsiteY173" fmla="*/ 1256393 h 1458378"/>
                  <a:gd name="connsiteX174" fmla="*/ 339219 w 845859"/>
                  <a:gd name="connsiteY174" fmla="*/ 1238018 h 1458378"/>
                  <a:gd name="connsiteX175" fmla="*/ 373637 w 845859"/>
                  <a:gd name="connsiteY175" fmla="*/ 1215121 h 1458378"/>
                  <a:gd name="connsiteX176" fmla="*/ 375970 w 845859"/>
                  <a:gd name="connsiteY176" fmla="*/ 1226642 h 1458378"/>
                  <a:gd name="connsiteX177" fmla="*/ 357594 w 845859"/>
                  <a:gd name="connsiteY177" fmla="*/ 1245018 h 1458378"/>
                  <a:gd name="connsiteX178" fmla="*/ 337031 w 845859"/>
                  <a:gd name="connsiteY178" fmla="*/ 1281623 h 1458378"/>
                  <a:gd name="connsiteX179" fmla="*/ 304947 w 845859"/>
                  <a:gd name="connsiteY179" fmla="*/ 1281623 h 1458378"/>
                  <a:gd name="connsiteX180" fmla="*/ 229257 w 845859"/>
                  <a:gd name="connsiteY180" fmla="*/ 1267914 h 1458378"/>
                  <a:gd name="connsiteX181" fmla="*/ 197173 w 845859"/>
                  <a:gd name="connsiteY181" fmla="*/ 1267914 h 1458378"/>
                  <a:gd name="connsiteX182" fmla="*/ 192652 w 845859"/>
                  <a:gd name="connsiteY182" fmla="*/ 1288477 h 1458378"/>
                  <a:gd name="connsiteX183" fmla="*/ 192652 w 845859"/>
                  <a:gd name="connsiteY183" fmla="*/ 1313707 h 1458378"/>
                  <a:gd name="connsiteX184" fmla="*/ 142192 w 845859"/>
                  <a:gd name="connsiteY184" fmla="*/ 1313707 h 1458378"/>
                  <a:gd name="connsiteX185" fmla="*/ 121629 w 845859"/>
                  <a:gd name="connsiteY185" fmla="*/ 1359501 h 1458378"/>
                  <a:gd name="connsiteX186" fmla="*/ 96399 w 845859"/>
                  <a:gd name="connsiteY186" fmla="*/ 1375543 h 1458378"/>
                  <a:gd name="connsiteX187" fmla="*/ 45939 w 845859"/>
                  <a:gd name="connsiteY187" fmla="*/ 1414481 h 1458378"/>
                  <a:gd name="connsiteX188" fmla="*/ 0 w 845859"/>
                  <a:gd name="connsiteY188" fmla="*/ 1416815 h 1458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</a:cxnLst>
                <a:rect l="l" t="t" r="r" b="b"/>
                <a:pathLst>
                  <a:path w="845859" h="1458378">
                    <a:moveTo>
                      <a:pt x="0" y="1416815"/>
                    </a:moveTo>
                    <a:lnTo>
                      <a:pt x="11521" y="1432857"/>
                    </a:lnTo>
                    <a:lnTo>
                      <a:pt x="29897" y="1437378"/>
                    </a:lnTo>
                    <a:lnTo>
                      <a:pt x="41418" y="1457941"/>
                    </a:lnTo>
                    <a:lnTo>
                      <a:pt x="50606" y="1460275"/>
                    </a:lnTo>
                    <a:lnTo>
                      <a:pt x="66648" y="1430524"/>
                    </a:lnTo>
                    <a:cubicBezTo>
                      <a:pt x="66648" y="1430524"/>
                      <a:pt x="82690" y="1405294"/>
                      <a:pt x="96399" y="1405294"/>
                    </a:cubicBezTo>
                    <a:cubicBezTo>
                      <a:pt x="110108" y="1405294"/>
                      <a:pt x="114774" y="1400773"/>
                      <a:pt x="126150" y="1400773"/>
                    </a:cubicBezTo>
                    <a:cubicBezTo>
                      <a:pt x="137671" y="1400773"/>
                      <a:pt x="208694" y="1437378"/>
                      <a:pt x="208694" y="1437378"/>
                    </a:cubicBezTo>
                    <a:lnTo>
                      <a:pt x="243112" y="1425857"/>
                    </a:lnTo>
                    <a:lnTo>
                      <a:pt x="245445" y="1384585"/>
                    </a:lnTo>
                    <a:cubicBezTo>
                      <a:pt x="245445" y="1384585"/>
                      <a:pt x="305093" y="1384585"/>
                      <a:pt x="311947" y="1384585"/>
                    </a:cubicBezTo>
                    <a:cubicBezTo>
                      <a:pt x="318802" y="1384585"/>
                      <a:pt x="387637" y="1402960"/>
                      <a:pt x="387637" y="1402960"/>
                    </a:cubicBezTo>
                    <a:lnTo>
                      <a:pt x="422055" y="1396106"/>
                    </a:lnTo>
                    <a:cubicBezTo>
                      <a:pt x="422055" y="1396106"/>
                      <a:pt x="431243" y="1389251"/>
                      <a:pt x="454139" y="1389251"/>
                    </a:cubicBezTo>
                    <a:cubicBezTo>
                      <a:pt x="477036" y="1389251"/>
                      <a:pt x="552726" y="1393772"/>
                      <a:pt x="552726" y="1393772"/>
                    </a:cubicBezTo>
                    <a:lnTo>
                      <a:pt x="616894" y="1386918"/>
                    </a:lnTo>
                    <a:cubicBezTo>
                      <a:pt x="616894" y="1386918"/>
                      <a:pt x="642124" y="1393772"/>
                      <a:pt x="653500" y="1396106"/>
                    </a:cubicBezTo>
                    <a:cubicBezTo>
                      <a:pt x="665021" y="1398439"/>
                      <a:pt x="724523" y="1396106"/>
                      <a:pt x="731377" y="1391585"/>
                    </a:cubicBezTo>
                    <a:cubicBezTo>
                      <a:pt x="738231" y="1387064"/>
                      <a:pt x="804733" y="1373209"/>
                      <a:pt x="804733" y="1357167"/>
                    </a:cubicBezTo>
                    <a:cubicBezTo>
                      <a:pt x="804733" y="1341125"/>
                      <a:pt x="807067" y="1309041"/>
                      <a:pt x="807067" y="1309041"/>
                    </a:cubicBezTo>
                    <a:lnTo>
                      <a:pt x="763461" y="1297520"/>
                    </a:lnTo>
                    <a:lnTo>
                      <a:pt x="713001" y="1288332"/>
                    </a:lnTo>
                    <a:lnTo>
                      <a:pt x="713001" y="1276810"/>
                    </a:lnTo>
                    <a:lnTo>
                      <a:pt x="751940" y="1272289"/>
                    </a:lnTo>
                    <a:lnTo>
                      <a:pt x="756461" y="1253914"/>
                    </a:lnTo>
                    <a:lnTo>
                      <a:pt x="749607" y="1235538"/>
                    </a:lnTo>
                    <a:lnTo>
                      <a:pt x="784024" y="1228684"/>
                    </a:lnTo>
                    <a:lnTo>
                      <a:pt x="816109" y="1205787"/>
                    </a:lnTo>
                    <a:lnTo>
                      <a:pt x="841339" y="1185224"/>
                    </a:lnTo>
                    <a:lnTo>
                      <a:pt x="857381" y="1109534"/>
                    </a:lnTo>
                    <a:lnTo>
                      <a:pt x="829817" y="1059075"/>
                    </a:lnTo>
                    <a:cubicBezTo>
                      <a:pt x="829817" y="1059075"/>
                      <a:pt x="811442" y="1038511"/>
                      <a:pt x="802254" y="1038511"/>
                    </a:cubicBezTo>
                    <a:cubicBezTo>
                      <a:pt x="793066" y="1038511"/>
                      <a:pt x="754128" y="1036178"/>
                      <a:pt x="754128" y="1036178"/>
                    </a:cubicBezTo>
                    <a:lnTo>
                      <a:pt x="701480" y="1056741"/>
                    </a:lnTo>
                    <a:lnTo>
                      <a:pt x="694626" y="1026990"/>
                    </a:lnTo>
                    <a:lnTo>
                      <a:pt x="715189" y="988052"/>
                    </a:lnTo>
                    <a:cubicBezTo>
                      <a:pt x="715189" y="988052"/>
                      <a:pt x="724377" y="976530"/>
                      <a:pt x="715189" y="965155"/>
                    </a:cubicBezTo>
                    <a:cubicBezTo>
                      <a:pt x="706001" y="953634"/>
                      <a:pt x="692292" y="939925"/>
                      <a:pt x="689959" y="930737"/>
                    </a:cubicBezTo>
                    <a:cubicBezTo>
                      <a:pt x="687626" y="921549"/>
                      <a:pt x="648687" y="900986"/>
                      <a:pt x="648687" y="900986"/>
                    </a:cubicBezTo>
                    <a:cubicBezTo>
                      <a:pt x="648687" y="900986"/>
                      <a:pt x="651020" y="884944"/>
                      <a:pt x="657875" y="884944"/>
                    </a:cubicBezTo>
                    <a:cubicBezTo>
                      <a:pt x="664729" y="884944"/>
                      <a:pt x="673917" y="882611"/>
                      <a:pt x="680771" y="887278"/>
                    </a:cubicBezTo>
                    <a:cubicBezTo>
                      <a:pt x="687626" y="891798"/>
                      <a:pt x="708335" y="907841"/>
                      <a:pt x="708335" y="900986"/>
                    </a:cubicBezTo>
                    <a:cubicBezTo>
                      <a:pt x="708335" y="894132"/>
                      <a:pt x="708335" y="896465"/>
                      <a:pt x="708335" y="884944"/>
                    </a:cubicBezTo>
                    <a:cubicBezTo>
                      <a:pt x="708335" y="873423"/>
                      <a:pt x="708335" y="873423"/>
                      <a:pt x="708335" y="873423"/>
                    </a:cubicBezTo>
                    <a:lnTo>
                      <a:pt x="692292" y="845860"/>
                    </a:lnTo>
                    <a:lnTo>
                      <a:pt x="680771" y="809254"/>
                    </a:lnTo>
                    <a:lnTo>
                      <a:pt x="639499" y="747419"/>
                    </a:lnTo>
                    <a:lnTo>
                      <a:pt x="611936" y="740565"/>
                    </a:lnTo>
                    <a:lnTo>
                      <a:pt x="595894" y="699293"/>
                    </a:lnTo>
                    <a:lnTo>
                      <a:pt x="563809" y="552580"/>
                    </a:lnTo>
                    <a:lnTo>
                      <a:pt x="488119" y="470035"/>
                    </a:lnTo>
                    <a:lnTo>
                      <a:pt x="453702" y="476890"/>
                    </a:lnTo>
                    <a:lnTo>
                      <a:pt x="433138" y="483744"/>
                    </a:lnTo>
                    <a:lnTo>
                      <a:pt x="403388" y="476890"/>
                    </a:lnTo>
                    <a:cubicBezTo>
                      <a:pt x="403388" y="476890"/>
                      <a:pt x="382824" y="458514"/>
                      <a:pt x="389679" y="458514"/>
                    </a:cubicBezTo>
                    <a:cubicBezTo>
                      <a:pt x="396533" y="458514"/>
                      <a:pt x="424097" y="451660"/>
                      <a:pt x="424097" y="451660"/>
                    </a:cubicBezTo>
                    <a:lnTo>
                      <a:pt x="476744" y="435618"/>
                    </a:lnTo>
                    <a:lnTo>
                      <a:pt x="497307" y="424096"/>
                    </a:lnTo>
                    <a:lnTo>
                      <a:pt x="492786" y="405721"/>
                    </a:lnTo>
                    <a:lnTo>
                      <a:pt x="479077" y="401200"/>
                    </a:lnTo>
                    <a:lnTo>
                      <a:pt x="524871" y="373637"/>
                    </a:lnTo>
                    <a:cubicBezTo>
                      <a:pt x="524871" y="373637"/>
                      <a:pt x="568476" y="275050"/>
                      <a:pt x="577518" y="268196"/>
                    </a:cubicBezTo>
                    <a:cubicBezTo>
                      <a:pt x="586706" y="261341"/>
                      <a:pt x="605081" y="240632"/>
                      <a:pt x="605081" y="233778"/>
                    </a:cubicBezTo>
                    <a:cubicBezTo>
                      <a:pt x="605081" y="226924"/>
                      <a:pt x="595894" y="206215"/>
                      <a:pt x="595894" y="206215"/>
                    </a:cubicBezTo>
                    <a:lnTo>
                      <a:pt x="527204" y="183318"/>
                    </a:lnTo>
                    <a:lnTo>
                      <a:pt x="458514" y="169609"/>
                    </a:lnTo>
                    <a:cubicBezTo>
                      <a:pt x="458514" y="169609"/>
                      <a:pt x="433284" y="187985"/>
                      <a:pt x="417242" y="192506"/>
                    </a:cubicBezTo>
                    <a:cubicBezTo>
                      <a:pt x="401200" y="197027"/>
                      <a:pt x="369116" y="199360"/>
                      <a:pt x="369116" y="199360"/>
                    </a:cubicBezTo>
                    <a:cubicBezTo>
                      <a:pt x="369116" y="199360"/>
                      <a:pt x="359928" y="197027"/>
                      <a:pt x="369116" y="190172"/>
                    </a:cubicBezTo>
                    <a:cubicBezTo>
                      <a:pt x="378303" y="183318"/>
                      <a:pt x="387491" y="178651"/>
                      <a:pt x="387491" y="178651"/>
                    </a:cubicBezTo>
                    <a:lnTo>
                      <a:pt x="408054" y="160276"/>
                    </a:lnTo>
                    <a:lnTo>
                      <a:pt x="412575" y="151088"/>
                    </a:lnTo>
                    <a:cubicBezTo>
                      <a:pt x="412575" y="151088"/>
                      <a:pt x="401054" y="151088"/>
                      <a:pt x="401054" y="144234"/>
                    </a:cubicBezTo>
                    <a:cubicBezTo>
                      <a:pt x="401054" y="137379"/>
                      <a:pt x="405575" y="130525"/>
                      <a:pt x="414763" y="123670"/>
                    </a:cubicBezTo>
                    <a:cubicBezTo>
                      <a:pt x="423951" y="116816"/>
                      <a:pt x="444514" y="109962"/>
                      <a:pt x="444514" y="109962"/>
                    </a:cubicBezTo>
                    <a:lnTo>
                      <a:pt x="483453" y="71023"/>
                    </a:lnTo>
                    <a:lnTo>
                      <a:pt x="501828" y="32084"/>
                    </a:lnTo>
                    <a:lnTo>
                      <a:pt x="494974" y="18375"/>
                    </a:lnTo>
                    <a:lnTo>
                      <a:pt x="485786" y="16042"/>
                    </a:lnTo>
                    <a:cubicBezTo>
                      <a:pt x="485786" y="16042"/>
                      <a:pt x="476598" y="22896"/>
                      <a:pt x="460556" y="25230"/>
                    </a:cubicBezTo>
                    <a:cubicBezTo>
                      <a:pt x="444514" y="27563"/>
                      <a:pt x="391866" y="27563"/>
                      <a:pt x="391866" y="27563"/>
                    </a:cubicBezTo>
                    <a:lnTo>
                      <a:pt x="366636" y="18375"/>
                    </a:lnTo>
                    <a:lnTo>
                      <a:pt x="350594" y="0"/>
                    </a:lnTo>
                    <a:lnTo>
                      <a:pt x="332219" y="4521"/>
                    </a:lnTo>
                    <a:lnTo>
                      <a:pt x="327698" y="59502"/>
                    </a:lnTo>
                    <a:lnTo>
                      <a:pt x="302468" y="61835"/>
                    </a:lnTo>
                    <a:cubicBezTo>
                      <a:pt x="302468" y="61835"/>
                      <a:pt x="295613" y="54981"/>
                      <a:pt x="293280" y="61835"/>
                    </a:cubicBezTo>
                    <a:cubicBezTo>
                      <a:pt x="290947" y="68690"/>
                      <a:pt x="286426" y="80211"/>
                      <a:pt x="286426" y="80211"/>
                    </a:cubicBezTo>
                    <a:lnTo>
                      <a:pt x="293280" y="109962"/>
                    </a:lnTo>
                    <a:cubicBezTo>
                      <a:pt x="293280" y="109962"/>
                      <a:pt x="300134" y="121483"/>
                      <a:pt x="293280" y="121483"/>
                    </a:cubicBezTo>
                    <a:cubicBezTo>
                      <a:pt x="286426" y="121483"/>
                      <a:pt x="240632" y="123816"/>
                      <a:pt x="240632" y="123816"/>
                    </a:cubicBezTo>
                    <a:lnTo>
                      <a:pt x="236111" y="167422"/>
                    </a:lnTo>
                    <a:lnTo>
                      <a:pt x="217736" y="167422"/>
                    </a:lnTo>
                    <a:lnTo>
                      <a:pt x="224590" y="178943"/>
                    </a:lnTo>
                    <a:lnTo>
                      <a:pt x="238299" y="199506"/>
                    </a:lnTo>
                    <a:lnTo>
                      <a:pt x="238299" y="227069"/>
                    </a:lnTo>
                    <a:cubicBezTo>
                      <a:pt x="238299" y="227069"/>
                      <a:pt x="240632" y="236257"/>
                      <a:pt x="231445" y="236257"/>
                    </a:cubicBezTo>
                    <a:cubicBezTo>
                      <a:pt x="222257" y="236257"/>
                      <a:pt x="219923" y="231736"/>
                      <a:pt x="213069" y="227069"/>
                    </a:cubicBezTo>
                    <a:cubicBezTo>
                      <a:pt x="206215" y="222403"/>
                      <a:pt x="194694" y="206506"/>
                      <a:pt x="194694" y="206506"/>
                    </a:cubicBezTo>
                    <a:lnTo>
                      <a:pt x="180985" y="192798"/>
                    </a:lnTo>
                    <a:lnTo>
                      <a:pt x="180985" y="169901"/>
                    </a:lnTo>
                    <a:lnTo>
                      <a:pt x="180985" y="151526"/>
                    </a:lnTo>
                    <a:lnTo>
                      <a:pt x="162609" y="151526"/>
                    </a:lnTo>
                    <a:lnTo>
                      <a:pt x="162609" y="172089"/>
                    </a:lnTo>
                    <a:lnTo>
                      <a:pt x="139713" y="172089"/>
                    </a:lnTo>
                    <a:lnTo>
                      <a:pt x="139713" y="190464"/>
                    </a:lnTo>
                    <a:lnTo>
                      <a:pt x="162609" y="208840"/>
                    </a:lnTo>
                    <a:lnTo>
                      <a:pt x="176318" y="222549"/>
                    </a:lnTo>
                    <a:lnTo>
                      <a:pt x="180839" y="240924"/>
                    </a:lnTo>
                    <a:lnTo>
                      <a:pt x="199215" y="250112"/>
                    </a:lnTo>
                    <a:lnTo>
                      <a:pt x="222111" y="263821"/>
                    </a:lnTo>
                    <a:lnTo>
                      <a:pt x="203735" y="295905"/>
                    </a:lnTo>
                    <a:lnTo>
                      <a:pt x="176172" y="295905"/>
                    </a:lnTo>
                    <a:cubicBezTo>
                      <a:pt x="176172" y="295905"/>
                      <a:pt x="171651" y="300426"/>
                      <a:pt x="176172" y="307426"/>
                    </a:cubicBezTo>
                    <a:cubicBezTo>
                      <a:pt x="180693" y="314280"/>
                      <a:pt x="199069" y="337177"/>
                      <a:pt x="199069" y="337177"/>
                    </a:cubicBezTo>
                    <a:lnTo>
                      <a:pt x="224299" y="337177"/>
                    </a:lnTo>
                    <a:lnTo>
                      <a:pt x="226632" y="353219"/>
                    </a:lnTo>
                    <a:lnTo>
                      <a:pt x="217444" y="389825"/>
                    </a:lnTo>
                    <a:lnTo>
                      <a:pt x="164797" y="525016"/>
                    </a:lnTo>
                    <a:lnTo>
                      <a:pt x="194548" y="527350"/>
                    </a:lnTo>
                    <a:lnTo>
                      <a:pt x="222111" y="440284"/>
                    </a:lnTo>
                    <a:cubicBezTo>
                      <a:pt x="222111" y="440284"/>
                      <a:pt x="222111" y="449472"/>
                      <a:pt x="240487" y="449472"/>
                    </a:cubicBezTo>
                    <a:cubicBezTo>
                      <a:pt x="258862" y="449472"/>
                      <a:pt x="265717" y="444951"/>
                      <a:pt x="265717" y="444951"/>
                    </a:cubicBezTo>
                    <a:cubicBezTo>
                      <a:pt x="270238" y="460993"/>
                      <a:pt x="263383" y="488557"/>
                      <a:pt x="263383" y="488557"/>
                    </a:cubicBezTo>
                    <a:lnTo>
                      <a:pt x="256529" y="511453"/>
                    </a:lnTo>
                    <a:lnTo>
                      <a:pt x="270238" y="527496"/>
                    </a:lnTo>
                    <a:lnTo>
                      <a:pt x="196881" y="637457"/>
                    </a:lnTo>
                    <a:lnTo>
                      <a:pt x="210590" y="665021"/>
                    </a:lnTo>
                    <a:lnTo>
                      <a:pt x="224299" y="648979"/>
                    </a:lnTo>
                    <a:lnTo>
                      <a:pt x="249529" y="669541"/>
                    </a:lnTo>
                    <a:cubicBezTo>
                      <a:pt x="249529" y="669541"/>
                      <a:pt x="258716" y="685584"/>
                      <a:pt x="265571" y="676396"/>
                    </a:cubicBezTo>
                    <a:cubicBezTo>
                      <a:pt x="272425" y="667208"/>
                      <a:pt x="263237" y="648833"/>
                      <a:pt x="274759" y="648833"/>
                    </a:cubicBezTo>
                    <a:cubicBezTo>
                      <a:pt x="286280" y="648833"/>
                      <a:pt x="313697" y="658020"/>
                      <a:pt x="313697" y="658020"/>
                    </a:cubicBezTo>
                    <a:cubicBezTo>
                      <a:pt x="313697" y="658020"/>
                      <a:pt x="322885" y="664875"/>
                      <a:pt x="334260" y="662541"/>
                    </a:cubicBezTo>
                    <a:cubicBezTo>
                      <a:pt x="345782" y="660208"/>
                      <a:pt x="373199" y="637311"/>
                      <a:pt x="373199" y="637311"/>
                    </a:cubicBezTo>
                    <a:lnTo>
                      <a:pt x="402950" y="646499"/>
                    </a:lnTo>
                    <a:lnTo>
                      <a:pt x="396096" y="669396"/>
                    </a:lnTo>
                    <a:lnTo>
                      <a:pt x="347969" y="703813"/>
                    </a:lnTo>
                    <a:lnTo>
                      <a:pt x="375532" y="804587"/>
                    </a:lnTo>
                    <a:lnTo>
                      <a:pt x="432847" y="774836"/>
                    </a:lnTo>
                    <a:lnTo>
                      <a:pt x="409950" y="820630"/>
                    </a:lnTo>
                    <a:lnTo>
                      <a:pt x="403096" y="832151"/>
                    </a:lnTo>
                    <a:lnTo>
                      <a:pt x="403096" y="877944"/>
                    </a:lnTo>
                    <a:lnTo>
                      <a:pt x="377866" y="880277"/>
                    </a:lnTo>
                    <a:lnTo>
                      <a:pt x="373345" y="916883"/>
                    </a:lnTo>
                    <a:lnTo>
                      <a:pt x="368824" y="942112"/>
                    </a:lnTo>
                    <a:lnTo>
                      <a:pt x="339073" y="928404"/>
                    </a:lnTo>
                    <a:cubicBezTo>
                      <a:pt x="339073" y="928404"/>
                      <a:pt x="341406" y="926070"/>
                      <a:pt x="325364" y="926070"/>
                    </a:cubicBezTo>
                    <a:cubicBezTo>
                      <a:pt x="309322" y="926070"/>
                      <a:pt x="286426" y="928404"/>
                      <a:pt x="277238" y="926070"/>
                    </a:cubicBezTo>
                    <a:cubicBezTo>
                      <a:pt x="268050" y="923737"/>
                      <a:pt x="226778" y="896319"/>
                      <a:pt x="226778" y="896319"/>
                    </a:cubicBezTo>
                    <a:lnTo>
                      <a:pt x="213069" y="907841"/>
                    </a:lnTo>
                    <a:lnTo>
                      <a:pt x="231445" y="935404"/>
                    </a:lnTo>
                    <a:cubicBezTo>
                      <a:pt x="231445" y="935404"/>
                      <a:pt x="242966" y="960634"/>
                      <a:pt x="231445" y="960634"/>
                    </a:cubicBezTo>
                    <a:cubicBezTo>
                      <a:pt x="219923" y="960634"/>
                      <a:pt x="210882" y="956113"/>
                      <a:pt x="203881" y="965155"/>
                    </a:cubicBezTo>
                    <a:cubicBezTo>
                      <a:pt x="197027" y="974343"/>
                      <a:pt x="187839" y="988052"/>
                      <a:pt x="187839" y="988052"/>
                    </a:cubicBezTo>
                    <a:lnTo>
                      <a:pt x="210736" y="990385"/>
                    </a:lnTo>
                    <a:lnTo>
                      <a:pt x="242820" y="990385"/>
                    </a:lnTo>
                    <a:lnTo>
                      <a:pt x="249674" y="999573"/>
                    </a:lnTo>
                    <a:lnTo>
                      <a:pt x="249674" y="1022469"/>
                    </a:lnTo>
                    <a:lnTo>
                      <a:pt x="242820" y="1082117"/>
                    </a:lnTo>
                    <a:lnTo>
                      <a:pt x="98441" y="1143952"/>
                    </a:lnTo>
                    <a:lnTo>
                      <a:pt x="98441" y="1164515"/>
                    </a:lnTo>
                    <a:cubicBezTo>
                      <a:pt x="98441" y="1164515"/>
                      <a:pt x="100774" y="1169036"/>
                      <a:pt x="107628" y="1176037"/>
                    </a:cubicBezTo>
                    <a:cubicBezTo>
                      <a:pt x="114483" y="1182891"/>
                      <a:pt x="114483" y="1182891"/>
                      <a:pt x="114483" y="1182891"/>
                    </a:cubicBezTo>
                    <a:lnTo>
                      <a:pt x="158088" y="1185224"/>
                    </a:lnTo>
                    <a:lnTo>
                      <a:pt x="206215" y="1169182"/>
                    </a:lnTo>
                    <a:cubicBezTo>
                      <a:pt x="206215" y="1169182"/>
                      <a:pt x="208548" y="1180703"/>
                      <a:pt x="203881" y="1189745"/>
                    </a:cubicBezTo>
                    <a:cubicBezTo>
                      <a:pt x="199360" y="1198933"/>
                      <a:pt x="199360" y="1198933"/>
                      <a:pt x="199360" y="1198933"/>
                    </a:cubicBezTo>
                    <a:lnTo>
                      <a:pt x="226924" y="1217309"/>
                    </a:lnTo>
                    <a:cubicBezTo>
                      <a:pt x="242966" y="1217309"/>
                      <a:pt x="249820" y="1219642"/>
                      <a:pt x="249820" y="1219642"/>
                    </a:cubicBezTo>
                    <a:lnTo>
                      <a:pt x="256675" y="1238018"/>
                    </a:lnTo>
                    <a:lnTo>
                      <a:pt x="284238" y="1256393"/>
                    </a:lnTo>
                    <a:cubicBezTo>
                      <a:pt x="284238" y="1256393"/>
                      <a:pt x="300280" y="1260914"/>
                      <a:pt x="309468" y="1256393"/>
                    </a:cubicBezTo>
                    <a:cubicBezTo>
                      <a:pt x="318656" y="1251872"/>
                      <a:pt x="339219" y="1238018"/>
                      <a:pt x="339219" y="1238018"/>
                    </a:cubicBezTo>
                    <a:lnTo>
                      <a:pt x="373637" y="1215121"/>
                    </a:lnTo>
                    <a:lnTo>
                      <a:pt x="375970" y="1226642"/>
                    </a:lnTo>
                    <a:lnTo>
                      <a:pt x="357594" y="1245018"/>
                    </a:lnTo>
                    <a:lnTo>
                      <a:pt x="337031" y="1281623"/>
                    </a:lnTo>
                    <a:cubicBezTo>
                      <a:pt x="337031" y="1281623"/>
                      <a:pt x="348552" y="1290811"/>
                      <a:pt x="304947" y="1281623"/>
                    </a:cubicBezTo>
                    <a:cubicBezTo>
                      <a:pt x="261341" y="1272435"/>
                      <a:pt x="238445" y="1267914"/>
                      <a:pt x="229257" y="1267914"/>
                    </a:cubicBezTo>
                    <a:cubicBezTo>
                      <a:pt x="220069" y="1267914"/>
                      <a:pt x="197173" y="1267914"/>
                      <a:pt x="197173" y="1267914"/>
                    </a:cubicBezTo>
                    <a:lnTo>
                      <a:pt x="192652" y="1288477"/>
                    </a:lnTo>
                    <a:cubicBezTo>
                      <a:pt x="192652" y="1288477"/>
                      <a:pt x="204173" y="1313707"/>
                      <a:pt x="192652" y="1313707"/>
                    </a:cubicBezTo>
                    <a:cubicBezTo>
                      <a:pt x="181131" y="1313707"/>
                      <a:pt x="142192" y="1313707"/>
                      <a:pt x="142192" y="1313707"/>
                    </a:cubicBezTo>
                    <a:cubicBezTo>
                      <a:pt x="142192" y="1313707"/>
                      <a:pt x="130671" y="1357313"/>
                      <a:pt x="121629" y="1359501"/>
                    </a:cubicBezTo>
                    <a:cubicBezTo>
                      <a:pt x="112441" y="1361834"/>
                      <a:pt x="123962" y="1366355"/>
                      <a:pt x="96399" y="1375543"/>
                    </a:cubicBezTo>
                    <a:cubicBezTo>
                      <a:pt x="68835" y="1384730"/>
                      <a:pt x="45939" y="1414481"/>
                      <a:pt x="45939" y="1414481"/>
                    </a:cubicBezTo>
                    <a:lnTo>
                      <a:pt x="0" y="1416815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27" name="Freeform: Shape 63">
                <a:extLst>
                  <a:ext uri="{FF2B5EF4-FFF2-40B4-BE49-F238E27FC236}">
                    <a16:creationId xmlns:a16="http://schemas.microsoft.com/office/drawing/2014/main" id="{FC7912C2-3E26-1C0C-D53E-29105167B7AA}"/>
                  </a:ext>
                </a:extLst>
              </p:cNvPr>
              <p:cNvSpPr/>
              <p:nvPr/>
            </p:nvSpPr>
            <p:spPr>
              <a:xfrm>
                <a:off x="8532643" y="2902757"/>
                <a:ext cx="87503" cy="87503"/>
              </a:xfrm>
              <a:custGeom>
                <a:avLst/>
                <a:gdLst>
                  <a:gd name="connsiteX0" fmla="*/ 43744 w 87502"/>
                  <a:gd name="connsiteY0" fmla="*/ 2917 h 87502"/>
                  <a:gd name="connsiteX1" fmla="*/ 8597 w 87502"/>
                  <a:gd name="connsiteY1" fmla="*/ 12105 h 87502"/>
                  <a:gd name="connsiteX2" fmla="*/ 1014 w 87502"/>
                  <a:gd name="connsiteY2" fmla="*/ 21292 h 87502"/>
                  <a:gd name="connsiteX3" fmla="*/ 2472 w 87502"/>
                  <a:gd name="connsiteY3" fmla="*/ 51918 h 87502"/>
                  <a:gd name="connsiteX4" fmla="*/ 30036 w 87502"/>
                  <a:gd name="connsiteY4" fmla="*/ 77878 h 87502"/>
                  <a:gd name="connsiteX5" fmla="*/ 80496 w 87502"/>
                  <a:gd name="connsiteY5" fmla="*/ 100774 h 87502"/>
                  <a:gd name="connsiteX6" fmla="*/ 91142 w 87502"/>
                  <a:gd name="connsiteY6" fmla="*/ 67231 h 87502"/>
                  <a:gd name="connsiteX7" fmla="*/ 91142 w 87502"/>
                  <a:gd name="connsiteY7" fmla="*/ 35147 h 87502"/>
                  <a:gd name="connsiteX8" fmla="*/ 68245 w 87502"/>
                  <a:gd name="connsiteY8" fmla="*/ 0 h 87502"/>
                  <a:gd name="connsiteX9" fmla="*/ 43744 w 87502"/>
                  <a:gd name="connsiteY9" fmla="*/ 2917 h 8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502" h="87502">
                    <a:moveTo>
                      <a:pt x="43744" y="2917"/>
                    </a:moveTo>
                    <a:lnTo>
                      <a:pt x="8597" y="12105"/>
                    </a:lnTo>
                    <a:lnTo>
                      <a:pt x="1014" y="21292"/>
                    </a:lnTo>
                    <a:cubicBezTo>
                      <a:pt x="1014" y="21292"/>
                      <a:pt x="-2049" y="45793"/>
                      <a:pt x="2472" y="51918"/>
                    </a:cubicBezTo>
                    <a:cubicBezTo>
                      <a:pt x="6993" y="58044"/>
                      <a:pt x="30036" y="77878"/>
                      <a:pt x="30036" y="77878"/>
                    </a:cubicBezTo>
                    <a:lnTo>
                      <a:pt x="80496" y="100774"/>
                    </a:lnTo>
                    <a:lnTo>
                      <a:pt x="91142" y="67231"/>
                    </a:lnTo>
                    <a:cubicBezTo>
                      <a:pt x="91142" y="67231"/>
                      <a:pt x="109517" y="64169"/>
                      <a:pt x="91142" y="35147"/>
                    </a:cubicBezTo>
                    <a:cubicBezTo>
                      <a:pt x="72766" y="6125"/>
                      <a:pt x="68245" y="0"/>
                      <a:pt x="68245" y="0"/>
                    </a:cubicBezTo>
                    <a:lnTo>
                      <a:pt x="43744" y="2917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28" name="Freeform: Shape 65">
                <a:extLst>
                  <a:ext uri="{FF2B5EF4-FFF2-40B4-BE49-F238E27FC236}">
                    <a16:creationId xmlns:a16="http://schemas.microsoft.com/office/drawing/2014/main" id="{0BB78788-5E22-53AA-F9FE-E7860667C27D}"/>
                  </a:ext>
                </a:extLst>
              </p:cNvPr>
              <p:cNvSpPr/>
              <p:nvPr/>
            </p:nvSpPr>
            <p:spPr>
              <a:xfrm>
                <a:off x="8631369" y="2808696"/>
                <a:ext cx="160422" cy="189589"/>
              </a:xfrm>
              <a:custGeom>
                <a:avLst/>
                <a:gdLst>
                  <a:gd name="connsiteX0" fmla="*/ 70294 w 160421"/>
                  <a:gd name="connsiteY0" fmla="*/ 22163 h 189589"/>
                  <a:gd name="connsiteX1" fmla="*/ 51918 w 160421"/>
                  <a:gd name="connsiteY1" fmla="*/ 29747 h 189589"/>
                  <a:gd name="connsiteX2" fmla="*/ 51918 w 160421"/>
                  <a:gd name="connsiteY2" fmla="*/ 48122 h 189589"/>
                  <a:gd name="connsiteX3" fmla="*/ 33543 w 160421"/>
                  <a:gd name="connsiteY3" fmla="*/ 63435 h 189589"/>
                  <a:gd name="connsiteX4" fmla="*/ 0 w 160421"/>
                  <a:gd name="connsiteY4" fmla="*/ 67956 h 189589"/>
                  <a:gd name="connsiteX5" fmla="*/ 7583 w 160421"/>
                  <a:gd name="connsiteY5" fmla="*/ 87790 h 189589"/>
                  <a:gd name="connsiteX6" fmla="*/ 32084 w 160421"/>
                  <a:gd name="connsiteY6" fmla="*/ 98436 h 189589"/>
                  <a:gd name="connsiteX7" fmla="*/ 35147 w 160421"/>
                  <a:gd name="connsiteY7" fmla="*/ 138104 h 189589"/>
                  <a:gd name="connsiteX8" fmla="*/ 65773 w 160421"/>
                  <a:gd name="connsiteY8" fmla="*/ 153417 h 189589"/>
                  <a:gd name="connsiteX9" fmla="*/ 91732 w 160421"/>
                  <a:gd name="connsiteY9" fmla="*/ 174855 h 189589"/>
                  <a:gd name="connsiteX10" fmla="*/ 114629 w 160421"/>
                  <a:gd name="connsiteY10" fmla="*/ 190168 h 189589"/>
                  <a:gd name="connsiteX11" fmla="*/ 134463 w 160421"/>
                  <a:gd name="connsiteY11" fmla="*/ 188710 h 189589"/>
                  <a:gd name="connsiteX12" fmla="*/ 125275 w 160421"/>
                  <a:gd name="connsiteY12" fmla="*/ 156626 h 189589"/>
                  <a:gd name="connsiteX13" fmla="*/ 149775 w 160421"/>
                  <a:gd name="connsiteY13" fmla="*/ 142917 h 189589"/>
                  <a:gd name="connsiteX14" fmla="*/ 160422 w 160421"/>
                  <a:gd name="connsiteY14" fmla="*/ 132271 h 189589"/>
                  <a:gd name="connsiteX15" fmla="*/ 155901 w 160421"/>
                  <a:gd name="connsiteY15" fmla="*/ 115499 h 189589"/>
                  <a:gd name="connsiteX16" fmla="*/ 142192 w 160421"/>
                  <a:gd name="connsiteY16" fmla="*/ 101791 h 189589"/>
                  <a:gd name="connsiteX17" fmla="*/ 146713 w 160421"/>
                  <a:gd name="connsiteY17" fmla="*/ 78894 h 189589"/>
                  <a:gd name="connsiteX18" fmla="*/ 162026 w 160421"/>
                  <a:gd name="connsiteY18" fmla="*/ 65185 h 189589"/>
                  <a:gd name="connsiteX19" fmla="*/ 157505 w 160421"/>
                  <a:gd name="connsiteY19" fmla="*/ 10204 h 189589"/>
                  <a:gd name="connsiteX20" fmla="*/ 133004 w 160421"/>
                  <a:gd name="connsiteY20" fmla="*/ 5683 h 189589"/>
                  <a:gd name="connsiteX21" fmla="*/ 102378 w 160421"/>
                  <a:gd name="connsiteY21" fmla="*/ 2621 h 189589"/>
                  <a:gd name="connsiteX22" fmla="*/ 99316 w 160421"/>
                  <a:gd name="connsiteY22" fmla="*/ 51476 h 189589"/>
                  <a:gd name="connsiteX23" fmla="*/ 99316 w 160421"/>
                  <a:gd name="connsiteY23" fmla="*/ 74373 h 189589"/>
                  <a:gd name="connsiteX24" fmla="*/ 80940 w 160421"/>
                  <a:gd name="connsiteY24" fmla="*/ 66789 h 189589"/>
                  <a:gd name="connsiteX25" fmla="*/ 80940 w 160421"/>
                  <a:gd name="connsiteY25" fmla="*/ 59206 h 189589"/>
                  <a:gd name="connsiteX26" fmla="*/ 70294 w 160421"/>
                  <a:gd name="connsiteY26" fmla="*/ 22163 h 189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0421" h="189589">
                    <a:moveTo>
                      <a:pt x="70294" y="22163"/>
                    </a:moveTo>
                    <a:lnTo>
                      <a:pt x="51918" y="29747"/>
                    </a:lnTo>
                    <a:lnTo>
                      <a:pt x="51918" y="48122"/>
                    </a:lnTo>
                    <a:lnTo>
                      <a:pt x="33543" y="63435"/>
                    </a:lnTo>
                    <a:lnTo>
                      <a:pt x="0" y="67956"/>
                    </a:lnTo>
                    <a:cubicBezTo>
                      <a:pt x="0" y="67956"/>
                      <a:pt x="3062" y="86332"/>
                      <a:pt x="7583" y="87790"/>
                    </a:cubicBezTo>
                    <a:cubicBezTo>
                      <a:pt x="12104" y="89249"/>
                      <a:pt x="32084" y="98436"/>
                      <a:pt x="32084" y="98436"/>
                    </a:cubicBezTo>
                    <a:lnTo>
                      <a:pt x="35147" y="138104"/>
                    </a:lnTo>
                    <a:lnTo>
                      <a:pt x="65773" y="153417"/>
                    </a:lnTo>
                    <a:lnTo>
                      <a:pt x="91732" y="174855"/>
                    </a:lnTo>
                    <a:lnTo>
                      <a:pt x="114629" y="190168"/>
                    </a:lnTo>
                    <a:cubicBezTo>
                      <a:pt x="114629" y="190168"/>
                      <a:pt x="134463" y="196293"/>
                      <a:pt x="134463" y="188710"/>
                    </a:cubicBezTo>
                    <a:cubicBezTo>
                      <a:pt x="134463" y="181126"/>
                      <a:pt x="125275" y="156626"/>
                      <a:pt x="125275" y="156626"/>
                    </a:cubicBezTo>
                    <a:lnTo>
                      <a:pt x="149775" y="142917"/>
                    </a:lnTo>
                    <a:cubicBezTo>
                      <a:pt x="149775" y="142917"/>
                      <a:pt x="160422" y="141458"/>
                      <a:pt x="160422" y="132271"/>
                    </a:cubicBezTo>
                    <a:cubicBezTo>
                      <a:pt x="160422" y="123083"/>
                      <a:pt x="155901" y="115499"/>
                      <a:pt x="155901" y="115499"/>
                    </a:cubicBezTo>
                    <a:lnTo>
                      <a:pt x="142192" y="101791"/>
                    </a:lnTo>
                    <a:lnTo>
                      <a:pt x="146713" y="78894"/>
                    </a:lnTo>
                    <a:lnTo>
                      <a:pt x="162026" y="65185"/>
                    </a:lnTo>
                    <a:lnTo>
                      <a:pt x="157505" y="10204"/>
                    </a:lnTo>
                    <a:cubicBezTo>
                      <a:pt x="157505" y="10204"/>
                      <a:pt x="137671" y="8746"/>
                      <a:pt x="133004" y="5683"/>
                    </a:cubicBezTo>
                    <a:cubicBezTo>
                      <a:pt x="128483" y="2621"/>
                      <a:pt x="102378" y="-3504"/>
                      <a:pt x="102378" y="2621"/>
                    </a:cubicBezTo>
                    <a:cubicBezTo>
                      <a:pt x="102378" y="8746"/>
                      <a:pt x="99316" y="45351"/>
                      <a:pt x="99316" y="51476"/>
                    </a:cubicBezTo>
                    <a:cubicBezTo>
                      <a:pt x="99316" y="57602"/>
                      <a:pt x="106899" y="74373"/>
                      <a:pt x="99316" y="74373"/>
                    </a:cubicBezTo>
                    <a:cubicBezTo>
                      <a:pt x="91732" y="74373"/>
                      <a:pt x="80940" y="74373"/>
                      <a:pt x="80940" y="66789"/>
                    </a:cubicBezTo>
                    <a:cubicBezTo>
                      <a:pt x="80940" y="59206"/>
                      <a:pt x="82398" y="72915"/>
                      <a:pt x="80940" y="59206"/>
                    </a:cubicBezTo>
                    <a:cubicBezTo>
                      <a:pt x="79482" y="45497"/>
                      <a:pt x="70294" y="22163"/>
                      <a:pt x="70294" y="22163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29" name="Freeform: Shape 72">
                <a:extLst>
                  <a:ext uri="{FF2B5EF4-FFF2-40B4-BE49-F238E27FC236}">
                    <a16:creationId xmlns:a16="http://schemas.microsoft.com/office/drawing/2014/main" id="{CD0D3D93-0F44-20DB-DAA1-D27A6A53DAFB}"/>
                  </a:ext>
                </a:extLst>
              </p:cNvPr>
              <p:cNvSpPr/>
              <p:nvPr/>
            </p:nvSpPr>
            <p:spPr>
              <a:xfrm>
                <a:off x="9163093" y="2551288"/>
                <a:ext cx="43751" cy="189589"/>
              </a:xfrm>
              <a:custGeom>
                <a:avLst/>
                <a:gdLst>
                  <a:gd name="connsiteX0" fmla="*/ 44335 w 43751"/>
                  <a:gd name="connsiteY0" fmla="*/ 0 h 189589"/>
                  <a:gd name="connsiteX1" fmla="*/ 29022 w 43751"/>
                  <a:gd name="connsiteY1" fmla="*/ 15313 h 189589"/>
                  <a:gd name="connsiteX2" fmla="*/ 15313 w 43751"/>
                  <a:gd name="connsiteY2" fmla="*/ 116087 h 189589"/>
                  <a:gd name="connsiteX3" fmla="*/ 0 w 43751"/>
                  <a:gd name="connsiteY3" fmla="*/ 195569 h 189589"/>
                  <a:gd name="connsiteX4" fmla="*/ 16771 w 43751"/>
                  <a:gd name="connsiteY4" fmla="*/ 194110 h 189589"/>
                  <a:gd name="connsiteX5" fmla="*/ 33543 w 43751"/>
                  <a:gd name="connsiteY5" fmla="*/ 143650 h 189589"/>
                  <a:gd name="connsiteX6" fmla="*/ 51918 w 43751"/>
                  <a:gd name="connsiteY6" fmla="*/ 65773 h 189589"/>
                  <a:gd name="connsiteX7" fmla="*/ 44335 w 43751"/>
                  <a:gd name="connsiteY7" fmla="*/ 0 h 189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751" h="189589">
                    <a:moveTo>
                      <a:pt x="44335" y="0"/>
                    </a:moveTo>
                    <a:lnTo>
                      <a:pt x="29022" y="15313"/>
                    </a:lnTo>
                    <a:lnTo>
                      <a:pt x="15313" y="116087"/>
                    </a:lnTo>
                    <a:lnTo>
                      <a:pt x="0" y="195569"/>
                    </a:lnTo>
                    <a:cubicBezTo>
                      <a:pt x="0" y="195569"/>
                      <a:pt x="13709" y="200090"/>
                      <a:pt x="16771" y="194110"/>
                    </a:cubicBezTo>
                    <a:cubicBezTo>
                      <a:pt x="19834" y="187985"/>
                      <a:pt x="33543" y="143650"/>
                      <a:pt x="33543" y="143650"/>
                    </a:cubicBezTo>
                    <a:cubicBezTo>
                      <a:pt x="33543" y="143650"/>
                      <a:pt x="51918" y="71898"/>
                      <a:pt x="51918" y="65773"/>
                    </a:cubicBezTo>
                    <a:cubicBezTo>
                      <a:pt x="51918" y="59502"/>
                      <a:pt x="44335" y="0"/>
                      <a:pt x="44335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30" name="Freeform: Shape 74">
                <a:extLst>
                  <a:ext uri="{FF2B5EF4-FFF2-40B4-BE49-F238E27FC236}">
                    <a16:creationId xmlns:a16="http://schemas.microsoft.com/office/drawing/2014/main" id="{F2717F7E-A8B7-10E2-A3A2-92DCAA19BAAB}"/>
                  </a:ext>
                </a:extLst>
              </p:cNvPr>
              <p:cNvSpPr/>
              <p:nvPr/>
            </p:nvSpPr>
            <p:spPr>
              <a:xfrm>
                <a:off x="9296097" y="2420033"/>
                <a:ext cx="72919" cy="160422"/>
              </a:xfrm>
              <a:custGeom>
                <a:avLst/>
                <a:gdLst>
                  <a:gd name="connsiteX0" fmla="*/ 39668 w 72918"/>
                  <a:gd name="connsiteY0" fmla="*/ 21292 h 160421"/>
                  <a:gd name="connsiteX1" fmla="*/ 19834 w 72918"/>
                  <a:gd name="connsiteY1" fmla="*/ 50314 h 160421"/>
                  <a:gd name="connsiteX2" fmla="*/ 0 w 72918"/>
                  <a:gd name="connsiteY2" fmla="*/ 74815 h 160421"/>
                  <a:gd name="connsiteX3" fmla="*/ 7584 w 72918"/>
                  <a:gd name="connsiteY3" fmla="*/ 114483 h 160421"/>
                  <a:gd name="connsiteX4" fmla="*/ 16771 w 72918"/>
                  <a:gd name="connsiteY4" fmla="*/ 154151 h 160421"/>
                  <a:gd name="connsiteX5" fmla="*/ 44335 w 72918"/>
                  <a:gd name="connsiteY5" fmla="*/ 172526 h 160421"/>
                  <a:gd name="connsiteX6" fmla="*/ 71898 w 72918"/>
                  <a:gd name="connsiteY6" fmla="*/ 120608 h 160421"/>
                  <a:gd name="connsiteX7" fmla="*/ 68835 w 72918"/>
                  <a:gd name="connsiteY7" fmla="*/ 82398 h 160421"/>
                  <a:gd name="connsiteX8" fmla="*/ 67377 w 72918"/>
                  <a:gd name="connsiteY8" fmla="*/ 33543 h 160421"/>
                  <a:gd name="connsiteX9" fmla="*/ 79628 w 72918"/>
                  <a:gd name="connsiteY9" fmla="*/ 19834 h 160421"/>
                  <a:gd name="connsiteX10" fmla="*/ 46085 w 72918"/>
                  <a:gd name="connsiteY10" fmla="*/ 0 h 160421"/>
                  <a:gd name="connsiteX11" fmla="*/ 39668 w 72918"/>
                  <a:gd name="connsiteY11" fmla="*/ 21292 h 160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2918" h="160421">
                    <a:moveTo>
                      <a:pt x="39668" y="21292"/>
                    </a:moveTo>
                    <a:lnTo>
                      <a:pt x="19834" y="50314"/>
                    </a:lnTo>
                    <a:cubicBezTo>
                      <a:pt x="19834" y="50314"/>
                      <a:pt x="0" y="70148"/>
                      <a:pt x="0" y="74815"/>
                    </a:cubicBezTo>
                    <a:cubicBezTo>
                      <a:pt x="0" y="79336"/>
                      <a:pt x="7584" y="114483"/>
                      <a:pt x="7584" y="114483"/>
                    </a:cubicBezTo>
                    <a:lnTo>
                      <a:pt x="16771" y="154151"/>
                    </a:lnTo>
                    <a:lnTo>
                      <a:pt x="44335" y="172526"/>
                    </a:lnTo>
                    <a:cubicBezTo>
                      <a:pt x="44335" y="172526"/>
                      <a:pt x="71898" y="126733"/>
                      <a:pt x="71898" y="120608"/>
                    </a:cubicBezTo>
                    <a:cubicBezTo>
                      <a:pt x="71898" y="114483"/>
                      <a:pt x="70440" y="93045"/>
                      <a:pt x="68835" y="82398"/>
                    </a:cubicBezTo>
                    <a:cubicBezTo>
                      <a:pt x="67377" y="71752"/>
                      <a:pt x="67377" y="38064"/>
                      <a:pt x="67377" y="33543"/>
                    </a:cubicBezTo>
                    <a:cubicBezTo>
                      <a:pt x="67377" y="29022"/>
                      <a:pt x="79628" y="19834"/>
                      <a:pt x="79628" y="19834"/>
                    </a:cubicBezTo>
                    <a:lnTo>
                      <a:pt x="46085" y="0"/>
                    </a:lnTo>
                    <a:lnTo>
                      <a:pt x="39668" y="21292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31" name="Freeform: Shape 80">
                <a:extLst>
                  <a:ext uri="{FF2B5EF4-FFF2-40B4-BE49-F238E27FC236}">
                    <a16:creationId xmlns:a16="http://schemas.microsoft.com/office/drawing/2014/main" id="{7CF8BE44-89A3-4C6D-C441-2B36767652E8}"/>
                  </a:ext>
                </a:extLst>
              </p:cNvPr>
              <p:cNvSpPr/>
              <p:nvPr/>
            </p:nvSpPr>
            <p:spPr>
              <a:xfrm>
                <a:off x="9606149" y="2242257"/>
                <a:ext cx="131254" cy="116670"/>
              </a:xfrm>
              <a:custGeom>
                <a:avLst/>
                <a:gdLst>
                  <a:gd name="connsiteX0" fmla="*/ 116087 w 131254"/>
                  <a:gd name="connsiteY0" fmla="*/ 15605 h 116670"/>
                  <a:gd name="connsiteX1" fmla="*/ 94649 w 131254"/>
                  <a:gd name="connsiteY1" fmla="*/ 3354 h 116670"/>
                  <a:gd name="connsiteX2" fmla="*/ 71752 w 131254"/>
                  <a:gd name="connsiteY2" fmla="*/ 3354 h 116670"/>
                  <a:gd name="connsiteX3" fmla="*/ 51918 w 131254"/>
                  <a:gd name="connsiteY3" fmla="*/ 10938 h 116670"/>
                  <a:gd name="connsiteX4" fmla="*/ 6125 w 131254"/>
                  <a:gd name="connsiteY4" fmla="*/ 33834 h 116670"/>
                  <a:gd name="connsiteX5" fmla="*/ 0 w 131254"/>
                  <a:gd name="connsiteY5" fmla="*/ 46085 h 116670"/>
                  <a:gd name="connsiteX6" fmla="*/ 7584 w 131254"/>
                  <a:gd name="connsiteY6" fmla="*/ 67523 h 116670"/>
                  <a:gd name="connsiteX7" fmla="*/ 32084 w 131254"/>
                  <a:gd name="connsiteY7" fmla="*/ 75106 h 116670"/>
                  <a:gd name="connsiteX8" fmla="*/ 41272 w 131254"/>
                  <a:gd name="connsiteY8" fmla="*/ 79628 h 116670"/>
                  <a:gd name="connsiteX9" fmla="*/ 41272 w 131254"/>
                  <a:gd name="connsiteY9" fmla="*/ 96399 h 116670"/>
                  <a:gd name="connsiteX10" fmla="*/ 30626 w 131254"/>
                  <a:gd name="connsiteY10" fmla="*/ 125421 h 116670"/>
                  <a:gd name="connsiteX11" fmla="*/ 47397 w 131254"/>
                  <a:gd name="connsiteY11" fmla="*/ 126879 h 116670"/>
                  <a:gd name="connsiteX12" fmla="*/ 53522 w 131254"/>
                  <a:gd name="connsiteY12" fmla="*/ 105441 h 116670"/>
                  <a:gd name="connsiteX13" fmla="*/ 59648 w 131254"/>
                  <a:gd name="connsiteY13" fmla="*/ 74815 h 116670"/>
                  <a:gd name="connsiteX14" fmla="*/ 94795 w 131254"/>
                  <a:gd name="connsiteY14" fmla="*/ 56439 h 116670"/>
                  <a:gd name="connsiteX15" fmla="*/ 111566 w 131254"/>
                  <a:gd name="connsiteY15" fmla="*/ 30480 h 116670"/>
                  <a:gd name="connsiteX16" fmla="*/ 133004 w 131254"/>
                  <a:gd name="connsiteY16" fmla="*/ 29022 h 116670"/>
                  <a:gd name="connsiteX17" fmla="*/ 137525 w 131254"/>
                  <a:gd name="connsiteY17" fmla="*/ 16771 h 116670"/>
                  <a:gd name="connsiteX18" fmla="*/ 123816 w 131254"/>
                  <a:gd name="connsiteY18" fmla="*/ 0 h 116670"/>
                  <a:gd name="connsiteX19" fmla="*/ 116087 w 131254"/>
                  <a:gd name="connsiteY19" fmla="*/ 15605 h 11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1254" h="116670">
                    <a:moveTo>
                      <a:pt x="116087" y="15605"/>
                    </a:moveTo>
                    <a:lnTo>
                      <a:pt x="94649" y="3354"/>
                    </a:lnTo>
                    <a:lnTo>
                      <a:pt x="71752" y="3354"/>
                    </a:lnTo>
                    <a:lnTo>
                      <a:pt x="51918" y="10938"/>
                    </a:lnTo>
                    <a:lnTo>
                      <a:pt x="6125" y="33834"/>
                    </a:lnTo>
                    <a:lnTo>
                      <a:pt x="0" y="46085"/>
                    </a:lnTo>
                    <a:cubicBezTo>
                      <a:pt x="0" y="46085"/>
                      <a:pt x="1458" y="65919"/>
                      <a:pt x="7584" y="67523"/>
                    </a:cubicBezTo>
                    <a:cubicBezTo>
                      <a:pt x="13709" y="68981"/>
                      <a:pt x="32084" y="75106"/>
                      <a:pt x="32084" y="75106"/>
                    </a:cubicBezTo>
                    <a:cubicBezTo>
                      <a:pt x="32084" y="75106"/>
                      <a:pt x="41272" y="75106"/>
                      <a:pt x="41272" y="79628"/>
                    </a:cubicBezTo>
                    <a:cubicBezTo>
                      <a:pt x="41272" y="84149"/>
                      <a:pt x="41272" y="96399"/>
                      <a:pt x="41272" y="96399"/>
                    </a:cubicBezTo>
                    <a:lnTo>
                      <a:pt x="30626" y="125421"/>
                    </a:lnTo>
                    <a:cubicBezTo>
                      <a:pt x="30626" y="125421"/>
                      <a:pt x="44335" y="131546"/>
                      <a:pt x="47397" y="126879"/>
                    </a:cubicBezTo>
                    <a:cubicBezTo>
                      <a:pt x="50460" y="122358"/>
                      <a:pt x="51918" y="114629"/>
                      <a:pt x="53522" y="105441"/>
                    </a:cubicBezTo>
                    <a:cubicBezTo>
                      <a:pt x="54981" y="96253"/>
                      <a:pt x="59648" y="74815"/>
                      <a:pt x="59648" y="74815"/>
                    </a:cubicBezTo>
                    <a:lnTo>
                      <a:pt x="94795" y="56439"/>
                    </a:lnTo>
                    <a:cubicBezTo>
                      <a:pt x="94795" y="56439"/>
                      <a:pt x="103982" y="30480"/>
                      <a:pt x="111566" y="30480"/>
                    </a:cubicBezTo>
                    <a:cubicBezTo>
                      <a:pt x="119149" y="30480"/>
                      <a:pt x="129942" y="35001"/>
                      <a:pt x="133004" y="29022"/>
                    </a:cubicBezTo>
                    <a:cubicBezTo>
                      <a:pt x="136067" y="22897"/>
                      <a:pt x="142192" y="21438"/>
                      <a:pt x="137525" y="16771"/>
                    </a:cubicBezTo>
                    <a:cubicBezTo>
                      <a:pt x="133004" y="12250"/>
                      <a:pt x="123816" y="0"/>
                      <a:pt x="123816" y="0"/>
                    </a:cubicBezTo>
                    <a:lnTo>
                      <a:pt x="116087" y="15605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32" name="Freeform: Shape 85">
                <a:extLst>
                  <a:ext uri="{FF2B5EF4-FFF2-40B4-BE49-F238E27FC236}">
                    <a16:creationId xmlns:a16="http://schemas.microsoft.com/office/drawing/2014/main" id="{3B17615C-D0A9-B96C-0797-C41900798A45}"/>
                  </a:ext>
                </a:extLst>
              </p:cNvPr>
              <p:cNvSpPr/>
              <p:nvPr/>
            </p:nvSpPr>
            <p:spPr>
              <a:xfrm>
                <a:off x="7598690" y="5563277"/>
                <a:ext cx="131254" cy="102087"/>
              </a:xfrm>
              <a:custGeom>
                <a:avLst/>
                <a:gdLst>
                  <a:gd name="connsiteX0" fmla="*/ 0 w 131254"/>
                  <a:gd name="connsiteY0" fmla="*/ 52793 h 102086"/>
                  <a:gd name="connsiteX1" fmla="*/ 13709 w 131254"/>
                  <a:gd name="connsiteY1" fmla="*/ 78023 h 102086"/>
                  <a:gd name="connsiteX2" fmla="*/ 57168 w 131254"/>
                  <a:gd name="connsiteY2" fmla="*/ 78023 h 102086"/>
                  <a:gd name="connsiteX3" fmla="*/ 89253 w 131254"/>
                  <a:gd name="connsiteY3" fmla="*/ 105441 h 102086"/>
                  <a:gd name="connsiteX4" fmla="*/ 139713 w 131254"/>
                  <a:gd name="connsiteY4" fmla="*/ 52793 h 102086"/>
                  <a:gd name="connsiteX5" fmla="*/ 119150 w 131254"/>
                  <a:gd name="connsiteY5" fmla="*/ 34418 h 102086"/>
                  <a:gd name="connsiteX6" fmla="*/ 112295 w 131254"/>
                  <a:gd name="connsiteY6" fmla="*/ 0 h 102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254" h="102086">
                    <a:moveTo>
                      <a:pt x="0" y="52793"/>
                    </a:moveTo>
                    <a:lnTo>
                      <a:pt x="13709" y="78023"/>
                    </a:lnTo>
                    <a:lnTo>
                      <a:pt x="57168" y="78023"/>
                    </a:lnTo>
                    <a:lnTo>
                      <a:pt x="89253" y="105441"/>
                    </a:lnTo>
                    <a:lnTo>
                      <a:pt x="139713" y="52793"/>
                    </a:lnTo>
                    <a:lnTo>
                      <a:pt x="119150" y="34418"/>
                    </a:lnTo>
                    <a:lnTo>
                      <a:pt x="112295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33" name="Freeform: Shape 88">
                <a:extLst>
                  <a:ext uri="{FF2B5EF4-FFF2-40B4-BE49-F238E27FC236}">
                    <a16:creationId xmlns:a16="http://schemas.microsoft.com/office/drawing/2014/main" id="{4E47E512-5038-4A95-2E02-7388826E0CDF}"/>
                  </a:ext>
                </a:extLst>
              </p:cNvPr>
              <p:cNvSpPr/>
              <p:nvPr/>
            </p:nvSpPr>
            <p:spPr>
              <a:xfrm>
                <a:off x="7802572" y="5551901"/>
                <a:ext cx="72919" cy="43751"/>
              </a:xfrm>
              <a:custGeom>
                <a:avLst/>
                <a:gdLst>
                  <a:gd name="connsiteX0" fmla="*/ 9188 w 72918"/>
                  <a:gd name="connsiteY0" fmla="*/ 2187 h 43751"/>
                  <a:gd name="connsiteX1" fmla="*/ 0 w 72918"/>
                  <a:gd name="connsiteY1" fmla="*/ 20563 h 43751"/>
                  <a:gd name="connsiteX2" fmla="*/ 59648 w 72918"/>
                  <a:gd name="connsiteY2" fmla="*/ 48126 h 43751"/>
                  <a:gd name="connsiteX3" fmla="*/ 82544 w 72918"/>
                  <a:gd name="connsiteY3" fmla="*/ 34272 h 43751"/>
                  <a:gd name="connsiteX4" fmla="*/ 54981 w 72918"/>
                  <a:gd name="connsiteY4" fmla="*/ 0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918" h="43751">
                    <a:moveTo>
                      <a:pt x="9188" y="2187"/>
                    </a:moveTo>
                    <a:lnTo>
                      <a:pt x="0" y="20563"/>
                    </a:lnTo>
                    <a:lnTo>
                      <a:pt x="59648" y="48126"/>
                    </a:lnTo>
                    <a:lnTo>
                      <a:pt x="82544" y="34272"/>
                    </a:lnTo>
                    <a:lnTo>
                      <a:pt x="54981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34" name="Freeform: Shape 96">
                <a:extLst>
                  <a:ext uri="{FF2B5EF4-FFF2-40B4-BE49-F238E27FC236}">
                    <a16:creationId xmlns:a16="http://schemas.microsoft.com/office/drawing/2014/main" id="{F09B90D0-74D9-15AB-513C-BEBD644A3764}"/>
                  </a:ext>
                </a:extLst>
              </p:cNvPr>
              <p:cNvSpPr/>
              <p:nvPr/>
            </p:nvSpPr>
            <p:spPr>
              <a:xfrm>
                <a:off x="7424414" y="5689426"/>
                <a:ext cx="72919" cy="58335"/>
              </a:xfrm>
              <a:custGeom>
                <a:avLst/>
                <a:gdLst>
                  <a:gd name="connsiteX0" fmla="*/ 41272 w 72918"/>
                  <a:gd name="connsiteY0" fmla="*/ 0 h 58335"/>
                  <a:gd name="connsiteX1" fmla="*/ 6854 w 72918"/>
                  <a:gd name="connsiteY1" fmla="*/ 18376 h 58335"/>
                  <a:gd name="connsiteX2" fmla="*/ 0 w 72918"/>
                  <a:gd name="connsiteY2" fmla="*/ 43605 h 58335"/>
                  <a:gd name="connsiteX3" fmla="*/ 11521 w 72918"/>
                  <a:gd name="connsiteY3" fmla="*/ 64169 h 58335"/>
                  <a:gd name="connsiteX4" fmla="*/ 78023 w 72918"/>
                  <a:gd name="connsiteY4" fmla="*/ 11521 h 58335"/>
                  <a:gd name="connsiteX5" fmla="*/ 41272 w 72918"/>
                  <a:gd name="connsiteY5" fmla="*/ 0 h 58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918" h="58335">
                    <a:moveTo>
                      <a:pt x="41272" y="0"/>
                    </a:moveTo>
                    <a:lnTo>
                      <a:pt x="6854" y="18376"/>
                    </a:lnTo>
                    <a:lnTo>
                      <a:pt x="0" y="43605"/>
                    </a:lnTo>
                    <a:cubicBezTo>
                      <a:pt x="0" y="43605"/>
                      <a:pt x="2333" y="64169"/>
                      <a:pt x="11521" y="64169"/>
                    </a:cubicBezTo>
                    <a:cubicBezTo>
                      <a:pt x="20709" y="64169"/>
                      <a:pt x="78023" y="11521"/>
                      <a:pt x="78023" y="11521"/>
                    </a:cubicBezTo>
                    <a:lnTo>
                      <a:pt x="41272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35" name="Freeform: Shape 106">
                <a:extLst>
                  <a:ext uri="{FF2B5EF4-FFF2-40B4-BE49-F238E27FC236}">
                    <a16:creationId xmlns:a16="http://schemas.microsoft.com/office/drawing/2014/main" id="{992A0BAF-0FC2-1186-EAAE-B3AED7A205CA}"/>
                  </a:ext>
                </a:extLst>
              </p:cNvPr>
              <p:cNvSpPr/>
              <p:nvPr/>
            </p:nvSpPr>
            <p:spPr>
              <a:xfrm>
                <a:off x="10587054" y="6085814"/>
                <a:ext cx="393762" cy="87503"/>
              </a:xfrm>
              <a:custGeom>
                <a:avLst/>
                <a:gdLst>
                  <a:gd name="connsiteX0" fmla="*/ 36605 w 393762"/>
                  <a:gd name="connsiteY0" fmla="*/ 22897 h 87502"/>
                  <a:gd name="connsiteX1" fmla="*/ 29751 w 393762"/>
                  <a:gd name="connsiteY1" fmla="*/ 36605 h 87502"/>
                  <a:gd name="connsiteX2" fmla="*/ 0 w 393762"/>
                  <a:gd name="connsiteY2" fmla="*/ 41126 h 87502"/>
                  <a:gd name="connsiteX3" fmla="*/ 0 w 393762"/>
                  <a:gd name="connsiteY3" fmla="*/ 84732 h 87502"/>
                  <a:gd name="connsiteX4" fmla="*/ 135192 w 393762"/>
                  <a:gd name="connsiteY4" fmla="*/ 80211 h 87502"/>
                  <a:gd name="connsiteX5" fmla="*/ 183318 w 393762"/>
                  <a:gd name="connsiteY5" fmla="*/ 82544 h 87502"/>
                  <a:gd name="connsiteX6" fmla="*/ 187839 w 393762"/>
                  <a:gd name="connsiteY6" fmla="*/ 100920 h 87502"/>
                  <a:gd name="connsiteX7" fmla="*/ 368824 w 393762"/>
                  <a:gd name="connsiteY7" fmla="*/ 57315 h 87502"/>
                  <a:gd name="connsiteX8" fmla="*/ 389387 w 393762"/>
                  <a:gd name="connsiteY8" fmla="*/ 54981 h 87502"/>
                  <a:gd name="connsiteX9" fmla="*/ 407763 w 393762"/>
                  <a:gd name="connsiteY9" fmla="*/ 0 h 87502"/>
                  <a:gd name="connsiteX10" fmla="*/ 378012 w 393762"/>
                  <a:gd name="connsiteY10" fmla="*/ 0 h 87502"/>
                  <a:gd name="connsiteX11" fmla="*/ 368824 w 393762"/>
                  <a:gd name="connsiteY11" fmla="*/ 9188 h 87502"/>
                  <a:gd name="connsiteX12" fmla="*/ 320697 w 393762"/>
                  <a:gd name="connsiteY12" fmla="*/ 25230 h 87502"/>
                  <a:gd name="connsiteX13" fmla="*/ 309176 w 393762"/>
                  <a:gd name="connsiteY13" fmla="*/ 38939 h 87502"/>
                  <a:gd name="connsiteX14" fmla="*/ 297655 w 393762"/>
                  <a:gd name="connsiteY14" fmla="*/ 18376 h 87502"/>
                  <a:gd name="connsiteX15" fmla="*/ 249528 w 393762"/>
                  <a:gd name="connsiteY15" fmla="*/ 22897 h 87502"/>
                  <a:gd name="connsiteX16" fmla="*/ 187693 w 393762"/>
                  <a:gd name="connsiteY16" fmla="*/ 32085 h 87502"/>
                  <a:gd name="connsiteX17" fmla="*/ 114337 w 393762"/>
                  <a:gd name="connsiteY17" fmla="*/ 45793 h 87502"/>
                  <a:gd name="connsiteX18" fmla="*/ 79919 w 393762"/>
                  <a:gd name="connsiteY18" fmla="*/ 36605 h 87502"/>
                  <a:gd name="connsiteX19" fmla="*/ 36605 w 393762"/>
                  <a:gd name="connsiteY19" fmla="*/ 22897 h 8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93762" h="87502">
                    <a:moveTo>
                      <a:pt x="36605" y="22897"/>
                    </a:moveTo>
                    <a:lnTo>
                      <a:pt x="29751" y="36605"/>
                    </a:lnTo>
                    <a:lnTo>
                      <a:pt x="0" y="41126"/>
                    </a:lnTo>
                    <a:lnTo>
                      <a:pt x="0" y="84732"/>
                    </a:lnTo>
                    <a:lnTo>
                      <a:pt x="135192" y="80211"/>
                    </a:lnTo>
                    <a:lnTo>
                      <a:pt x="183318" y="82544"/>
                    </a:lnTo>
                    <a:lnTo>
                      <a:pt x="187839" y="100920"/>
                    </a:lnTo>
                    <a:lnTo>
                      <a:pt x="368824" y="57315"/>
                    </a:lnTo>
                    <a:lnTo>
                      <a:pt x="389387" y="54981"/>
                    </a:lnTo>
                    <a:lnTo>
                      <a:pt x="407763" y="0"/>
                    </a:lnTo>
                    <a:lnTo>
                      <a:pt x="378012" y="0"/>
                    </a:lnTo>
                    <a:lnTo>
                      <a:pt x="368824" y="9188"/>
                    </a:lnTo>
                    <a:lnTo>
                      <a:pt x="320697" y="25230"/>
                    </a:lnTo>
                    <a:cubicBezTo>
                      <a:pt x="320697" y="25230"/>
                      <a:pt x="316176" y="52794"/>
                      <a:pt x="309176" y="38939"/>
                    </a:cubicBezTo>
                    <a:cubicBezTo>
                      <a:pt x="302322" y="25230"/>
                      <a:pt x="297655" y="18376"/>
                      <a:pt x="297655" y="18376"/>
                    </a:cubicBezTo>
                    <a:lnTo>
                      <a:pt x="249528" y="22897"/>
                    </a:lnTo>
                    <a:lnTo>
                      <a:pt x="187693" y="32085"/>
                    </a:lnTo>
                    <a:lnTo>
                      <a:pt x="114337" y="45793"/>
                    </a:lnTo>
                    <a:lnTo>
                      <a:pt x="79919" y="36605"/>
                    </a:lnTo>
                    <a:lnTo>
                      <a:pt x="36605" y="22897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grpSp>
            <p:nvGrpSpPr>
              <p:cNvPr id="36" name="Graphic 1">
                <a:extLst>
                  <a:ext uri="{FF2B5EF4-FFF2-40B4-BE49-F238E27FC236}">
                    <a16:creationId xmlns:a16="http://schemas.microsoft.com/office/drawing/2014/main" id="{A33A7E20-BD98-2D12-CCB4-A5DAC0EC7A6E}"/>
                  </a:ext>
                </a:extLst>
              </p:cNvPr>
              <p:cNvGrpSpPr/>
              <p:nvPr/>
            </p:nvGrpSpPr>
            <p:grpSpPr>
              <a:xfrm>
                <a:off x="9988536" y="2966634"/>
                <a:ext cx="1910476" cy="1297957"/>
                <a:chOff x="9988536" y="2966634"/>
                <a:chExt cx="1910476" cy="1297957"/>
              </a:xfrm>
              <a:grpFill/>
            </p:grpSpPr>
            <p:sp>
              <p:nvSpPr>
                <p:cNvPr id="324" name="Freeform: Shape 155">
                  <a:extLst>
                    <a:ext uri="{FF2B5EF4-FFF2-40B4-BE49-F238E27FC236}">
                      <a16:creationId xmlns:a16="http://schemas.microsoft.com/office/drawing/2014/main" id="{F3F9B09B-F704-5441-4541-C4734DD70891}"/>
                    </a:ext>
                  </a:extLst>
                </p:cNvPr>
                <p:cNvSpPr/>
                <p:nvPr/>
              </p:nvSpPr>
              <p:spPr>
                <a:xfrm>
                  <a:off x="9988536" y="2966634"/>
                  <a:ext cx="1910476" cy="1297957"/>
                </a:xfrm>
                <a:custGeom>
                  <a:avLst/>
                  <a:gdLst>
                    <a:gd name="connsiteX0" fmla="*/ 1758075 w 1910476"/>
                    <a:gd name="connsiteY0" fmla="*/ 1008469 h 1297956"/>
                    <a:gd name="connsiteX1" fmla="*/ 1725991 w 1910476"/>
                    <a:gd name="connsiteY1" fmla="*/ 1019990 h 1297956"/>
                    <a:gd name="connsiteX2" fmla="*/ 1707616 w 1910476"/>
                    <a:gd name="connsiteY2" fmla="*/ 1022323 h 1297956"/>
                    <a:gd name="connsiteX3" fmla="*/ 1689240 w 1910476"/>
                    <a:gd name="connsiteY3" fmla="*/ 1045220 h 1297956"/>
                    <a:gd name="connsiteX4" fmla="*/ 1680052 w 1910476"/>
                    <a:gd name="connsiteY4" fmla="*/ 1052074 h 1297956"/>
                    <a:gd name="connsiteX5" fmla="*/ 1654822 w 1910476"/>
                    <a:gd name="connsiteY5" fmla="*/ 1077304 h 1297956"/>
                    <a:gd name="connsiteX6" fmla="*/ 1647968 w 1910476"/>
                    <a:gd name="connsiteY6" fmla="*/ 1084159 h 1297956"/>
                    <a:gd name="connsiteX7" fmla="*/ 1637614 w 1910476"/>
                    <a:gd name="connsiteY7" fmla="*/ 1092471 h 1297956"/>
                    <a:gd name="connsiteX8" fmla="*/ 1622738 w 1910476"/>
                    <a:gd name="connsiteY8" fmla="*/ 1084159 h 1297956"/>
                    <a:gd name="connsiteX9" fmla="*/ 1599841 w 1910476"/>
                    <a:gd name="connsiteY9" fmla="*/ 1072638 h 1297956"/>
                    <a:gd name="connsiteX10" fmla="*/ 1579278 w 1910476"/>
                    <a:gd name="connsiteY10" fmla="*/ 1047407 h 1297956"/>
                    <a:gd name="connsiteX11" fmla="*/ 1570091 w 1910476"/>
                    <a:gd name="connsiteY11" fmla="*/ 1035887 h 1297956"/>
                    <a:gd name="connsiteX12" fmla="*/ 1556382 w 1910476"/>
                    <a:gd name="connsiteY12" fmla="*/ 1031366 h 1297956"/>
                    <a:gd name="connsiteX13" fmla="*/ 1526631 w 1910476"/>
                    <a:gd name="connsiteY13" fmla="*/ 1022178 h 1297956"/>
                    <a:gd name="connsiteX14" fmla="*/ 1519776 w 1910476"/>
                    <a:gd name="connsiteY14" fmla="*/ 1012990 h 1297956"/>
                    <a:gd name="connsiteX15" fmla="*/ 1464796 w 1910476"/>
                    <a:gd name="connsiteY15" fmla="*/ 1008469 h 1297956"/>
                    <a:gd name="connsiteX16" fmla="*/ 1439566 w 1910476"/>
                    <a:gd name="connsiteY16" fmla="*/ 1008469 h 1297956"/>
                    <a:gd name="connsiteX17" fmla="*/ 1414336 w 1910476"/>
                    <a:gd name="connsiteY17" fmla="*/ 999281 h 1297956"/>
                    <a:gd name="connsiteX18" fmla="*/ 1414336 w 1910476"/>
                    <a:gd name="connsiteY18" fmla="*/ 990093 h 1297956"/>
                    <a:gd name="connsiteX19" fmla="*/ 1466983 w 1910476"/>
                    <a:gd name="connsiteY19" fmla="*/ 990093 h 1297956"/>
                    <a:gd name="connsiteX20" fmla="*/ 1519630 w 1910476"/>
                    <a:gd name="connsiteY20" fmla="*/ 990093 h 1297956"/>
                    <a:gd name="connsiteX21" fmla="*/ 1531152 w 1910476"/>
                    <a:gd name="connsiteY21" fmla="*/ 985572 h 1297956"/>
                    <a:gd name="connsiteX22" fmla="*/ 1544861 w 1910476"/>
                    <a:gd name="connsiteY22" fmla="*/ 960342 h 1297956"/>
                    <a:gd name="connsiteX23" fmla="*/ 1547194 w 1910476"/>
                    <a:gd name="connsiteY23" fmla="*/ 946633 h 1297956"/>
                    <a:gd name="connsiteX24" fmla="*/ 1572424 w 1910476"/>
                    <a:gd name="connsiteY24" fmla="*/ 903028 h 1297956"/>
                    <a:gd name="connsiteX25" fmla="*/ 1556382 w 1910476"/>
                    <a:gd name="connsiteY25" fmla="*/ 873277 h 1297956"/>
                    <a:gd name="connsiteX26" fmla="*/ 1567903 w 1910476"/>
                    <a:gd name="connsiteY26" fmla="*/ 859568 h 1297956"/>
                    <a:gd name="connsiteX27" fmla="*/ 1595466 w 1910476"/>
                    <a:gd name="connsiteY27" fmla="*/ 873277 h 1297956"/>
                    <a:gd name="connsiteX28" fmla="*/ 1609175 w 1910476"/>
                    <a:gd name="connsiteY28" fmla="*/ 861756 h 1297956"/>
                    <a:gd name="connsiteX29" fmla="*/ 1609175 w 1910476"/>
                    <a:gd name="connsiteY29" fmla="*/ 843380 h 1297956"/>
                    <a:gd name="connsiteX30" fmla="*/ 1629738 w 1910476"/>
                    <a:gd name="connsiteY30" fmla="*/ 825005 h 1297956"/>
                    <a:gd name="connsiteX31" fmla="*/ 1696240 w 1910476"/>
                    <a:gd name="connsiteY31" fmla="*/ 790587 h 1297956"/>
                    <a:gd name="connsiteX32" fmla="*/ 1739846 w 1910476"/>
                    <a:gd name="connsiteY32" fmla="*/ 746982 h 1297956"/>
                    <a:gd name="connsiteX33" fmla="*/ 1762742 w 1910476"/>
                    <a:gd name="connsiteY33" fmla="*/ 724085 h 1297956"/>
                    <a:gd name="connsiteX34" fmla="*/ 1776451 w 1910476"/>
                    <a:gd name="connsiteY34" fmla="*/ 717231 h 1297956"/>
                    <a:gd name="connsiteX35" fmla="*/ 1774118 w 1910476"/>
                    <a:gd name="connsiteY35" fmla="*/ 687480 h 1297956"/>
                    <a:gd name="connsiteX36" fmla="*/ 1826765 w 1910476"/>
                    <a:gd name="connsiteY36" fmla="*/ 664583 h 1297956"/>
                    <a:gd name="connsiteX37" fmla="*/ 1813057 w 1910476"/>
                    <a:gd name="connsiteY37" fmla="*/ 670562 h 1297956"/>
                    <a:gd name="connsiteX38" fmla="*/ 1813057 w 1910476"/>
                    <a:gd name="connsiteY38" fmla="*/ 600414 h 1297956"/>
                    <a:gd name="connsiteX39" fmla="*/ 1854328 w 1910476"/>
                    <a:gd name="connsiteY39" fmla="*/ 540767 h 1297956"/>
                    <a:gd name="connsiteX40" fmla="*/ 1872704 w 1910476"/>
                    <a:gd name="connsiteY40" fmla="*/ 494974 h 1297956"/>
                    <a:gd name="connsiteX41" fmla="*/ 1913976 w 1910476"/>
                    <a:gd name="connsiteY41" fmla="*/ 439993 h 1297956"/>
                    <a:gd name="connsiteX42" fmla="*/ 1918497 w 1910476"/>
                    <a:gd name="connsiteY42" fmla="*/ 407909 h 1297956"/>
                    <a:gd name="connsiteX43" fmla="*/ 1868037 w 1910476"/>
                    <a:gd name="connsiteY43" fmla="*/ 302468 h 1297956"/>
                    <a:gd name="connsiteX44" fmla="*/ 1890934 w 1910476"/>
                    <a:gd name="connsiteY44" fmla="*/ 261196 h 1297956"/>
                    <a:gd name="connsiteX45" fmla="*/ 1895455 w 1910476"/>
                    <a:gd name="connsiteY45" fmla="*/ 215403 h 1297956"/>
                    <a:gd name="connsiteX46" fmla="*/ 1881746 w 1910476"/>
                    <a:gd name="connsiteY46" fmla="*/ 187839 h 1297956"/>
                    <a:gd name="connsiteX47" fmla="*/ 1771784 w 1910476"/>
                    <a:gd name="connsiteY47" fmla="*/ 187839 h 1297956"/>
                    <a:gd name="connsiteX48" fmla="*/ 1739700 w 1910476"/>
                    <a:gd name="connsiteY48" fmla="*/ 219924 h 1297956"/>
                    <a:gd name="connsiteX49" fmla="*/ 1661822 w 1910476"/>
                    <a:gd name="connsiteY49" fmla="*/ 219924 h 1297956"/>
                    <a:gd name="connsiteX50" fmla="*/ 1616029 w 1910476"/>
                    <a:gd name="connsiteY50" fmla="*/ 229111 h 1297956"/>
                    <a:gd name="connsiteX51" fmla="*/ 1565570 w 1910476"/>
                    <a:gd name="connsiteY51" fmla="*/ 242820 h 1297956"/>
                    <a:gd name="connsiteX52" fmla="*/ 1501401 w 1910476"/>
                    <a:gd name="connsiteY52" fmla="*/ 219924 h 1297956"/>
                    <a:gd name="connsiteX53" fmla="*/ 1473838 w 1910476"/>
                    <a:gd name="connsiteY53" fmla="*/ 247487 h 1297956"/>
                    <a:gd name="connsiteX54" fmla="*/ 1313416 w 1910476"/>
                    <a:gd name="connsiteY54" fmla="*/ 238299 h 1297956"/>
                    <a:gd name="connsiteX55" fmla="*/ 1295040 w 1910476"/>
                    <a:gd name="connsiteY55" fmla="*/ 210736 h 1297956"/>
                    <a:gd name="connsiteX56" fmla="*/ 1262956 w 1910476"/>
                    <a:gd name="connsiteY56" fmla="*/ 164943 h 1297956"/>
                    <a:gd name="connsiteX57" fmla="*/ 1217163 w 1910476"/>
                    <a:gd name="connsiteY57" fmla="*/ 155755 h 1297956"/>
                    <a:gd name="connsiteX58" fmla="*/ 1148473 w 1910476"/>
                    <a:gd name="connsiteY58" fmla="*/ 164943 h 1297956"/>
                    <a:gd name="connsiteX59" fmla="*/ 1134764 w 1910476"/>
                    <a:gd name="connsiteY59" fmla="*/ 132858 h 1297956"/>
                    <a:gd name="connsiteX60" fmla="*/ 1107201 w 1910476"/>
                    <a:gd name="connsiteY60" fmla="*/ 32084 h 1297956"/>
                    <a:gd name="connsiteX61" fmla="*/ 1098014 w 1910476"/>
                    <a:gd name="connsiteY61" fmla="*/ 13709 h 1297956"/>
                    <a:gd name="connsiteX62" fmla="*/ 1047553 w 1910476"/>
                    <a:gd name="connsiteY62" fmla="*/ 0 h 1297956"/>
                    <a:gd name="connsiteX63" fmla="*/ 1006281 w 1910476"/>
                    <a:gd name="connsiteY63" fmla="*/ 22897 h 1297956"/>
                    <a:gd name="connsiteX64" fmla="*/ 974197 w 1910476"/>
                    <a:gd name="connsiteY64" fmla="*/ 36605 h 1297956"/>
                    <a:gd name="connsiteX65" fmla="*/ 965009 w 1910476"/>
                    <a:gd name="connsiteY65" fmla="*/ 59502 h 1297956"/>
                    <a:gd name="connsiteX66" fmla="*/ 914549 w 1910476"/>
                    <a:gd name="connsiteY66" fmla="*/ 64023 h 1297956"/>
                    <a:gd name="connsiteX67" fmla="*/ 910028 w 1910476"/>
                    <a:gd name="connsiteY67" fmla="*/ 119004 h 1297956"/>
                    <a:gd name="connsiteX68" fmla="*/ 850381 w 1910476"/>
                    <a:gd name="connsiteY68" fmla="*/ 105295 h 1297956"/>
                    <a:gd name="connsiteX69" fmla="*/ 778628 w 1910476"/>
                    <a:gd name="connsiteY69" fmla="*/ 144963 h 1297956"/>
                    <a:gd name="connsiteX70" fmla="*/ 788545 w 1910476"/>
                    <a:gd name="connsiteY70" fmla="*/ 245008 h 1297956"/>
                    <a:gd name="connsiteX71" fmla="*/ 816109 w 1910476"/>
                    <a:gd name="connsiteY71" fmla="*/ 304655 h 1297956"/>
                    <a:gd name="connsiteX72" fmla="*/ 788545 w 1910476"/>
                    <a:gd name="connsiteY72" fmla="*/ 311510 h 1297956"/>
                    <a:gd name="connsiteX73" fmla="*/ 722043 w 1910476"/>
                    <a:gd name="connsiteY73" fmla="*/ 299989 h 1297956"/>
                    <a:gd name="connsiteX74" fmla="*/ 689959 w 1910476"/>
                    <a:gd name="connsiteY74" fmla="*/ 316031 h 1297956"/>
                    <a:gd name="connsiteX75" fmla="*/ 646354 w 1910476"/>
                    <a:gd name="connsiteY75" fmla="*/ 320552 h 1297956"/>
                    <a:gd name="connsiteX76" fmla="*/ 634832 w 1910476"/>
                    <a:gd name="connsiteY76" fmla="*/ 292988 h 1297956"/>
                    <a:gd name="connsiteX77" fmla="*/ 623311 w 1910476"/>
                    <a:gd name="connsiteY77" fmla="*/ 290655 h 1297956"/>
                    <a:gd name="connsiteX78" fmla="*/ 607269 w 1910476"/>
                    <a:gd name="connsiteY78" fmla="*/ 295176 h 1297956"/>
                    <a:gd name="connsiteX79" fmla="*/ 607269 w 1910476"/>
                    <a:gd name="connsiteY79" fmla="*/ 311218 h 1297956"/>
                    <a:gd name="connsiteX80" fmla="*/ 568330 w 1910476"/>
                    <a:gd name="connsiteY80" fmla="*/ 318072 h 1297956"/>
                    <a:gd name="connsiteX81" fmla="*/ 536246 w 1910476"/>
                    <a:gd name="connsiteY81" fmla="*/ 315739 h 1297956"/>
                    <a:gd name="connsiteX82" fmla="*/ 483598 w 1910476"/>
                    <a:gd name="connsiteY82" fmla="*/ 327260 h 1297956"/>
                    <a:gd name="connsiteX83" fmla="*/ 483598 w 1910476"/>
                    <a:gd name="connsiteY83" fmla="*/ 338781 h 1297956"/>
                    <a:gd name="connsiteX84" fmla="*/ 472077 w 1910476"/>
                    <a:gd name="connsiteY84" fmla="*/ 361678 h 1297956"/>
                    <a:gd name="connsiteX85" fmla="*/ 451514 w 1910476"/>
                    <a:gd name="connsiteY85" fmla="*/ 352490 h 1297956"/>
                    <a:gd name="connsiteX86" fmla="*/ 405721 w 1910476"/>
                    <a:gd name="connsiteY86" fmla="*/ 322739 h 1297956"/>
                    <a:gd name="connsiteX87" fmla="*/ 346073 w 1910476"/>
                    <a:gd name="connsiteY87" fmla="*/ 313551 h 1297956"/>
                    <a:gd name="connsiteX88" fmla="*/ 302468 w 1910476"/>
                    <a:gd name="connsiteY88" fmla="*/ 322739 h 1297956"/>
                    <a:gd name="connsiteX89" fmla="*/ 281904 w 1910476"/>
                    <a:gd name="connsiteY89" fmla="*/ 322739 h 1297956"/>
                    <a:gd name="connsiteX90" fmla="*/ 238299 w 1910476"/>
                    <a:gd name="connsiteY90" fmla="*/ 320406 h 1297956"/>
                    <a:gd name="connsiteX91" fmla="*/ 217736 w 1910476"/>
                    <a:gd name="connsiteY91" fmla="*/ 327260 h 1297956"/>
                    <a:gd name="connsiteX92" fmla="*/ 194839 w 1910476"/>
                    <a:gd name="connsiteY92" fmla="*/ 343302 h 1297956"/>
                    <a:gd name="connsiteX93" fmla="*/ 107774 w 1910476"/>
                    <a:gd name="connsiteY93" fmla="*/ 379908 h 1297956"/>
                    <a:gd name="connsiteX94" fmla="*/ 91732 w 1910476"/>
                    <a:gd name="connsiteY94" fmla="*/ 411992 h 1297956"/>
                    <a:gd name="connsiteX95" fmla="*/ 59648 w 1910476"/>
                    <a:gd name="connsiteY95" fmla="*/ 414325 h 1297956"/>
                    <a:gd name="connsiteX96" fmla="*/ 73356 w 1910476"/>
                    <a:gd name="connsiteY96" fmla="*/ 462452 h 1297956"/>
                    <a:gd name="connsiteX97" fmla="*/ 116962 w 1910476"/>
                    <a:gd name="connsiteY97" fmla="*/ 517433 h 1297956"/>
                    <a:gd name="connsiteX98" fmla="*/ 137525 w 1910476"/>
                    <a:gd name="connsiteY98" fmla="*/ 606831 h 1297956"/>
                    <a:gd name="connsiteX99" fmla="*/ 126004 w 1910476"/>
                    <a:gd name="connsiteY99" fmla="*/ 629728 h 1297956"/>
                    <a:gd name="connsiteX100" fmla="*/ 89399 w 1910476"/>
                    <a:gd name="connsiteY100" fmla="*/ 652624 h 1297956"/>
                    <a:gd name="connsiteX101" fmla="*/ 48126 w 1910476"/>
                    <a:gd name="connsiteY101" fmla="*/ 716793 h 1297956"/>
                    <a:gd name="connsiteX102" fmla="*/ 29751 w 1910476"/>
                    <a:gd name="connsiteY102" fmla="*/ 780962 h 1297956"/>
                    <a:gd name="connsiteX103" fmla="*/ 29751 w 1910476"/>
                    <a:gd name="connsiteY103" fmla="*/ 819901 h 1297956"/>
                    <a:gd name="connsiteX104" fmla="*/ 52647 w 1910476"/>
                    <a:gd name="connsiteY104" fmla="*/ 854318 h 1297956"/>
                    <a:gd name="connsiteX105" fmla="*/ 64169 w 1910476"/>
                    <a:gd name="connsiteY105" fmla="*/ 877215 h 1297956"/>
                    <a:gd name="connsiteX106" fmla="*/ 29751 w 1910476"/>
                    <a:gd name="connsiteY106" fmla="*/ 886403 h 1297956"/>
                    <a:gd name="connsiteX107" fmla="*/ 0 w 1910476"/>
                    <a:gd name="connsiteY107" fmla="*/ 890924 h 1297956"/>
                    <a:gd name="connsiteX108" fmla="*/ 9188 w 1910476"/>
                    <a:gd name="connsiteY108" fmla="*/ 1010073 h 1297956"/>
                    <a:gd name="connsiteX109" fmla="*/ 64169 w 1910476"/>
                    <a:gd name="connsiteY109" fmla="*/ 1044491 h 1297956"/>
                    <a:gd name="connsiteX110" fmla="*/ 96253 w 1910476"/>
                    <a:gd name="connsiteY110" fmla="*/ 1044491 h 1297956"/>
                    <a:gd name="connsiteX111" fmla="*/ 167276 w 1910476"/>
                    <a:gd name="connsiteY111" fmla="*/ 1044491 h 1297956"/>
                    <a:gd name="connsiteX112" fmla="*/ 229111 w 1910476"/>
                    <a:gd name="connsiteY112" fmla="*/ 1039970 h 1297956"/>
                    <a:gd name="connsiteX113" fmla="*/ 288759 w 1910476"/>
                    <a:gd name="connsiteY113" fmla="*/ 1030782 h 1297956"/>
                    <a:gd name="connsiteX114" fmla="*/ 316322 w 1910476"/>
                    <a:gd name="connsiteY114" fmla="*/ 1049157 h 1297956"/>
                    <a:gd name="connsiteX115" fmla="*/ 341552 w 1910476"/>
                    <a:gd name="connsiteY115" fmla="*/ 1053679 h 1297956"/>
                    <a:gd name="connsiteX116" fmla="*/ 359928 w 1910476"/>
                    <a:gd name="connsiteY116" fmla="*/ 1035303 h 1297956"/>
                    <a:gd name="connsiteX117" fmla="*/ 392012 w 1910476"/>
                    <a:gd name="connsiteY117" fmla="*/ 1003219 h 1297956"/>
                    <a:gd name="connsiteX118" fmla="*/ 412575 w 1910476"/>
                    <a:gd name="connsiteY118" fmla="*/ 991698 h 1297956"/>
                    <a:gd name="connsiteX119" fmla="*/ 451514 w 1910476"/>
                    <a:gd name="connsiteY119" fmla="*/ 991698 h 1297956"/>
                    <a:gd name="connsiteX120" fmla="*/ 480973 w 1910476"/>
                    <a:gd name="connsiteY120" fmla="*/ 986156 h 1297956"/>
                    <a:gd name="connsiteX121" fmla="*/ 488119 w 1910476"/>
                    <a:gd name="connsiteY121" fmla="*/ 968801 h 1297956"/>
                    <a:gd name="connsiteX122" fmla="*/ 515683 w 1910476"/>
                    <a:gd name="connsiteY122" fmla="*/ 904632 h 1297956"/>
                    <a:gd name="connsiteX123" fmla="*/ 598227 w 1910476"/>
                    <a:gd name="connsiteY123" fmla="*/ 868027 h 1297956"/>
                    <a:gd name="connsiteX124" fmla="*/ 701334 w 1910476"/>
                    <a:gd name="connsiteY124" fmla="*/ 879548 h 1297956"/>
                    <a:gd name="connsiteX125" fmla="*/ 726564 w 1910476"/>
                    <a:gd name="connsiteY125" fmla="*/ 886403 h 1297956"/>
                    <a:gd name="connsiteX126" fmla="*/ 779212 w 1910476"/>
                    <a:gd name="connsiteY126" fmla="*/ 877215 h 1297956"/>
                    <a:gd name="connsiteX127" fmla="*/ 813630 w 1910476"/>
                    <a:gd name="connsiteY127" fmla="*/ 888736 h 1297956"/>
                    <a:gd name="connsiteX128" fmla="*/ 836526 w 1910476"/>
                    <a:gd name="connsiteY128" fmla="*/ 918487 h 1297956"/>
                    <a:gd name="connsiteX129" fmla="*/ 852568 w 1910476"/>
                    <a:gd name="connsiteY129" fmla="*/ 973468 h 1297956"/>
                    <a:gd name="connsiteX130" fmla="*/ 864089 w 1910476"/>
                    <a:gd name="connsiteY130" fmla="*/ 984989 h 1297956"/>
                    <a:gd name="connsiteX131" fmla="*/ 893840 w 1910476"/>
                    <a:gd name="connsiteY131" fmla="*/ 994177 h 1297956"/>
                    <a:gd name="connsiteX132" fmla="*/ 946488 w 1910476"/>
                    <a:gd name="connsiteY132" fmla="*/ 1069867 h 1297956"/>
                    <a:gd name="connsiteX133" fmla="*/ 976239 w 1910476"/>
                    <a:gd name="connsiteY133" fmla="*/ 1085909 h 1297956"/>
                    <a:gd name="connsiteX134" fmla="*/ 987177 w 1910476"/>
                    <a:gd name="connsiteY134" fmla="*/ 1095097 h 1297956"/>
                    <a:gd name="connsiteX135" fmla="*/ 1010656 w 1910476"/>
                    <a:gd name="connsiteY135" fmla="*/ 1095097 h 1297956"/>
                    <a:gd name="connsiteX136" fmla="*/ 1035886 w 1910476"/>
                    <a:gd name="connsiteY136" fmla="*/ 1120326 h 1297956"/>
                    <a:gd name="connsiteX137" fmla="*/ 1045074 w 1910476"/>
                    <a:gd name="connsiteY137" fmla="*/ 1131848 h 1297956"/>
                    <a:gd name="connsiteX138" fmla="*/ 1054262 w 1910476"/>
                    <a:gd name="connsiteY138" fmla="*/ 1092909 h 1297956"/>
                    <a:gd name="connsiteX139" fmla="*/ 1054262 w 1910476"/>
                    <a:gd name="connsiteY139" fmla="*/ 1076867 h 1297956"/>
                    <a:gd name="connsiteX140" fmla="*/ 1063450 w 1910476"/>
                    <a:gd name="connsiteY140" fmla="*/ 1067679 h 1297956"/>
                    <a:gd name="connsiteX141" fmla="*/ 1104722 w 1910476"/>
                    <a:gd name="connsiteY141" fmla="*/ 1053970 h 1297956"/>
                    <a:gd name="connsiteX142" fmla="*/ 1148327 w 1910476"/>
                    <a:gd name="connsiteY142" fmla="*/ 1037928 h 1297956"/>
                    <a:gd name="connsiteX143" fmla="*/ 1162036 w 1910476"/>
                    <a:gd name="connsiteY143" fmla="*/ 994323 h 1297956"/>
                    <a:gd name="connsiteX144" fmla="*/ 1164370 w 1910476"/>
                    <a:gd name="connsiteY144" fmla="*/ 980614 h 1297956"/>
                    <a:gd name="connsiteX145" fmla="*/ 1184933 w 1910476"/>
                    <a:gd name="connsiteY145" fmla="*/ 948529 h 1297956"/>
                    <a:gd name="connsiteX146" fmla="*/ 1189454 w 1910476"/>
                    <a:gd name="connsiteY146" fmla="*/ 976093 h 1297956"/>
                    <a:gd name="connsiteX147" fmla="*/ 1193975 w 1910476"/>
                    <a:gd name="connsiteY147" fmla="*/ 987614 h 1297956"/>
                    <a:gd name="connsiteX148" fmla="*/ 1246622 w 1910476"/>
                    <a:gd name="connsiteY148" fmla="*/ 996802 h 1297956"/>
                    <a:gd name="connsiteX149" fmla="*/ 1253476 w 1910476"/>
                    <a:gd name="connsiteY149" fmla="*/ 1010510 h 1297956"/>
                    <a:gd name="connsiteX150" fmla="*/ 1246622 w 1910476"/>
                    <a:gd name="connsiteY150" fmla="*/ 1015031 h 1297956"/>
                    <a:gd name="connsiteX151" fmla="*/ 1216871 w 1910476"/>
                    <a:gd name="connsiteY151" fmla="*/ 1019552 h 1297956"/>
                    <a:gd name="connsiteX152" fmla="*/ 1173265 w 1910476"/>
                    <a:gd name="connsiteY152" fmla="*/ 1024074 h 1297956"/>
                    <a:gd name="connsiteX153" fmla="*/ 1173265 w 1910476"/>
                    <a:gd name="connsiteY153" fmla="*/ 1033261 h 1297956"/>
                    <a:gd name="connsiteX154" fmla="*/ 1214538 w 1910476"/>
                    <a:gd name="connsiteY154" fmla="*/ 1037782 h 1297956"/>
                    <a:gd name="connsiteX155" fmla="*/ 1219059 w 1910476"/>
                    <a:gd name="connsiteY155" fmla="*/ 1058345 h 1297956"/>
                    <a:gd name="connsiteX156" fmla="*/ 1237434 w 1910476"/>
                    <a:gd name="connsiteY156" fmla="*/ 1065200 h 1297956"/>
                    <a:gd name="connsiteX157" fmla="*/ 1271852 w 1910476"/>
                    <a:gd name="connsiteY157" fmla="*/ 1069721 h 1297956"/>
                    <a:gd name="connsiteX158" fmla="*/ 1324500 w 1910476"/>
                    <a:gd name="connsiteY158" fmla="*/ 1067387 h 1297956"/>
                    <a:gd name="connsiteX159" fmla="*/ 1345063 w 1910476"/>
                    <a:gd name="connsiteY159" fmla="*/ 1051345 h 1297956"/>
                    <a:gd name="connsiteX160" fmla="*/ 1372626 w 1910476"/>
                    <a:gd name="connsiteY160" fmla="*/ 1037637 h 1297956"/>
                    <a:gd name="connsiteX161" fmla="*/ 1393189 w 1910476"/>
                    <a:gd name="connsiteY161" fmla="*/ 1035303 h 1297956"/>
                    <a:gd name="connsiteX162" fmla="*/ 1413752 w 1910476"/>
                    <a:gd name="connsiteY162" fmla="*/ 1035303 h 1297956"/>
                    <a:gd name="connsiteX163" fmla="*/ 1413752 w 1910476"/>
                    <a:gd name="connsiteY163" fmla="*/ 1049012 h 1297956"/>
                    <a:gd name="connsiteX164" fmla="*/ 1402231 w 1910476"/>
                    <a:gd name="connsiteY164" fmla="*/ 1081096 h 1297956"/>
                    <a:gd name="connsiteX165" fmla="*/ 1319687 w 1910476"/>
                    <a:gd name="connsiteY165" fmla="*/ 1181870 h 1297956"/>
                    <a:gd name="connsiteX166" fmla="*/ 1328875 w 1910476"/>
                    <a:gd name="connsiteY166" fmla="*/ 1193391 h 1297956"/>
                    <a:gd name="connsiteX167" fmla="*/ 1360959 w 1910476"/>
                    <a:gd name="connsiteY167" fmla="*/ 1193391 h 1297956"/>
                    <a:gd name="connsiteX168" fmla="*/ 1372480 w 1910476"/>
                    <a:gd name="connsiteY168" fmla="*/ 1186537 h 1297956"/>
                    <a:gd name="connsiteX169" fmla="*/ 1393043 w 1910476"/>
                    <a:gd name="connsiteY169" fmla="*/ 1177349 h 1297956"/>
                    <a:gd name="connsiteX170" fmla="*/ 1406752 w 1910476"/>
                    <a:gd name="connsiteY170" fmla="*/ 1186537 h 1297956"/>
                    <a:gd name="connsiteX171" fmla="*/ 1425128 w 1910476"/>
                    <a:gd name="connsiteY171" fmla="*/ 1188870 h 1297956"/>
                    <a:gd name="connsiteX172" fmla="*/ 1438837 w 1910476"/>
                    <a:gd name="connsiteY172" fmla="*/ 1188870 h 1297956"/>
                    <a:gd name="connsiteX173" fmla="*/ 1466400 w 1910476"/>
                    <a:gd name="connsiteY173" fmla="*/ 1200392 h 1297956"/>
                    <a:gd name="connsiteX174" fmla="*/ 1477921 w 1910476"/>
                    <a:gd name="connsiteY174" fmla="*/ 1218767 h 1297956"/>
                    <a:gd name="connsiteX175" fmla="*/ 1471067 w 1910476"/>
                    <a:gd name="connsiteY175" fmla="*/ 1285269 h 1297956"/>
                    <a:gd name="connsiteX176" fmla="*/ 1512338 w 1910476"/>
                    <a:gd name="connsiteY176" fmla="*/ 1298978 h 1297956"/>
                    <a:gd name="connsiteX177" fmla="*/ 1551277 w 1910476"/>
                    <a:gd name="connsiteY177" fmla="*/ 1266894 h 1297956"/>
                    <a:gd name="connsiteX178" fmla="*/ 1574174 w 1910476"/>
                    <a:gd name="connsiteY178" fmla="*/ 1248518 h 1297956"/>
                    <a:gd name="connsiteX179" fmla="*/ 1581028 w 1910476"/>
                    <a:gd name="connsiteY179" fmla="*/ 1218767 h 1297956"/>
                    <a:gd name="connsiteX180" fmla="*/ 1610779 w 1910476"/>
                    <a:gd name="connsiteY180" fmla="*/ 1193537 h 1297956"/>
                    <a:gd name="connsiteX181" fmla="*/ 1640530 w 1910476"/>
                    <a:gd name="connsiteY181" fmla="*/ 1184349 h 1297956"/>
                    <a:gd name="connsiteX182" fmla="*/ 1647385 w 1910476"/>
                    <a:gd name="connsiteY182" fmla="*/ 1175162 h 1297956"/>
                    <a:gd name="connsiteX183" fmla="*/ 1649718 w 1910476"/>
                    <a:gd name="connsiteY183" fmla="*/ 1152265 h 1297956"/>
                    <a:gd name="connsiteX184" fmla="*/ 1656572 w 1910476"/>
                    <a:gd name="connsiteY184" fmla="*/ 1133890 h 1297956"/>
                    <a:gd name="connsiteX185" fmla="*/ 1672615 w 1910476"/>
                    <a:gd name="connsiteY185" fmla="*/ 1122368 h 1297956"/>
                    <a:gd name="connsiteX186" fmla="*/ 1681802 w 1910476"/>
                    <a:gd name="connsiteY186" fmla="*/ 1106326 h 1297956"/>
                    <a:gd name="connsiteX187" fmla="*/ 1704699 w 1910476"/>
                    <a:gd name="connsiteY187" fmla="*/ 1103993 h 1297956"/>
                    <a:gd name="connsiteX188" fmla="*/ 1739117 w 1910476"/>
                    <a:gd name="connsiteY188" fmla="*/ 1094805 h 1297956"/>
                    <a:gd name="connsiteX189" fmla="*/ 1768868 w 1910476"/>
                    <a:gd name="connsiteY189" fmla="*/ 1076429 h 1297956"/>
                    <a:gd name="connsiteX190" fmla="*/ 1773389 w 1910476"/>
                    <a:gd name="connsiteY190" fmla="*/ 1046678 h 1297956"/>
                    <a:gd name="connsiteX191" fmla="*/ 1782576 w 1910476"/>
                    <a:gd name="connsiteY191" fmla="*/ 1023782 h 1297956"/>
                    <a:gd name="connsiteX192" fmla="*/ 1782576 w 1910476"/>
                    <a:gd name="connsiteY192" fmla="*/ 1007740 h 1297956"/>
                    <a:gd name="connsiteX193" fmla="*/ 1758075 w 1910476"/>
                    <a:gd name="connsiteY193" fmla="*/ 1008469 h 1297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</a:cxnLst>
                  <a:rect l="l" t="t" r="r" b="b"/>
                  <a:pathLst>
                    <a:path w="1910476" h="1297956">
                      <a:moveTo>
                        <a:pt x="1758075" y="1008469"/>
                      </a:moveTo>
                      <a:cubicBezTo>
                        <a:pt x="1748888" y="1012990"/>
                        <a:pt x="1725991" y="1019990"/>
                        <a:pt x="1725991" y="1019990"/>
                      </a:cubicBezTo>
                      <a:lnTo>
                        <a:pt x="1707616" y="1022323"/>
                      </a:lnTo>
                      <a:lnTo>
                        <a:pt x="1689240" y="1045220"/>
                      </a:lnTo>
                      <a:lnTo>
                        <a:pt x="1680052" y="1052074"/>
                      </a:lnTo>
                      <a:cubicBezTo>
                        <a:pt x="1680052" y="1052074"/>
                        <a:pt x="1661677" y="1070450"/>
                        <a:pt x="1654822" y="1077304"/>
                      </a:cubicBezTo>
                      <a:cubicBezTo>
                        <a:pt x="1647968" y="1084159"/>
                        <a:pt x="1647968" y="1084159"/>
                        <a:pt x="1647968" y="1084159"/>
                      </a:cubicBezTo>
                      <a:lnTo>
                        <a:pt x="1637614" y="1092471"/>
                      </a:lnTo>
                      <a:cubicBezTo>
                        <a:pt x="1636155" y="1091305"/>
                        <a:pt x="1632217" y="1088971"/>
                        <a:pt x="1622738" y="1084159"/>
                      </a:cubicBezTo>
                      <a:cubicBezTo>
                        <a:pt x="1599841" y="1072638"/>
                        <a:pt x="1599841" y="1072638"/>
                        <a:pt x="1599841" y="1072638"/>
                      </a:cubicBezTo>
                      <a:lnTo>
                        <a:pt x="1579278" y="1047407"/>
                      </a:lnTo>
                      <a:lnTo>
                        <a:pt x="1570091" y="1035887"/>
                      </a:lnTo>
                      <a:cubicBezTo>
                        <a:pt x="1570091" y="1035887"/>
                        <a:pt x="1586133" y="1040407"/>
                        <a:pt x="1556382" y="1031366"/>
                      </a:cubicBezTo>
                      <a:cubicBezTo>
                        <a:pt x="1526631" y="1022178"/>
                        <a:pt x="1533485" y="1031366"/>
                        <a:pt x="1526631" y="1022178"/>
                      </a:cubicBezTo>
                      <a:cubicBezTo>
                        <a:pt x="1519776" y="1012990"/>
                        <a:pt x="1519776" y="1012990"/>
                        <a:pt x="1519776" y="1012990"/>
                      </a:cubicBezTo>
                      <a:lnTo>
                        <a:pt x="1464796" y="1008469"/>
                      </a:lnTo>
                      <a:lnTo>
                        <a:pt x="1439566" y="1008469"/>
                      </a:lnTo>
                      <a:lnTo>
                        <a:pt x="1414336" y="999281"/>
                      </a:lnTo>
                      <a:cubicBezTo>
                        <a:pt x="1414336" y="999281"/>
                        <a:pt x="1407481" y="990093"/>
                        <a:pt x="1414336" y="990093"/>
                      </a:cubicBezTo>
                      <a:cubicBezTo>
                        <a:pt x="1421190" y="990093"/>
                        <a:pt x="1466983" y="990093"/>
                        <a:pt x="1466983" y="990093"/>
                      </a:cubicBezTo>
                      <a:lnTo>
                        <a:pt x="1519630" y="990093"/>
                      </a:lnTo>
                      <a:lnTo>
                        <a:pt x="1531152" y="985572"/>
                      </a:lnTo>
                      <a:cubicBezTo>
                        <a:pt x="1531152" y="985572"/>
                        <a:pt x="1542673" y="974051"/>
                        <a:pt x="1544861" y="960342"/>
                      </a:cubicBezTo>
                      <a:cubicBezTo>
                        <a:pt x="1547194" y="946633"/>
                        <a:pt x="1547194" y="946633"/>
                        <a:pt x="1547194" y="946633"/>
                      </a:cubicBezTo>
                      <a:lnTo>
                        <a:pt x="1572424" y="903028"/>
                      </a:lnTo>
                      <a:cubicBezTo>
                        <a:pt x="1565570" y="889319"/>
                        <a:pt x="1556382" y="873277"/>
                        <a:pt x="1556382" y="873277"/>
                      </a:cubicBezTo>
                      <a:lnTo>
                        <a:pt x="1567903" y="859568"/>
                      </a:lnTo>
                      <a:lnTo>
                        <a:pt x="1595466" y="873277"/>
                      </a:lnTo>
                      <a:lnTo>
                        <a:pt x="1609175" y="861756"/>
                      </a:lnTo>
                      <a:lnTo>
                        <a:pt x="1609175" y="843380"/>
                      </a:lnTo>
                      <a:lnTo>
                        <a:pt x="1629738" y="825005"/>
                      </a:lnTo>
                      <a:cubicBezTo>
                        <a:pt x="1629738" y="825005"/>
                        <a:pt x="1696240" y="797442"/>
                        <a:pt x="1696240" y="790587"/>
                      </a:cubicBezTo>
                      <a:cubicBezTo>
                        <a:pt x="1696240" y="783733"/>
                        <a:pt x="1725991" y="758503"/>
                        <a:pt x="1739846" y="746982"/>
                      </a:cubicBezTo>
                      <a:cubicBezTo>
                        <a:pt x="1753554" y="735460"/>
                        <a:pt x="1762742" y="724085"/>
                        <a:pt x="1762742" y="724085"/>
                      </a:cubicBezTo>
                      <a:cubicBezTo>
                        <a:pt x="1762742" y="724085"/>
                        <a:pt x="1776451" y="730939"/>
                        <a:pt x="1776451" y="717231"/>
                      </a:cubicBezTo>
                      <a:cubicBezTo>
                        <a:pt x="1776451" y="703522"/>
                        <a:pt x="1774118" y="687480"/>
                        <a:pt x="1774118" y="687480"/>
                      </a:cubicBezTo>
                      <a:lnTo>
                        <a:pt x="1826765" y="664583"/>
                      </a:lnTo>
                      <a:lnTo>
                        <a:pt x="1813057" y="670562"/>
                      </a:lnTo>
                      <a:cubicBezTo>
                        <a:pt x="1813057" y="635999"/>
                        <a:pt x="1813057" y="605811"/>
                        <a:pt x="1813057" y="600414"/>
                      </a:cubicBezTo>
                      <a:cubicBezTo>
                        <a:pt x="1813057" y="586706"/>
                        <a:pt x="1854328" y="540767"/>
                        <a:pt x="1854328" y="540767"/>
                      </a:cubicBezTo>
                      <a:cubicBezTo>
                        <a:pt x="1854328" y="540767"/>
                        <a:pt x="1872704" y="508683"/>
                        <a:pt x="1872704" y="494974"/>
                      </a:cubicBezTo>
                      <a:cubicBezTo>
                        <a:pt x="1872704" y="481265"/>
                        <a:pt x="1913976" y="453702"/>
                        <a:pt x="1913976" y="439993"/>
                      </a:cubicBezTo>
                      <a:cubicBezTo>
                        <a:pt x="1913976" y="426284"/>
                        <a:pt x="1918497" y="407909"/>
                        <a:pt x="1918497" y="407909"/>
                      </a:cubicBezTo>
                      <a:lnTo>
                        <a:pt x="1868037" y="302468"/>
                      </a:lnTo>
                      <a:lnTo>
                        <a:pt x="1890934" y="261196"/>
                      </a:lnTo>
                      <a:lnTo>
                        <a:pt x="1895455" y="215403"/>
                      </a:lnTo>
                      <a:lnTo>
                        <a:pt x="1881746" y="187839"/>
                      </a:lnTo>
                      <a:lnTo>
                        <a:pt x="1771784" y="187839"/>
                      </a:lnTo>
                      <a:lnTo>
                        <a:pt x="1739700" y="219924"/>
                      </a:lnTo>
                      <a:lnTo>
                        <a:pt x="1661822" y="219924"/>
                      </a:lnTo>
                      <a:lnTo>
                        <a:pt x="1616029" y="229111"/>
                      </a:lnTo>
                      <a:lnTo>
                        <a:pt x="1565570" y="242820"/>
                      </a:lnTo>
                      <a:lnTo>
                        <a:pt x="1501401" y="219924"/>
                      </a:lnTo>
                      <a:lnTo>
                        <a:pt x="1473838" y="247487"/>
                      </a:lnTo>
                      <a:lnTo>
                        <a:pt x="1313416" y="238299"/>
                      </a:lnTo>
                      <a:cubicBezTo>
                        <a:pt x="1313416" y="238299"/>
                        <a:pt x="1299707" y="224590"/>
                        <a:pt x="1295040" y="210736"/>
                      </a:cubicBezTo>
                      <a:cubicBezTo>
                        <a:pt x="1290374" y="196881"/>
                        <a:pt x="1262956" y="164943"/>
                        <a:pt x="1262956" y="164943"/>
                      </a:cubicBezTo>
                      <a:lnTo>
                        <a:pt x="1217163" y="155755"/>
                      </a:lnTo>
                      <a:lnTo>
                        <a:pt x="1148473" y="164943"/>
                      </a:lnTo>
                      <a:cubicBezTo>
                        <a:pt x="1148473" y="164943"/>
                        <a:pt x="1139285" y="146567"/>
                        <a:pt x="1134764" y="132858"/>
                      </a:cubicBezTo>
                      <a:cubicBezTo>
                        <a:pt x="1130244" y="119150"/>
                        <a:pt x="1107201" y="32084"/>
                        <a:pt x="1107201" y="32084"/>
                      </a:cubicBezTo>
                      <a:lnTo>
                        <a:pt x="1098014" y="13709"/>
                      </a:lnTo>
                      <a:lnTo>
                        <a:pt x="1047553" y="0"/>
                      </a:lnTo>
                      <a:lnTo>
                        <a:pt x="1006281" y="22897"/>
                      </a:lnTo>
                      <a:lnTo>
                        <a:pt x="974197" y="36605"/>
                      </a:lnTo>
                      <a:lnTo>
                        <a:pt x="965009" y="59502"/>
                      </a:lnTo>
                      <a:lnTo>
                        <a:pt x="914549" y="64023"/>
                      </a:lnTo>
                      <a:cubicBezTo>
                        <a:pt x="914549" y="64023"/>
                        <a:pt x="914549" y="96107"/>
                        <a:pt x="910028" y="119004"/>
                      </a:cubicBezTo>
                      <a:cubicBezTo>
                        <a:pt x="905507" y="141900"/>
                        <a:pt x="850381" y="105295"/>
                        <a:pt x="850381" y="105295"/>
                      </a:cubicBezTo>
                      <a:lnTo>
                        <a:pt x="778628" y="144963"/>
                      </a:lnTo>
                      <a:lnTo>
                        <a:pt x="788545" y="245008"/>
                      </a:lnTo>
                      <a:lnTo>
                        <a:pt x="816109" y="304655"/>
                      </a:lnTo>
                      <a:lnTo>
                        <a:pt x="788545" y="311510"/>
                      </a:lnTo>
                      <a:cubicBezTo>
                        <a:pt x="788545" y="311510"/>
                        <a:pt x="728898" y="299989"/>
                        <a:pt x="722043" y="299989"/>
                      </a:cubicBezTo>
                      <a:cubicBezTo>
                        <a:pt x="715189" y="299989"/>
                        <a:pt x="689959" y="316031"/>
                        <a:pt x="689959" y="316031"/>
                      </a:cubicBezTo>
                      <a:lnTo>
                        <a:pt x="646354" y="320552"/>
                      </a:lnTo>
                      <a:lnTo>
                        <a:pt x="634832" y="292988"/>
                      </a:lnTo>
                      <a:lnTo>
                        <a:pt x="623311" y="290655"/>
                      </a:lnTo>
                      <a:lnTo>
                        <a:pt x="607269" y="295176"/>
                      </a:lnTo>
                      <a:lnTo>
                        <a:pt x="607269" y="311218"/>
                      </a:lnTo>
                      <a:cubicBezTo>
                        <a:pt x="600414" y="318072"/>
                        <a:pt x="568330" y="318072"/>
                        <a:pt x="568330" y="318072"/>
                      </a:cubicBezTo>
                      <a:cubicBezTo>
                        <a:pt x="568330" y="318072"/>
                        <a:pt x="554621" y="315739"/>
                        <a:pt x="536246" y="315739"/>
                      </a:cubicBezTo>
                      <a:cubicBezTo>
                        <a:pt x="517870" y="315739"/>
                        <a:pt x="483598" y="327260"/>
                        <a:pt x="483598" y="327260"/>
                      </a:cubicBezTo>
                      <a:lnTo>
                        <a:pt x="483598" y="338781"/>
                      </a:lnTo>
                      <a:lnTo>
                        <a:pt x="472077" y="361678"/>
                      </a:lnTo>
                      <a:lnTo>
                        <a:pt x="451514" y="352490"/>
                      </a:lnTo>
                      <a:lnTo>
                        <a:pt x="405721" y="322739"/>
                      </a:lnTo>
                      <a:lnTo>
                        <a:pt x="346073" y="313551"/>
                      </a:lnTo>
                      <a:lnTo>
                        <a:pt x="302468" y="322739"/>
                      </a:lnTo>
                      <a:lnTo>
                        <a:pt x="281904" y="322739"/>
                      </a:lnTo>
                      <a:lnTo>
                        <a:pt x="238299" y="320406"/>
                      </a:lnTo>
                      <a:lnTo>
                        <a:pt x="217736" y="327260"/>
                      </a:lnTo>
                      <a:lnTo>
                        <a:pt x="194839" y="343302"/>
                      </a:lnTo>
                      <a:lnTo>
                        <a:pt x="107774" y="379908"/>
                      </a:lnTo>
                      <a:lnTo>
                        <a:pt x="91732" y="411992"/>
                      </a:lnTo>
                      <a:lnTo>
                        <a:pt x="59648" y="414325"/>
                      </a:lnTo>
                      <a:lnTo>
                        <a:pt x="73356" y="462452"/>
                      </a:lnTo>
                      <a:lnTo>
                        <a:pt x="116962" y="517433"/>
                      </a:lnTo>
                      <a:cubicBezTo>
                        <a:pt x="116962" y="517433"/>
                        <a:pt x="137525" y="599977"/>
                        <a:pt x="137525" y="606831"/>
                      </a:cubicBezTo>
                      <a:cubicBezTo>
                        <a:pt x="137525" y="613686"/>
                        <a:pt x="126004" y="629728"/>
                        <a:pt x="126004" y="629728"/>
                      </a:cubicBezTo>
                      <a:lnTo>
                        <a:pt x="89399" y="652624"/>
                      </a:lnTo>
                      <a:lnTo>
                        <a:pt x="48126" y="716793"/>
                      </a:lnTo>
                      <a:lnTo>
                        <a:pt x="29751" y="780962"/>
                      </a:lnTo>
                      <a:lnTo>
                        <a:pt x="29751" y="819901"/>
                      </a:lnTo>
                      <a:lnTo>
                        <a:pt x="52647" y="854318"/>
                      </a:lnTo>
                      <a:lnTo>
                        <a:pt x="64169" y="877215"/>
                      </a:lnTo>
                      <a:lnTo>
                        <a:pt x="29751" y="886403"/>
                      </a:lnTo>
                      <a:lnTo>
                        <a:pt x="0" y="890924"/>
                      </a:lnTo>
                      <a:lnTo>
                        <a:pt x="9188" y="1010073"/>
                      </a:lnTo>
                      <a:lnTo>
                        <a:pt x="64169" y="1044491"/>
                      </a:lnTo>
                      <a:cubicBezTo>
                        <a:pt x="64169" y="1044491"/>
                        <a:pt x="77877" y="1044491"/>
                        <a:pt x="96253" y="1044491"/>
                      </a:cubicBezTo>
                      <a:cubicBezTo>
                        <a:pt x="114628" y="1044491"/>
                        <a:pt x="146713" y="1046824"/>
                        <a:pt x="167276" y="1044491"/>
                      </a:cubicBezTo>
                      <a:cubicBezTo>
                        <a:pt x="187839" y="1042157"/>
                        <a:pt x="229111" y="1039970"/>
                        <a:pt x="229111" y="1039970"/>
                      </a:cubicBezTo>
                      <a:lnTo>
                        <a:pt x="288759" y="1030782"/>
                      </a:lnTo>
                      <a:lnTo>
                        <a:pt x="316322" y="1049157"/>
                      </a:lnTo>
                      <a:cubicBezTo>
                        <a:pt x="316322" y="1049157"/>
                        <a:pt x="334698" y="1060679"/>
                        <a:pt x="341552" y="1053679"/>
                      </a:cubicBezTo>
                      <a:cubicBezTo>
                        <a:pt x="348406" y="1046824"/>
                        <a:pt x="350740" y="1046824"/>
                        <a:pt x="359928" y="1035303"/>
                      </a:cubicBezTo>
                      <a:cubicBezTo>
                        <a:pt x="369116" y="1023782"/>
                        <a:pt x="392012" y="1003219"/>
                        <a:pt x="392012" y="1003219"/>
                      </a:cubicBezTo>
                      <a:lnTo>
                        <a:pt x="412575" y="991698"/>
                      </a:lnTo>
                      <a:lnTo>
                        <a:pt x="451514" y="991698"/>
                      </a:lnTo>
                      <a:lnTo>
                        <a:pt x="480973" y="986156"/>
                      </a:lnTo>
                      <a:cubicBezTo>
                        <a:pt x="482723" y="981635"/>
                        <a:pt x="485057" y="975947"/>
                        <a:pt x="488119" y="968801"/>
                      </a:cubicBezTo>
                      <a:cubicBezTo>
                        <a:pt x="515683" y="904632"/>
                        <a:pt x="515683" y="904632"/>
                        <a:pt x="515683" y="904632"/>
                      </a:cubicBezTo>
                      <a:lnTo>
                        <a:pt x="598227" y="868027"/>
                      </a:lnTo>
                      <a:lnTo>
                        <a:pt x="701334" y="879548"/>
                      </a:lnTo>
                      <a:lnTo>
                        <a:pt x="726564" y="886403"/>
                      </a:lnTo>
                      <a:lnTo>
                        <a:pt x="779212" y="877215"/>
                      </a:lnTo>
                      <a:lnTo>
                        <a:pt x="813630" y="888736"/>
                      </a:lnTo>
                      <a:lnTo>
                        <a:pt x="836526" y="918487"/>
                      </a:lnTo>
                      <a:lnTo>
                        <a:pt x="852568" y="973468"/>
                      </a:lnTo>
                      <a:lnTo>
                        <a:pt x="864089" y="984989"/>
                      </a:lnTo>
                      <a:lnTo>
                        <a:pt x="893840" y="994177"/>
                      </a:lnTo>
                      <a:lnTo>
                        <a:pt x="946488" y="1069867"/>
                      </a:lnTo>
                      <a:lnTo>
                        <a:pt x="976239" y="1085909"/>
                      </a:lnTo>
                      <a:lnTo>
                        <a:pt x="987177" y="1095097"/>
                      </a:lnTo>
                      <a:lnTo>
                        <a:pt x="1010656" y="1095097"/>
                      </a:lnTo>
                      <a:lnTo>
                        <a:pt x="1035886" y="1120326"/>
                      </a:lnTo>
                      <a:lnTo>
                        <a:pt x="1045074" y="1131848"/>
                      </a:lnTo>
                      <a:lnTo>
                        <a:pt x="1054262" y="1092909"/>
                      </a:lnTo>
                      <a:lnTo>
                        <a:pt x="1054262" y="1076867"/>
                      </a:lnTo>
                      <a:cubicBezTo>
                        <a:pt x="1054262" y="1076867"/>
                        <a:pt x="1022178" y="1081388"/>
                        <a:pt x="1063450" y="1067679"/>
                      </a:cubicBezTo>
                      <a:cubicBezTo>
                        <a:pt x="1104722" y="1053970"/>
                        <a:pt x="1061117" y="1070013"/>
                        <a:pt x="1104722" y="1053970"/>
                      </a:cubicBezTo>
                      <a:cubicBezTo>
                        <a:pt x="1148327" y="1037928"/>
                        <a:pt x="1148327" y="1037928"/>
                        <a:pt x="1148327" y="1037928"/>
                      </a:cubicBezTo>
                      <a:lnTo>
                        <a:pt x="1162036" y="994323"/>
                      </a:lnTo>
                      <a:lnTo>
                        <a:pt x="1164370" y="980614"/>
                      </a:lnTo>
                      <a:lnTo>
                        <a:pt x="1184933" y="948529"/>
                      </a:lnTo>
                      <a:lnTo>
                        <a:pt x="1189454" y="976093"/>
                      </a:lnTo>
                      <a:lnTo>
                        <a:pt x="1193975" y="987614"/>
                      </a:lnTo>
                      <a:lnTo>
                        <a:pt x="1246622" y="996802"/>
                      </a:lnTo>
                      <a:cubicBezTo>
                        <a:pt x="1246622" y="996802"/>
                        <a:pt x="1260331" y="1005990"/>
                        <a:pt x="1253476" y="1010510"/>
                      </a:cubicBezTo>
                      <a:cubicBezTo>
                        <a:pt x="1246622" y="1015031"/>
                        <a:pt x="1260331" y="1010510"/>
                        <a:pt x="1246622" y="1015031"/>
                      </a:cubicBezTo>
                      <a:cubicBezTo>
                        <a:pt x="1232914" y="1019552"/>
                        <a:pt x="1230580" y="1019552"/>
                        <a:pt x="1216871" y="1019552"/>
                      </a:cubicBezTo>
                      <a:cubicBezTo>
                        <a:pt x="1203162" y="1019552"/>
                        <a:pt x="1173265" y="1024074"/>
                        <a:pt x="1173265" y="1024074"/>
                      </a:cubicBezTo>
                      <a:lnTo>
                        <a:pt x="1173265" y="1033261"/>
                      </a:lnTo>
                      <a:lnTo>
                        <a:pt x="1214538" y="1037782"/>
                      </a:lnTo>
                      <a:lnTo>
                        <a:pt x="1219059" y="1058345"/>
                      </a:lnTo>
                      <a:lnTo>
                        <a:pt x="1237434" y="1065200"/>
                      </a:lnTo>
                      <a:lnTo>
                        <a:pt x="1271852" y="1069721"/>
                      </a:lnTo>
                      <a:lnTo>
                        <a:pt x="1324500" y="1067387"/>
                      </a:lnTo>
                      <a:cubicBezTo>
                        <a:pt x="1324500" y="1067387"/>
                        <a:pt x="1317645" y="1065054"/>
                        <a:pt x="1345063" y="1051345"/>
                      </a:cubicBezTo>
                      <a:cubicBezTo>
                        <a:pt x="1372626" y="1037637"/>
                        <a:pt x="1372626" y="1037637"/>
                        <a:pt x="1372626" y="1037637"/>
                      </a:cubicBezTo>
                      <a:lnTo>
                        <a:pt x="1393189" y="1035303"/>
                      </a:lnTo>
                      <a:cubicBezTo>
                        <a:pt x="1393189" y="1035303"/>
                        <a:pt x="1413752" y="1021594"/>
                        <a:pt x="1413752" y="1035303"/>
                      </a:cubicBezTo>
                      <a:cubicBezTo>
                        <a:pt x="1413752" y="1049012"/>
                        <a:pt x="1425274" y="1016927"/>
                        <a:pt x="1413752" y="1049012"/>
                      </a:cubicBezTo>
                      <a:cubicBezTo>
                        <a:pt x="1402231" y="1081096"/>
                        <a:pt x="1402231" y="1081096"/>
                        <a:pt x="1402231" y="1081096"/>
                      </a:cubicBezTo>
                      <a:lnTo>
                        <a:pt x="1319687" y="1181870"/>
                      </a:lnTo>
                      <a:lnTo>
                        <a:pt x="1328875" y="1193391"/>
                      </a:lnTo>
                      <a:lnTo>
                        <a:pt x="1360959" y="1193391"/>
                      </a:lnTo>
                      <a:lnTo>
                        <a:pt x="1372480" y="1186537"/>
                      </a:lnTo>
                      <a:lnTo>
                        <a:pt x="1393043" y="1177349"/>
                      </a:lnTo>
                      <a:lnTo>
                        <a:pt x="1406752" y="1186537"/>
                      </a:lnTo>
                      <a:lnTo>
                        <a:pt x="1425128" y="1188870"/>
                      </a:lnTo>
                      <a:lnTo>
                        <a:pt x="1438837" y="1188870"/>
                      </a:lnTo>
                      <a:lnTo>
                        <a:pt x="1466400" y="1200392"/>
                      </a:lnTo>
                      <a:cubicBezTo>
                        <a:pt x="1466400" y="1200392"/>
                        <a:pt x="1484775" y="1152265"/>
                        <a:pt x="1477921" y="1218767"/>
                      </a:cubicBezTo>
                      <a:cubicBezTo>
                        <a:pt x="1471067" y="1285269"/>
                        <a:pt x="1455024" y="1278415"/>
                        <a:pt x="1471067" y="1285269"/>
                      </a:cubicBezTo>
                      <a:cubicBezTo>
                        <a:pt x="1512338" y="1298978"/>
                        <a:pt x="1491630" y="1298978"/>
                        <a:pt x="1512338" y="1298978"/>
                      </a:cubicBezTo>
                      <a:cubicBezTo>
                        <a:pt x="1532902" y="1298978"/>
                        <a:pt x="1542090" y="1273748"/>
                        <a:pt x="1551277" y="1266894"/>
                      </a:cubicBezTo>
                      <a:cubicBezTo>
                        <a:pt x="1560465" y="1260039"/>
                        <a:pt x="1574174" y="1248518"/>
                        <a:pt x="1574174" y="1248518"/>
                      </a:cubicBezTo>
                      <a:lnTo>
                        <a:pt x="1581028" y="1218767"/>
                      </a:lnTo>
                      <a:cubicBezTo>
                        <a:pt x="1581028" y="1218767"/>
                        <a:pt x="1601592" y="1195871"/>
                        <a:pt x="1610779" y="1193537"/>
                      </a:cubicBezTo>
                      <a:cubicBezTo>
                        <a:pt x="1619967" y="1191204"/>
                        <a:pt x="1633676" y="1193537"/>
                        <a:pt x="1640530" y="1184349"/>
                      </a:cubicBezTo>
                      <a:cubicBezTo>
                        <a:pt x="1647385" y="1175162"/>
                        <a:pt x="1647385" y="1175162"/>
                        <a:pt x="1647385" y="1175162"/>
                      </a:cubicBezTo>
                      <a:lnTo>
                        <a:pt x="1649718" y="1152265"/>
                      </a:lnTo>
                      <a:lnTo>
                        <a:pt x="1656572" y="1133890"/>
                      </a:lnTo>
                      <a:lnTo>
                        <a:pt x="1672615" y="1122368"/>
                      </a:lnTo>
                      <a:lnTo>
                        <a:pt x="1681802" y="1106326"/>
                      </a:lnTo>
                      <a:cubicBezTo>
                        <a:pt x="1695511" y="1103993"/>
                        <a:pt x="1704699" y="1103993"/>
                        <a:pt x="1704699" y="1103993"/>
                      </a:cubicBezTo>
                      <a:lnTo>
                        <a:pt x="1739117" y="1094805"/>
                      </a:lnTo>
                      <a:lnTo>
                        <a:pt x="1768868" y="1076429"/>
                      </a:lnTo>
                      <a:cubicBezTo>
                        <a:pt x="1773389" y="1058054"/>
                        <a:pt x="1773389" y="1046678"/>
                        <a:pt x="1773389" y="1046678"/>
                      </a:cubicBezTo>
                      <a:cubicBezTo>
                        <a:pt x="1773389" y="1046678"/>
                        <a:pt x="1782576" y="1032970"/>
                        <a:pt x="1782576" y="1023782"/>
                      </a:cubicBezTo>
                      <a:cubicBezTo>
                        <a:pt x="1782576" y="1014594"/>
                        <a:pt x="1782576" y="1007740"/>
                        <a:pt x="1782576" y="1007740"/>
                      </a:cubicBezTo>
                      <a:cubicBezTo>
                        <a:pt x="1782576" y="1007740"/>
                        <a:pt x="1767263" y="1003948"/>
                        <a:pt x="1758075" y="1008469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325" name="Freeform: Shape 162">
                  <a:extLst>
                    <a:ext uri="{FF2B5EF4-FFF2-40B4-BE49-F238E27FC236}">
                      <a16:creationId xmlns:a16="http://schemas.microsoft.com/office/drawing/2014/main" id="{CB22B8CC-16FB-BF24-E66F-7B76083641B5}"/>
                    </a:ext>
                  </a:extLst>
                </p:cNvPr>
                <p:cNvSpPr/>
                <p:nvPr/>
              </p:nvSpPr>
              <p:spPr>
                <a:xfrm>
                  <a:off x="11890990" y="4018708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8750 w 0"/>
                    <a:gd name="connsiteY1" fmla="*/ 9771 h 0"/>
                    <a:gd name="connsiteX2" fmla="*/ 8750 w 0"/>
                    <a:gd name="connsiteY2" fmla="*/ 9771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lnTo>
                        <a:pt x="8750" y="9771"/>
                      </a:lnTo>
                      <a:lnTo>
                        <a:pt x="8750" y="9771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</p:grpSp>
          <p:grpSp>
            <p:nvGrpSpPr>
              <p:cNvPr id="37" name="Graphic 1">
                <a:extLst>
                  <a:ext uri="{FF2B5EF4-FFF2-40B4-BE49-F238E27FC236}">
                    <a16:creationId xmlns:a16="http://schemas.microsoft.com/office/drawing/2014/main" id="{63088A9C-E92A-830F-D771-B113FCDE48E2}"/>
                  </a:ext>
                </a:extLst>
              </p:cNvPr>
              <p:cNvGrpSpPr/>
              <p:nvPr/>
            </p:nvGrpSpPr>
            <p:grpSpPr>
              <a:xfrm>
                <a:off x="9150114" y="278550"/>
                <a:ext cx="1050033" cy="1735471"/>
                <a:chOff x="9150114" y="278550"/>
                <a:chExt cx="1050033" cy="1735471"/>
              </a:xfrm>
              <a:grpFill/>
            </p:grpSpPr>
            <p:sp>
              <p:nvSpPr>
                <p:cNvPr id="305" name="Freeform: Shape 173">
                  <a:extLst>
                    <a:ext uri="{FF2B5EF4-FFF2-40B4-BE49-F238E27FC236}">
                      <a16:creationId xmlns:a16="http://schemas.microsoft.com/office/drawing/2014/main" id="{53CEE92D-D64B-E127-B6BE-133ACD10C420}"/>
                    </a:ext>
                  </a:extLst>
                </p:cNvPr>
                <p:cNvSpPr/>
                <p:nvPr/>
              </p:nvSpPr>
              <p:spPr>
                <a:xfrm>
                  <a:off x="10075892" y="1781701"/>
                  <a:ext cx="14584" cy="14584"/>
                </a:xfrm>
                <a:custGeom>
                  <a:avLst/>
                  <a:gdLst>
                    <a:gd name="connsiteX0" fmla="*/ 1167 w 0"/>
                    <a:gd name="connsiteY0" fmla="*/ 0 h 0"/>
                    <a:gd name="connsiteX1" fmla="*/ 0 w 0"/>
                    <a:gd name="connsiteY1" fmla="*/ 1021 h 0"/>
                    <a:gd name="connsiteX2" fmla="*/ 1167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1167" y="0"/>
                      </a:moveTo>
                      <a:cubicBezTo>
                        <a:pt x="729" y="292"/>
                        <a:pt x="292" y="729"/>
                        <a:pt x="0" y="1021"/>
                      </a:cubicBezTo>
                      <a:cubicBezTo>
                        <a:pt x="292" y="583"/>
                        <a:pt x="729" y="292"/>
                        <a:pt x="1167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306" name="Freeform: Shape 177">
                  <a:extLst>
                    <a:ext uri="{FF2B5EF4-FFF2-40B4-BE49-F238E27FC236}">
                      <a16:creationId xmlns:a16="http://schemas.microsoft.com/office/drawing/2014/main" id="{BCBE452A-9C66-6202-E58D-BF7AFA9F4805}"/>
                    </a:ext>
                  </a:extLst>
                </p:cNvPr>
                <p:cNvSpPr/>
                <p:nvPr/>
              </p:nvSpPr>
              <p:spPr>
                <a:xfrm>
                  <a:off x="10089747" y="1771930"/>
                  <a:ext cx="14584" cy="14584"/>
                </a:xfrm>
                <a:custGeom>
                  <a:avLst/>
                  <a:gdLst>
                    <a:gd name="connsiteX0" fmla="*/ 729 w 0"/>
                    <a:gd name="connsiteY0" fmla="*/ 0 h 0"/>
                    <a:gd name="connsiteX1" fmla="*/ 0 w 0"/>
                    <a:gd name="connsiteY1" fmla="*/ 437 h 0"/>
                    <a:gd name="connsiteX2" fmla="*/ 729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729" y="0"/>
                      </a:moveTo>
                      <a:cubicBezTo>
                        <a:pt x="437" y="146"/>
                        <a:pt x="292" y="292"/>
                        <a:pt x="0" y="437"/>
                      </a:cubicBezTo>
                      <a:cubicBezTo>
                        <a:pt x="146" y="292"/>
                        <a:pt x="437" y="146"/>
                        <a:pt x="729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307" name="Freeform: Shape 178">
                  <a:extLst>
                    <a:ext uri="{FF2B5EF4-FFF2-40B4-BE49-F238E27FC236}">
                      <a16:creationId xmlns:a16="http://schemas.microsoft.com/office/drawing/2014/main" id="{E9AD6C44-C960-3A93-B066-8277E973DCFB}"/>
                    </a:ext>
                  </a:extLst>
                </p:cNvPr>
                <p:cNvSpPr/>
                <p:nvPr/>
              </p:nvSpPr>
              <p:spPr>
                <a:xfrm>
                  <a:off x="10092810" y="1770763"/>
                  <a:ext cx="14584" cy="14584"/>
                </a:xfrm>
                <a:custGeom>
                  <a:avLst/>
                  <a:gdLst>
                    <a:gd name="connsiteX0" fmla="*/ 437 w 0"/>
                    <a:gd name="connsiteY0" fmla="*/ 0 h 0"/>
                    <a:gd name="connsiteX1" fmla="*/ 0 w 0"/>
                    <a:gd name="connsiteY1" fmla="*/ 146 h 0"/>
                    <a:gd name="connsiteX2" fmla="*/ 437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437" y="0"/>
                      </a:moveTo>
                      <a:cubicBezTo>
                        <a:pt x="292" y="0"/>
                        <a:pt x="146" y="146"/>
                        <a:pt x="0" y="146"/>
                      </a:cubicBezTo>
                      <a:cubicBezTo>
                        <a:pt x="146" y="0"/>
                        <a:pt x="292" y="0"/>
                        <a:pt x="437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308" name="Freeform: Shape 179">
                  <a:extLst>
                    <a:ext uri="{FF2B5EF4-FFF2-40B4-BE49-F238E27FC236}">
                      <a16:creationId xmlns:a16="http://schemas.microsoft.com/office/drawing/2014/main" id="{CBFD3C3E-1A19-2152-FB0E-95C3EF087BE5}"/>
                    </a:ext>
                  </a:extLst>
                </p:cNvPr>
                <p:cNvSpPr/>
                <p:nvPr/>
              </p:nvSpPr>
              <p:spPr>
                <a:xfrm>
                  <a:off x="10087851" y="1772951"/>
                  <a:ext cx="14584" cy="14584"/>
                </a:xfrm>
                <a:custGeom>
                  <a:avLst/>
                  <a:gdLst>
                    <a:gd name="connsiteX0" fmla="*/ 875 w 0"/>
                    <a:gd name="connsiteY0" fmla="*/ 0 h 0"/>
                    <a:gd name="connsiteX1" fmla="*/ 0 w 0"/>
                    <a:gd name="connsiteY1" fmla="*/ 583 h 0"/>
                    <a:gd name="connsiteX2" fmla="*/ 875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875" y="0"/>
                      </a:moveTo>
                      <a:cubicBezTo>
                        <a:pt x="583" y="146"/>
                        <a:pt x="292" y="292"/>
                        <a:pt x="0" y="583"/>
                      </a:cubicBezTo>
                      <a:cubicBezTo>
                        <a:pt x="292" y="437"/>
                        <a:pt x="583" y="292"/>
                        <a:pt x="875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309" name="Freeform: Shape 183">
                  <a:extLst>
                    <a:ext uri="{FF2B5EF4-FFF2-40B4-BE49-F238E27FC236}">
                      <a16:creationId xmlns:a16="http://schemas.microsoft.com/office/drawing/2014/main" id="{0309A7E2-93A4-883F-86B1-D743CBEF0DCF}"/>
                    </a:ext>
                  </a:extLst>
                </p:cNvPr>
                <p:cNvSpPr/>
                <p:nvPr/>
              </p:nvSpPr>
              <p:spPr>
                <a:xfrm>
                  <a:off x="10091351" y="1771201"/>
                  <a:ext cx="14584" cy="14584"/>
                </a:xfrm>
                <a:custGeom>
                  <a:avLst/>
                  <a:gdLst>
                    <a:gd name="connsiteX0" fmla="*/ 583 w 0"/>
                    <a:gd name="connsiteY0" fmla="*/ 0 h 0"/>
                    <a:gd name="connsiteX1" fmla="*/ 0 w 0"/>
                    <a:gd name="connsiteY1" fmla="*/ 292 h 0"/>
                    <a:gd name="connsiteX2" fmla="*/ 583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583" y="0"/>
                      </a:moveTo>
                      <a:cubicBezTo>
                        <a:pt x="437" y="146"/>
                        <a:pt x="146" y="146"/>
                        <a:pt x="0" y="292"/>
                      </a:cubicBezTo>
                      <a:cubicBezTo>
                        <a:pt x="146" y="146"/>
                        <a:pt x="437" y="146"/>
                        <a:pt x="583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310" name="Freeform: Shape 186">
                  <a:extLst>
                    <a:ext uri="{FF2B5EF4-FFF2-40B4-BE49-F238E27FC236}">
                      <a16:creationId xmlns:a16="http://schemas.microsoft.com/office/drawing/2014/main" id="{6945E3B9-D924-4B49-240A-3335D4BF4862}"/>
                    </a:ext>
                  </a:extLst>
                </p:cNvPr>
                <p:cNvSpPr/>
                <p:nvPr/>
              </p:nvSpPr>
              <p:spPr>
                <a:xfrm>
                  <a:off x="10078517" y="1779514"/>
                  <a:ext cx="14584" cy="14584"/>
                </a:xfrm>
                <a:custGeom>
                  <a:avLst/>
                  <a:gdLst>
                    <a:gd name="connsiteX0" fmla="*/ 1167 w 0"/>
                    <a:gd name="connsiteY0" fmla="*/ 0 h 0"/>
                    <a:gd name="connsiteX1" fmla="*/ 0 w 0"/>
                    <a:gd name="connsiteY1" fmla="*/ 1021 h 0"/>
                    <a:gd name="connsiteX2" fmla="*/ 1167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1167" y="0"/>
                      </a:moveTo>
                      <a:cubicBezTo>
                        <a:pt x="729" y="292"/>
                        <a:pt x="437" y="583"/>
                        <a:pt x="0" y="1021"/>
                      </a:cubicBezTo>
                      <a:cubicBezTo>
                        <a:pt x="437" y="729"/>
                        <a:pt x="875" y="292"/>
                        <a:pt x="1167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311" name="Freeform: Shape 201">
                  <a:extLst>
                    <a:ext uri="{FF2B5EF4-FFF2-40B4-BE49-F238E27FC236}">
                      <a16:creationId xmlns:a16="http://schemas.microsoft.com/office/drawing/2014/main" id="{65DF5EB6-1620-F363-D006-60A50943F8BA}"/>
                    </a:ext>
                  </a:extLst>
                </p:cNvPr>
                <p:cNvSpPr/>
                <p:nvPr/>
              </p:nvSpPr>
              <p:spPr>
                <a:xfrm>
                  <a:off x="10080997" y="1777618"/>
                  <a:ext cx="14584" cy="14584"/>
                </a:xfrm>
                <a:custGeom>
                  <a:avLst/>
                  <a:gdLst>
                    <a:gd name="connsiteX0" fmla="*/ 1167 w 0"/>
                    <a:gd name="connsiteY0" fmla="*/ 0 h 0"/>
                    <a:gd name="connsiteX1" fmla="*/ 0 w 0"/>
                    <a:gd name="connsiteY1" fmla="*/ 875 h 0"/>
                    <a:gd name="connsiteX2" fmla="*/ 1167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1167" y="0"/>
                      </a:moveTo>
                      <a:cubicBezTo>
                        <a:pt x="729" y="292"/>
                        <a:pt x="437" y="583"/>
                        <a:pt x="0" y="875"/>
                      </a:cubicBezTo>
                      <a:cubicBezTo>
                        <a:pt x="437" y="583"/>
                        <a:pt x="875" y="292"/>
                        <a:pt x="1167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312" name="Freeform: Shape 211">
                  <a:extLst>
                    <a:ext uri="{FF2B5EF4-FFF2-40B4-BE49-F238E27FC236}">
                      <a16:creationId xmlns:a16="http://schemas.microsoft.com/office/drawing/2014/main" id="{04B242A8-D10A-9894-438C-B05AA85B3A83}"/>
                    </a:ext>
                  </a:extLst>
                </p:cNvPr>
                <p:cNvSpPr/>
                <p:nvPr/>
              </p:nvSpPr>
              <p:spPr>
                <a:xfrm>
                  <a:off x="10083476" y="1775868"/>
                  <a:ext cx="14584" cy="14584"/>
                </a:xfrm>
                <a:custGeom>
                  <a:avLst/>
                  <a:gdLst>
                    <a:gd name="connsiteX0" fmla="*/ 1021 w 0"/>
                    <a:gd name="connsiteY0" fmla="*/ 0 h 0"/>
                    <a:gd name="connsiteX1" fmla="*/ 0 w 0"/>
                    <a:gd name="connsiteY1" fmla="*/ 729 h 0"/>
                    <a:gd name="connsiteX2" fmla="*/ 1021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1021" y="0"/>
                      </a:moveTo>
                      <a:cubicBezTo>
                        <a:pt x="729" y="292"/>
                        <a:pt x="292" y="438"/>
                        <a:pt x="0" y="729"/>
                      </a:cubicBezTo>
                      <a:cubicBezTo>
                        <a:pt x="437" y="438"/>
                        <a:pt x="729" y="292"/>
                        <a:pt x="1021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313" name="Freeform: Shape 243">
                  <a:extLst>
                    <a:ext uri="{FF2B5EF4-FFF2-40B4-BE49-F238E27FC236}">
                      <a16:creationId xmlns:a16="http://schemas.microsoft.com/office/drawing/2014/main" id="{DF7FBA81-911F-E625-F8C3-71E6CF5777B2}"/>
                    </a:ext>
                  </a:extLst>
                </p:cNvPr>
                <p:cNvSpPr/>
                <p:nvPr/>
              </p:nvSpPr>
              <p:spPr>
                <a:xfrm>
                  <a:off x="10131603" y="1810140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314" name="Freeform: Shape 247">
                  <a:extLst>
                    <a:ext uri="{FF2B5EF4-FFF2-40B4-BE49-F238E27FC236}">
                      <a16:creationId xmlns:a16="http://schemas.microsoft.com/office/drawing/2014/main" id="{4DB19DC1-DA53-12DF-93D9-A2C3E37F8D48}"/>
                    </a:ext>
                  </a:extLst>
                </p:cNvPr>
                <p:cNvSpPr/>
                <p:nvPr/>
              </p:nvSpPr>
              <p:spPr>
                <a:xfrm>
                  <a:off x="10085809" y="1774263"/>
                  <a:ext cx="14584" cy="14584"/>
                </a:xfrm>
                <a:custGeom>
                  <a:avLst/>
                  <a:gdLst>
                    <a:gd name="connsiteX0" fmla="*/ 875 w 0"/>
                    <a:gd name="connsiteY0" fmla="*/ 0 h 0"/>
                    <a:gd name="connsiteX1" fmla="*/ 0 w 0"/>
                    <a:gd name="connsiteY1" fmla="*/ 729 h 0"/>
                    <a:gd name="connsiteX2" fmla="*/ 875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875" y="0"/>
                      </a:moveTo>
                      <a:cubicBezTo>
                        <a:pt x="583" y="146"/>
                        <a:pt x="292" y="437"/>
                        <a:pt x="0" y="729"/>
                      </a:cubicBezTo>
                      <a:cubicBezTo>
                        <a:pt x="292" y="437"/>
                        <a:pt x="583" y="292"/>
                        <a:pt x="875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315" name="Freeform: Shape 298">
                  <a:extLst>
                    <a:ext uri="{FF2B5EF4-FFF2-40B4-BE49-F238E27FC236}">
                      <a16:creationId xmlns:a16="http://schemas.microsoft.com/office/drawing/2014/main" id="{4F2FE880-F6E5-ADA6-D0B7-F60610CA9ADA}"/>
                    </a:ext>
                  </a:extLst>
                </p:cNvPr>
                <p:cNvSpPr/>
                <p:nvPr/>
              </p:nvSpPr>
              <p:spPr>
                <a:xfrm>
                  <a:off x="10060288" y="1794972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1021 h 0"/>
                    <a:gd name="connsiteX1" fmla="*/ 1167 w 0"/>
                    <a:gd name="connsiteY1" fmla="*/ 0 h 0"/>
                    <a:gd name="connsiteX2" fmla="*/ 0 w 0"/>
                    <a:gd name="connsiteY2" fmla="*/ 1021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1021"/>
                      </a:moveTo>
                      <a:cubicBezTo>
                        <a:pt x="437" y="729"/>
                        <a:pt x="729" y="437"/>
                        <a:pt x="1167" y="0"/>
                      </a:cubicBezTo>
                      <a:cubicBezTo>
                        <a:pt x="729" y="437"/>
                        <a:pt x="292" y="729"/>
                        <a:pt x="0" y="1021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316" name="Freeform: Shape 330">
                  <a:extLst>
                    <a:ext uri="{FF2B5EF4-FFF2-40B4-BE49-F238E27FC236}">
                      <a16:creationId xmlns:a16="http://schemas.microsoft.com/office/drawing/2014/main" id="{EA07A4DD-0922-E685-A8A9-020096C27486}"/>
                    </a:ext>
                  </a:extLst>
                </p:cNvPr>
                <p:cNvSpPr/>
                <p:nvPr/>
              </p:nvSpPr>
              <p:spPr>
                <a:xfrm>
                  <a:off x="10063934" y="1791472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1313 h 0"/>
                    <a:gd name="connsiteX1" fmla="*/ 1458 w 0"/>
                    <a:gd name="connsiteY1" fmla="*/ 0 h 0"/>
                    <a:gd name="connsiteX2" fmla="*/ 0 w 0"/>
                    <a:gd name="connsiteY2" fmla="*/ 1313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1313"/>
                      </a:moveTo>
                      <a:cubicBezTo>
                        <a:pt x="437" y="875"/>
                        <a:pt x="1021" y="438"/>
                        <a:pt x="1458" y="0"/>
                      </a:cubicBezTo>
                      <a:cubicBezTo>
                        <a:pt x="1021" y="438"/>
                        <a:pt x="583" y="875"/>
                        <a:pt x="0" y="1313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317" name="Freeform: Shape 374">
                  <a:extLst>
                    <a:ext uri="{FF2B5EF4-FFF2-40B4-BE49-F238E27FC236}">
                      <a16:creationId xmlns:a16="http://schemas.microsoft.com/office/drawing/2014/main" id="{DB8C91A2-2A46-755D-5176-79884480796C}"/>
                    </a:ext>
                  </a:extLst>
                </p:cNvPr>
                <p:cNvSpPr/>
                <p:nvPr/>
              </p:nvSpPr>
              <p:spPr>
                <a:xfrm>
                  <a:off x="10056496" y="1798181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1167 h 0"/>
                    <a:gd name="connsiteX1" fmla="*/ 1312 w 0"/>
                    <a:gd name="connsiteY1" fmla="*/ 0 h 0"/>
                    <a:gd name="connsiteX2" fmla="*/ 0 w 0"/>
                    <a:gd name="connsiteY2" fmla="*/ 1167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1167"/>
                      </a:moveTo>
                      <a:cubicBezTo>
                        <a:pt x="437" y="729"/>
                        <a:pt x="875" y="437"/>
                        <a:pt x="1312" y="0"/>
                      </a:cubicBezTo>
                      <a:cubicBezTo>
                        <a:pt x="875" y="437"/>
                        <a:pt x="437" y="729"/>
                        <a:pt x="0" y="1167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318" name="Freeform: Shape 470">
                  <a:extLst>
                    <a:ext uri="{FF2B5EF4-FFF2-40B4-BE49-F238E27FC236}">
                      <a16:creationId xmlns:a16="http://schemas.microsoft.com/office/drawing/2014/main" id="{63A237C2-4442-C99D-A246-144BDC7C56AE}"/>
                    </a:ext>
                  </a:extLst>
                </p:cNvPr>
                <p:cNvSpPr/>
                <p:nvPr/>
              </p:nvSpPr>
              <p:spPr>
                <a:xfrm>
                  <a:off x="10067142" y="1788993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1021 h 0"/>
                    <a:gd name="connsiteX1" fmla="*/ 1313 w 0"/>
                    <a:gd name="connsiteY1" fmla="*/ 0 h 0"/>
                    <a:gd name="connsiteX2" fmla="*/ 0 w 0"/>
                    <a:gd name="connsiteY2" fmla="*/ 1021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1021"/>
                      </a:moveTo>
                      <a:cubicBezTo>
                        <a:pt x="437" y="583"/>
                        <a:pt x="875" y="292"/>
                        <a:pt x="1313" y="0"/>
                      </a:cubicBezTo>
                      <a:cubicBezTo>
                        <a:pt x="875" y="292"/>
                        <a:pt x="437" y="729"/>
                        <a:pt x="0" y="1021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319" name="Freeform: Shape 471">
                  <a:extLst>
                    <a:ext uri="{FF2B5EF4-FFF2-40B4-BE49-F238E27FC236}">
                      <a16:creationId xmlns:a16="http://schemas.microsoft.com/office/drawing/2014/main" id="{19B0EDB4-C737-0C1F-14B9-E8678072D2DF}"/>
                    </a:ext>
                  </a:extLst>
                </p:cNvPr>
                <p:cNvSpPr/>
                <p:nvPr/>
              </p:nvSpPr>
              <p:spPr>
                <a:xfrm>
                  <a:off x="10072976" y="1784035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1021 h 0"/>
                    <a:gd name="connsiteX1" fmla="*/ 1312 w 0"/>
                    <a:gd name="connsiteY1" fmla="*/ 0 h 0"/>
                    <a:gd name="connsiteX2" fmla="*/ 0 w 0"/>
                    <a:gd name="connsiteY2" fmla="*/ 1021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1021"/>
                      </a:moveTo>
                      <a:cubicBezTo>
                        <a:pt x="437" y="583"/>
                        <a:pt x="875" y="292"/>
                        <a:pt x="1312" y="0"/>
                      </a:cubicBezTo>
                      <a:cubicBezTo>
                        <a:pt x="875" y="292"/>
                        <a:pt x="437" y="583"/>
                        <a:pt x="0" y="1021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320" name="Freeform: Shape 472">
                  <a:extLst>
                    <a:ext uri="{FF2B5EF4-FFF2-40B4-BE49-F238E27FC236}">
                      <a16:creationId xmlns:a16="http://schemas.microsoft.com/office/drawing/2014/main" id="{79B5E818-32EF-6ECE-F7FD-5D86E0CDFCA7}"/>
                    </a:ext>
                  </a:extLst>
                </p:cNvPr>
                <p:cNvSpPr/>
                <p:nvPr/>
              </p:nvSpPr>
              <p:spPr>
                <a:xfrm>
                  <a:off x="10125915" y="1794243"/>
                  <a:ext cx="14584" cy="14584"/>
                </a:xfrm>
                <a:custGeom>
                  <a:avLst/>
                  <a:gdLst>
                    <a:gd name="connsiteX0" fmla="*/ 437 w 0"/>
                    <a:gd name="connsiteY0" fmla="*/ 1021 h 0"/>
                    <a:gd name="connsiteX1" fmla="*/ 0 w 0"/>
                    <a:gd name="connsiteY1" fmla="*/ 0 h 0"/>
                    <a:gd name="connsiteX2" fmla="*/ 437 w 0"/>
                    <a:gd name="connsiteY2" fmla="*/ 1021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437" y="1021"/>
                      </a:moveTo>
                      <a:cubicBezTo>
                        <a:pt x="292" y="729"/>
                        <a:pt x="146" y="292"/>
                        <a:pt x="0" y="0"/>
                      </a:cubicBezTo>
                      <a:cubicBezTo>
                        <a:pt x="292" y="292"/>
                        <a:pt x="292" y="729"/>
                        <a:pt x="437" y="1021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321" name="Freeform: Shape 473">
                  <a:extLst>
                    <a:ext uri="{FF2B5EF4-FFF2-40B4-BE49-F238E27FC236}">
                      <a16:creationId xmlns:a16="http://schemas.microsoft.com/office/drawing/2014/main" id="{BC10AF30-D61F-1B0F-C452-EE2E47988CBD}"/>
                    </a:ext>
                  </a:extLst>
                </p:cNvPr>
                <p:cNvSpPr/>
                <p:nvPr/>
              </p:nvSpPr>
              <p:spPr>
                <a:xfrm>
                  <a:off x="9150114" y="278550"/>
                  <a:ext cx="1050033" cy="1735471"/>
                </a:xfrm>
                <a:custGeom>
                  <a:avLst/>
                  <a:gdLst>
                    <a:gd name="connsiteX0" fmla="*/ 904195 w 1050032"/>
                    <a:gd name="connsiteY0" fmla="*/ 1522547 h 1735470"/>
                    <a:gd name="connsiteX1" fmla="*/ 1051783 w 1050032"/>
                    <a:gd name="connsiteY1" fmla="*/ 1120618 h 1735470"/>
                    <a:gd name="connsiteX2" fmla="*/ 1010511 w 1050032"/>
                    <a:gd name="connsiteY2" fmla="*/ 1033553 h 1735470"/>
                    <a:gd name="connsiteX3" fmla="*/ 946342 w 1050032"/>
                    <a:gd name="connsiteY3" fmla="*/ 978572 h 1735470"/>
                    <a:gd name="connsiteX4" fmla="*/ 877652 w 1050032"/>
                    <a:gd name="connsiteY4" fmla="*/ 923591 h 1735470"/>
                    <a:gd name="connsiteX5" fmla="*/ 877652 w 1050032"/>
                    <a:gd name="connsiteY5" fmla="*/ 873131 h 1735470"/>
                    <a:gd name="connsiteX6" fmla="*/ 799775 w 1050032"/>
                    <a:gd name="connsiteY6" fmla="*/ 767690 h 1735470"/>
                    <a:gd name="connsiteX7" fmla="*/ 758503 w 1050032"/>
                    <a:gd name="connsiteY7" fmla="*/ 735606 h 1735470"/>
                    <a:gd name="connsiteX8" fmla="*/ 758503 w 1050032"/>
                    <a:gd name="connsiteY8" fmla="*/ 653062 h 1735470"/>
                    <a:gd name="connsiteX9" fmla="*/ 625645 w 1050032"/>
                    <a:gd name="connsiteY9" fmla="*/ 488119 h 1735470"/>
                    <a:gd name="connsiteX10" fmla="*/ 639353 w 1050032"/>
                    <a:gd name="connsiteY10" fmla="*/ 355261 h 1735470"/>
                    <a:gd name="connsiteX11" fmla="*/ 520204 w 1050032"/>
                    <a:gd name="connsiteY11" fmla="*/ 259008 h 1735470"/>
                    <a:gd name="connsiteX12" fmla="*/ 492640 w 1050032"/>
                    <a:gd name="connsiteY12" fmla="*/ 208548 h 1735470"/>
                    <a:gd name="connsiteX13" fmla="*/ 497161 w 1050032"/>
                    <a:gd name="connsiteY13" fmla="*/ 153567 h 1735470"/>
                    <a:gd name="connsiteX14" fmla="*/ 465077 w 1050032"/>
                    <a:gd name="connsiteY14" fmla="*/ 112295 h 1735470"/>
                    <a:gd name="connsiteX15" fmla="*/ 467410 w 1050032"/>
                    <a:gd name="connsiteY15" fmla="*/ 48126 h 1735470"/>
                    <a:gd name="connsiteX16" fmla="*/ 419284 w 1050032"/>
                    <a:gd name="connsiteY16" fmla="*/ 34418 h 1735470"/>
                    <a:gd name="connsiteX17" fmla="*/ 384866 w 1050032"/>
                    <a:gd name="connsiteY17" fmla="*/ 0 h 1735470"/>
                    <a:gd name="connsiteX18" fmla="*/ 350448 w 1050032"/>
                    <a:gd name="connsiteY18" fmla="*/ 29751 h 1735470"/>
                    <a:gd name="connsiteX19" fmla="*/ 302322 w 1050032"/>
                    <a:gd name="connsiteY19" fmla="*/ 57314 h 1735470"/>
                    <a:gd name="connsiteX20" fmla="*/ 297801 w 1050032"/>
                    <a:gd name="connsiteY20" fmla="*/ 107774 h 1735470"/>
                    <a:gd name="connsiteX21" fmla="*/ 277238 w 1050032"/>
                    <a:gd name="connsiteY21" fmla="*/ 155901 h 1735470"/>
                    <a:gd name="connsiteX22" fmla="*/ 295613 w 1050032"/>
                    <a:gd name="connsiteY22" fmla="*/ 183464 h 1735470"/>
                    <a:gd name="connsiteX23" fmla="*/ 293280 w 1050032"/>
                    <a:gd name="connsiteY23" fmla="*/ 252154 h 1735470"/>
                    <a:gd name="connsiteX24" fmla="*/ 272717 w 1050032"/>
                    <a:gd name="connsiteY24" fmla="*/ 295759 h 1735470"/>
                    <a:gd name="connsiteX25" fmla="*/ 238299 w 1050032"/>
                    <a:gd name="connsiteY25" fmla="*/ 272863 h 1735470"/>
                    <a:gd name="connsiteX26" fmla="*/ 185652 w 1050032"/>
                    <a:gd name="connsiteY26" fmla="*/ 254487 h 1735470"/>
                    <a:gd name="connsiteX27" fmla="*/ 181131 w 1050032"/>
                    <a:gd name="connsiteY27" fmla="*/ 275050 h 1735470"/>
                    <a:gd name="connsiteX28" fmla="*/ 169610 w 1050032"/>
                    <a:gd name="connsiteY28" fmla="*/ 288759 h 1735470"/>
                    <a:gd name="connsiteX29" fmla="*/ 128337 w 1050032"/>
                    <a:gd name="connsiteY29" fmla="*/ 295613 h 1735470"/>
                    <a:gd name="connsiteX30" fmla="*/ 100774 w 1050032"/>
                    <a:gd name="connsiteY30" fmla="*/ 295613 h 1735470"/>
                    <a:gd name="connsiteX31" fmla="*/ 77877 w 1050032"/>
                    <a:gd name="connsiteY31" fmla="*/ 249820 h 1735470"/>
                    <a:gd name="connsiteX32" fmla="*/ 45793 w 1050032"/>
                    <a:gd name="connsiteY32" fmla="*/ 210882 h 1735470"/>
                    <a:gd name="connsiteX33" fmla="*/ 9188 w 1050032"/>
                    <a:gd name="connsiteY33" fmla="*/ 220069 h 1735470"/>
                    <a:gd name="connsiteX34" fmla="*/ 0 w 1050032"/>
                    <a:gd name="connsiteY34" fmla="*/ 236112 h 1735470"/>
                    <a:gd name="connsiteX35" fmla="*/ 16042 w 1050032"/>
                    <a:gd name="connsiteY35" fmla="*/ 249820 h 1735470"/>
                    <a:gd name="connsiteX36" fmla="*/ 20563 w 1050032"/>
                    <a:gd name="connsiteY36" fmla="*/ 284238 h 1735470"/>
                    <a:gd name="connsiteX37" fmla="*/ 32084 w 1050032"/>
                    <a:gd name="connsiteY37" fmla="*/ 311801 h 1735470"/>
                    <a:gd name="connsiteX38" fmla="*/ 151234 w 1050032"/>
                    <a:gd name="connsiteY38" fmla="*/ 357594 h 1735470"/>
                    <a:gd name="connsiteX39" fmla="*/ 201694 w 1050032"/>
                    <a:gd name="connsiteY39" fmla="*/ 378158 h 1735470"/>
                    <a:gd name="connsiteX40" fmla="*/ 217736 w 1050032"/>
                    <a:gd name="connsiteY40" fmla="*/ 483598 h 1735470"/>
                    <a:gd name="connsiteX41" fmla="*/ 233778 w 1050032"/>
                    <a:gd name="connsiteY41" fmla="*/ 488119 h 1735470"/>
                    <a:gd name="connsiteX42" fmla="*/ 240632 w 1050032"/>
                    <a:gd name="connsiteY42" fmla="*/ 545434 h 1735470"/>
                    <a:gd name="connsiteX43" fmla="*/ 254341 w 1050032"/>
                    <a:gd name="connsiteY43" fmla="*/ 570664 h 1735470"/>
                    <a:gd name="connsiteX44" fmla="*/ 281905 w 1050032"/>
                    <a:gd name="connsiteY44" fmla="*/ 616457 h 1735470"/>
                    <a:gd name="connsiteX45" fmla="*/ 281905 w 1050032"/>
                    <a:gd name="connsiteY45" fmla="*/ 694334 h 1735470"/>
                    <a:gd name="connsiteX46" fmla="*/ 328864 w 1050032"/>
                    <a:gd name="connsiteY46" fmla="*/ 760399 h 1735470"/>
                    <a:gd name="connsiteX47" fmla="*/ 332219 w 1050032"/>
                    <a:gd name="connsiteY47" fmla="*/ 758503 h 1735470"/>
                    <a:gd name="connsiteX48" fmla="*/ 341407 w 1050032"/>
                    <a:gd name="connsiteY48" fmla="*/ 751648 h 1735470"/>
                    <a:gd name="connsiteX49" fmla="*/ 378012 w 1050032"/>
                    <a:gd name="connsiteY49" fmla="*/ 740127 h 1735470"/>
                    <a:gd name="connsiteX50" fmla="*/ 394054 w 1050032"/>
                    <a:gd name="connsiteY50" fmla="*/ 749315 h 1735470"/>
                    <a:gd name="connsiteX51" fmla="*/ 400908 w 1050032"/>
                    <a:gd name="connsiteY51" fmla="*/ 763024 h 1735470"/>
                    <a:gd name="connsiteX52" fmla="*/ 419284 w 1050032"/>
                    <a:gd name="connsiteY52" fmla="*/ 769878 h 1735470"/>
                    <a:gd name="connsiteX53" fmla="*/ 435326 w 1050032"/>
                    <a:gd name="connsiteY53" fmla="*/ 776732 h 1735470"/>
                    <a:gd name="connsiteX54" fmla="*/ 444514 w 1050032"/>
                    <a:gd name="connsiteY54" fmla="*/ 806483 h 1735470"/>
                    <a:gd name="connsiteX55" fmla="*/ 444514 w 1050032"/>
                    <a:gd name="connsiteY55" fmla="*/ 843089 h 1735470"/>
                    <a:gd name="connsiteX56" fmla="*/ 444514 w 1050032"/>
                    <a:gd name="connsiteY56" fmla="*/ 865985 h 1735470"/>
                    <a:gd name="connsiteX57" fmla="*/ 423951 w 1050032"/>
                    <a:gd name="connsiteY57" fmla="*/ 886548 h 1735470"/>
                    <a:gd name="connsiteX58" fmla="*/ 414763 w 1050032"/>
                    <a:gd name="connsiteY58" fmla="*/ 902591 h 1735470"/>
                    <a:gd name="connsiteX59" fmla="*/ 428472 w 1050032"/>
                    <a:gd name="connsiteY59" fmla="*/ 943863 h 1735470"/>
                    <a:gd name="connsiteX60" fmla="*/ 414763 w 1050032"/>
                    <a:gd name="connsiteY60" fmla="*/ 987468 h 1735470"/>
                    <a:gd name="connsiteX61" fmla="*/ 385012 w 1050032"/>
                    <a:gd name="connsiteY61" fmla="*/ 1051637 h 1735470"/>
                    <a:gd name="connsiteX62" fmla="*/ 346073 w 1050032"/>
                    <a:gd name="connsiteY62" fmla="*/ 1115806 h 1735470"/>
                    <a:gd name="connsiteX63" fmla="*/ 297947 w 1050032"/>
                    <a:gd name="connsiteY63" fmla="*/ 1138702 h 1735470"/>
                    <a:gd name="connsiteX64" fmla="*/ 293426 w 1050032"/>
                    <a:gd name="connsiteY64" fmla="*/ 1163932 h 1735470"/>
                    <a:gd name="connsiteX65" fmla="*/ 307135 w 1050032"/>
                    <a:gd name="connsiteY65" fmla="*/ 1182308 h 1735470"/>
                    <a:gd name="connsiteX66" fmla="*/ 307135 w 1050032"/>
                    <a:gd name="connsiteY66" fmla="*/ 1198350 h 1735470"/>
                    <a:gd name="connsiteX67" fmla="*/ 293426 w 1050032"/>
                    <a:gd name="connsiteY67" fmla="*/ 1221246 h 1735470"/>
                    <a:gd name="connsiteX68" fmla="*/ 268196 w 1050032"/>
                    <a:gd name="connsiteY68" fmla="*/ 1225767 h 1735470"/>
                    <a:gd name="connsiteX69" fmla="*/ 240632 w 1050032"/>
                    <a:gd name="connsiteY69" fmla="*/ 1248664 h 1735470"/>
                    <a:gd name="connsiteX70" fmla="*/ 240632 w 1050032"/>
                    <a:gd name="connsiteY70" fmla="*/ 1292269 h 1735470"/>
                    <a:gd name="connsiteX71" fmla="*/ 281905 w 1050032"/>
                    <a:gd name="connsiteY71" fmla="*/ 1384001 h 1735470"/>
                    <a:gd name="connsiteX72" fmla="*/ 309468 w 1050032"/>
                    <a:gd name="connsiteY72" fmla="*/ 1455024 h 1735470"/>
                    <a:gd name="connsiteX73" fmla="*/ 337031 w 1050032"/>
                    <a:gd name="connsiteY73" fmla="*/ 1468733 h 1735470"/>
                    <a:gd name="connsiteX74" fmla="*/ 318656 w 1050032"/>
                    <a:gd name="connsiteY74" fmla="*/ 1560465 h 1735470"/>
                    <a:gd name="connsiteX75" fmla="*/ 330177 w 1050032"/>
                    <a:gd name="connsiteY75" fmla="*/ 1617779 h 1735470"/>
                    <a:gd name="connsiteX76" fmla="*/ 359928 w 1050032"/>
                    <a:gd name="connsiteY76" fmla="*/ 1663572 h 1735470"/>
                    <a:gd name="connsiteX77" fmla="*/ 405721 w 1050032"/>
                    <a:gd name="connsiteY77" fmla="*/ 1663572 h 1735470"/>
                    <a:gd name="connsiteX78" fmla="*/ 467556 w 1050032"/>
                    <a:gd name="connsiteY78" fmla="*/ 1675094 h 1735470"/>
                    <a:gd name="connsiteX79" fmla="*/ 451514 w 1050032"/>
                    <a:gd name="connsiteY79" fmla="*/ 1709512 h 1735470"/>
                    <a:gd name="connsiteX80" fmla="*/ 446993 w 1050032"/>
                    <a:gd name="connsiteY80" fmla="*/ 1725554 h 1735470"/>
                    <a:gd name="connsiteX81" fmla="*/ 485932 w 1050032"/>
                    <a:gd name="connsiteY81" fmla="*/ 1727887 h 1735470"/>
                    <a:gd name="connsiteX82" fmla="*/ 520350 w 1050032"/>
                    <a:gd name="connsiteY82" fmla="*/ 1723366 h 1735470"/>
                    <a:gd name="connsiteX83" fmla="*/ 527204 w 1050032"/>
                    <a:gd name="connsiteY83" fmla="*/ 1739408 h 1735470"/>
                    <a:gd name="connsiteX84" fmla="*/ 561622 w 1050032"/>
                    <a:gd name="connsiteY84" fmla="*/ 1734887 h 1735470"/>
                    <a:gd name="connsiteX85" fmla="*/ 591373 w 1050032"/>
                    <a:gd name="connsiteY85" fmla="*/ 1721178 h 1735470"/>
                    <a:gd name="connsiteX86" fmla="*/ 607415 w 1050032"/>
                    <a:gd name="connsiteY86" fmla="*/ 1695949 h 1735470"/>
                    <a:gd name="connsiteX87" fmla="*/ 630312 w 1050032"/>
                    <a:gd name="connsiteY87" fmla="*/ 1679906 h 1735470"/>
                    <a:gd name="connsiteX88" fmla="*/ 673917 w 1050032"/>
                    <a:gd name="connsiteY88" fmla="*/ 1670719 h 1735470"/>
                    <a:gd name="connsiteX89" fmla="*/ 701480 w 1050032"/>
                    <a:gd name="connsiteY89" fmla="*/ 1634113 h 1735470"/>
                    <a:gd name="connsiteX90" fmla="*/ 717522 w 1050032"/>
                    <a:gd name="connsiteY90" fmla="*/ 1611217 h 1735470"/>
                    <a:gd name="connsiteX91" fmla="*/ 754128 w 1050032"/>
                    <a:gd name="connsiteY91" fmla="*/ 1602029 h 1735470"/>
                    <a:gd name="connsiteX92" fmla="*/ 822817 w 1050032"/>
                    <a:gd name="connsiteY92" fmla="*/ 1560757 h 1735470"/>
                    <a:gd name="connsiteX93" fmla="*/ 866423 w 1050032"/>
                    <a:gd name="connsiteY93" fmla="*/ 1553902 h 1735470"/>
                    <a:gd name="connsiteX94" fmla="*/ 904633 w 1050032"/>
                    <a:gd name="connsiteY94" fmla="*/ 1522401 h 1735470"/>
                    <a:gd name="connsiteX95" fmla="*/ 904195 w 1050032"/>
                    <a:gd name="connsiteY95" fmla="*/ 1522547 h 1735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</a:cxnLst>
                  <a:rect l="l" t="t" r="r" b="b"/>
                  <a:pathLst>
                    <a:path w="1050032" h="1735470">
                      <a:moveTo>
                        <a:pt x="904195" y="1522547"/>
                      </a:moveTo>
                      <a:lnTo>
                        <a:pt x="1051783" y="1120618"/>
                      </a:lnTo>
                      <a:cubicBezTo>
                        <a:pt x="1051783" y="1120618"/>
                        <a:pt x="1024219" y="1033553"/>
                        <a:pt x="1010511" y="1033553"/>
                      </a:cubicBezTo>
                      <a:cubicBezTo>
                        <a:pt x="996802" y="1033553"/>
                        <a:pt x="946342" y="978572"/>
                        <a:pt x="946342" y="978572"/>
                      </a:cubicBezTo>
                      <a:lnTo>
                        <a:pt x="877652" y="923591"/>
                      </a:lnTo>
                      <a:lnTo>
                        <a:pt x="877652" y="873131"/>
                      </a:lnTo>
                      <a:cubicBezTo>
                        <a:pt x="877652" y="873131"/>
                        <a:pt x="841047" y="799775"/>
                        <a:pt x="799775" y="767690"/>
                      </a:cubicBezTo>
                      <a:cubicBezTo>
                        <a:pt x="758503" y="735606"/>
                        <a:pt x="758503" y="735606"/>
                        <a:pt x="758503" y="735606"/>
                      </a:cubicBezTo>
                      <a:lnTo>
                        <a:pt x="758503" y="653062"/>
                      </a:lnTo>
                      <a:lnTo>
                        <a:pt x="625645" y="488119"/>
                      </a:lnTo>
                      <a:lnTo>
                        <a:pt x="639353" y="355261"/>
                      </a:lnTo>
                      <a:cubicBezTo>
                        <a:pt x="639353" y="355261"/>
                        <a:pt x="552288" y="272717"/>
                        <a:pt x="520204" y="259008"/>
                      </a:cubicBezTo>
                      <a:cubicBezTo>
                        <a:pt x="488119" y="245299"/>
                        <a:pt x="492640" y="208548"/>
                        <a:pt x="492640" y="208548"/>
                      </a:cubicBezTo>
                      <a:lnTo>
                        <a:pt x="497161" y="153567"/>
                      </a:lnTo>
                      <a:lnTo>
                        <a:pt x="465077" y="112295"/>
                      </a:lnTo>
                      <a:lnTo>
                        <a:pt x="467410" y="48126"/>
                      </a:lnTo>
                      <a:lnTo>
                        <a:pt x="419284" y="34418"/>
                      </a:lnTo>
                      <a:lnTo>
                        <a:pt x="384866" y="0"/>
                      </a:lnTo>
                      <a:lnTo>
                        <a:pt x="350448" y="29751"/>
                      </a:lnTo>
                      <a:lnTo>
                        <a:pt x="302322" y="57314"/>
                      </a:lnTo>
                      <a:lnTo>
                        <a:pt x="297801" y="107774"/>
                      </a:lnTo>
                      <a:lnTo>
                        <a:pt x="277238" y="155901"/>
                      </a:lnTo>
                      <a:lnTo>
                        <a:pt x="295613" y="183464"/>
                      </a:lnTo>
                      <a:lnTo>
                        <a:pt x="293280" y="252154"/>
                      </a:lnTo>
                      <a:lnTo>
                        <a:pt x="272717" y="295759"/>
                      </a:lnTo>
                      <a:lnTo>
                        <a:pt x="238299" y="272863"/>
                      </a:lnTo>
                      <a:lnTo>
                        <a:pt x="185652" y="254487"/>
                      </a:lnTo>
                      <a:lnTo>
                        <a:pt x="181131" y="275050"/>
                      </a:lnTo>
                      <a:cubicBezTo>
                        <a:pt x="181131" y="275050"/>
                        <a:pt x="183464" y="286571"/>
                        <a:pt x="169610" y="288759"/>
                      </a:cubicBezTo>
                      <a:cubicBezTo>
                        <a:pt x="155901" y="291092"/>
                        <a:pt x="137525" y="295613"/>
                        <a:pt x="128337" y="295613"/>
                      </a:cubicBezTo>
                      <a:cubicBezTo>
                        <a:pt x="119150" y="295613"/>
                        <a:pt x="105441" y="304801"/>
                        <a:pt x="100774" y="295613"/>
                      </a:cubicBezTo>
                      <a:cubicBezTo>
                        <a:pt x="96253" y="286426"/>
                        <a:pt x="84732" y="259008"/>
                        <a:pt x="77877" y="249820"/>
                      </a:cubicBezTo>
                      <a:cubicBezTo>
                        <a:pt x="71023" y="240632"/>
                        <a:pt x="45793" y="210882"/>
                        <a:pt x="45793" y="210882"/>
                      </a:cubicBezTo>
                      <a:lnTo>
                        <a:pt x="9188" y="220069"/>
                      </a:lnTo>
                      <a:lnTo>
                        <a:pt x="0" y="236112"/>
                      </a:lnTo>
                      <a:lnTo>
                        <a:pt x="16042" y="249820"/>
                      </a:lnTo>
                      <a:lnTo>
                        <a:pt x="20563" y="284238"/>
                      </a:lnTo>
                      <a:lnTo>
                        <a:pt x="32084" y="311801"/>
                      </a:lnTo>
                      <a:lnTo>
                        <a:pt x="151234" y="357594"/>
                      </a:lnTo>
                      <a:lnTo>
                        <a:pt x="201694" y="378158"/>
                      </a:lnTo>
                      <a:lnTo>
                        <a:pt x="217736" y="483598"/>
                      </a:lnTo>
                      <a:lnTo>
                        <a:pt x="233778" y="488119"/>
                      </a:lnTo>
                      <a:lnTo>
                        <a:pt x="240632" y="545434"/>
                      </a:lnTo>
                      <a:cubicBezTo>
                        <a:pt x="240632" y="545434"/>
                        <a:pt x="247487" y="563809"/>
                        <a:pt x="254341" y="570664"/>
                      </a:cubicBezTo>
                      <a:cubicBezTo>
                        <a:pt x="261196" y="577518"/>
                        <a:pt x="281905" y="616457"/>
                        <a:pt x="281905" y="616457"/>
                      </a:cubicBezTo>
                      <a:lnTo>
                        <a:pt x="281905" y="694334"/>
                      </a:lnTo>
                      <a:lnTo>
                        <a:pt x="328864" y="760399"/>
                      </a:lnTo>
                      <a:cubicBezTo>
                        <a:pt x="330031" y="759815"/>
                        <a:pt x="331198" y="759232"/>
                        <a:pt x="332219" y="758503"/>
                      </a:cubicBezTo>
                      <a:cubicBezTo>
                        <a:pt x="341407" y="751648"/>
                        <a:pt x="341407" y="751648"/>
                        <a:pt x="341407" y="751648"/>
                      </a:cubicBezTo>
                      <a:lnTo>
                        <a:pt x="378012" y="740127"/>
                      </a:lnTo>
                      <a:cubicBezTo>
                        <a:pt x="378012" y="740127"/>
                        <a:pt x="391721" y="742461"/>
                        <a:pt x="394054" y="749315"/>
                      </a:cubicBezTo>
                      <a:cubicBezTo>
                        <a:pt x="396387" y="756169"/>
                        <a:pt x="391721" y="760836"/>
                        <a:pt x="400908" y="763024"/>
                      </a:cubicBezTo>
                      <a:cubicBezTo>
                        <a:pt x="410096" y="765357"/>
                        <a:pt x="419284" y="769878"/>
                        <a:pt x="419284" y="769878"/>
                      </a:cubicBezTo>
                      <a:lnTo>
                        <a:pt x="435326" y="776732"/>
                      </a:lnTo>
                      <a:lnTo>
                        <a:pt x="444514" y="806483"/>
                      </a:lnTo>
                      <a:lnTo>
                        <a:pt x="444514" y="843089"/>
                      </a:lnTo>
                      <a:cubicBezTo>
                        <a:pt x="444514" y="843089"/>
                        <a:pt x="446847" y="856797"/>
                        <a:pt x="444514" y="865985"/>
                      </a:cubicBezTo>
                      <a:cubicBezTo>
                        <a:pt x="442181" y="875173"/>
                        <a:pt x="423951" y="886548"/>
                        <a:pt x="423951" y="886548"/>
                      </a:cubicBezTo>
                      <a:lnTo>
                        <a:pt x="414763" y="902591"/>
                      </a:lnTo>
                      <a:lnTo>
                        <a:pt x="428472" y="943863"/>
                      </a:lnTo>
                      <a:lnTo>
                        <a:pt x="414763" y="987468"/>
                      </a:lnTo>
                      <a:lnTo>
                        <a:pt x="385012" y="1051637"/>
                      </a:lnTo>
                      <a:cubicBezTo>
                        <a:pt x="385012" y="1051637"/>
                        <a:pt x="355261" y="1111285"/>
                        <a:pt x="346073" y="1115806"/>
                      </a:cubicBezTo>
                      <a:cubicBezTo>
                        <a:pt x="336886" y="1120326"/>
                        <a:pt x="302468" y="1131848"/>
                        <a:pt x="297947" y="1138702"/>
                      </a:cubicBezTo>
                      <a:cubicBezTo>
                        <a:pt x="293426" y="1145556"/>
                        <a:pt x="291092" y="1157078"/>
                        <a:pt x="293426" y="1163932"/>
                      </a:cubicBezTo>
                      <a:cubicBezTo>
                        <a:pt x="295759" y="1170786"/>
                        <a:pt x="307135" y="1182308"/>
                        <a:pt x="307135" y="1182308"/>
                      </a:cubicBezTo>
                      <a:lnTo>
                        <a:pt x="307135" y="1198350"/>
                      </a:lnTo>
                      <a:lnTo>
                        <a:pt x="293426" y="1221246"/>
                      </a:lnTo>
                      <a:lnTo>
                        <a:pt x="268196" y="1225767"/>
                      </a:lnTo>
                      <a:lnTo>
                        <a:pt x="240632" y="1248664"/>
                      </a:lnTo>
                      <a:lnTo>
                        <a:pt x="240632" y="1292269"/>
                      </a:lnTo>
                      <a:lnTo>
                        <a:pt x="281905" y="1384001"/>
                      </a:lnTo>
                      <a:lnTo>
                        <a:pt x="309468" y="1455024"/>
                      </a:lnTo>
                      <a:lnTo>
                        <a:pt x="337031" y="1468733"/>
                      </a:lnTo>
                      <a:lnTo>
                        <a:pt x="318656" y="1560465"/>
                      </a:lnTo>
                      <a:lnTo>
                        <a:pt x="330177" y="1617779"/>
                      </a:lnTo>
                      <a:lnTo>
                        <a:pt x="359928" y="1663572"/>
                      </a:lnTo>
                      <a:lnTo>
                        <a:pt x="405721" y="1663572"/>
                      </a:lnTo>
                      <a:lnTo>
                        <a:pt x="467556" y="1675094"/>
                      </a:lnTo>
                      <a:cubicBezTo>
                        <a:pt x="467556" y="1675094"/>
                        <a:pt x="456035" y="1693469"/>
                        <a:pt x="451514" y="1709512"/>
                      </a:cubicBezTo>
                      <a:cubicBezTo>
                        <a:pt x="446993" y="1725554"/>
                        <a:pt x="435472" y="1723220"/>
                        <a:pt x="446993" y="1725554"/>
                      </a:cubicBezTo>
                      <a:cubicBezTo>
                        <a:pt x="458514" y="1727887"/>
                        <a:pt x="485932" y="1727887"/>
                        <a:pt x="485932" y="1727887"/>
                      </a:cubicBezTo>
                      <a:lnTo>
                        <a:pt x="520350" y="1723366"/>
                      </a:lnTo>
                      <a:lnTo>
                        <a:pt x="527204" y="1739408"/>
                      </a:lnTo>
                      <a:cubicBezTo>
                        <a:pt x="540913" y="1737075"/>
                        <a:pt x="561622" y="1734887"/>
                        <a:pt x="561622" y="1734887"/>
                      </a:cubicBezTo>
                      <a:lnTo>
                        <a:pt x="591373" y="1721178"/>
                      </a:lnTo>
                      <a:lnTo>
                        <a:pt x="607415" y="1695949"/>
                      </a:lnTo>
                      <a:lnTo>
                        <a:pt x="630312" y="1679906"/>
                      </a:lnTo>
                      <a:lnTo>
                        <a:pt x="673917" y="1670719"/>
                      </a:lnTo>
                      <a:lnTo>
                        <a:pt x="701480" y="1634113"/>
                      </a:lnTo>
                      <a:lnTo>
                        <a:pt x="717522" y="1611217"/>
                      </a:lnTo>
                      <a:cubicBezTo>
                        <a:pt x="717522" y="1611217"/>
                        <a:pt x="722043" y="1611217"/>
                        <a:pt x="754128" y="1602029"/>
                      </a:cubicBezTo>
                      <a:cubicBezTo>
                        <a:pt x="786212" y="1592841"/>
                        <a:pt x="822817" y="1560757"/>
                        <a:pt x="822817" y="1560757"/>
                      </a:cubicBezTo>
                      <a:cubicBezTo>
                        <a:pt x="822817" y="1560757"/>
                        <a:pt x="850381" y="1563090"/>
                        <a:pt x="866423" y="1553902"/>
                      </a:cubicBezTo>
                      <a:cubicBezTo>
                        <a:pt x="873861" y="1549673"/>
                        <a:pt x="889319" y="1535964"/>
                        <a:pt x="904633" y="1522401"/>
                      </a:cubicBezTo>
                      <a:cubicBezTo>
                        <a:pt x="904341" y="1522547"/>
                        <a:pt x="904341" y="1522547"/>
                        <a:pt x="904195" y="1522547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322" name="Freeform: Shape 474">
                  <a:extLst>
                    <a:ext uri="{FF2B5EF4-FFF2-40B4-BE49-F238E27FC236}">
                      <a16:creationId xmlns:a16="http://schemas.microsoft.com/office/drawing/2014/main" id="{9C1273E1-C492-80A9-7C70-EC4C0F67B1FA}"/>
                    </a:ext>
                  </a:extLst>
                </p:cNvPr>
                <p:cNvSpPr/>
                <p:nvPr/>
              </p:nvSpPr>
              <p:spPr>
                <a:xfrm>
                  <a:off x="10124019" y="1788993"/>
                  <a:ext cx="14584" cy="14584"/>
                </a:xfrm>
                <a:custGeom>
                  <a:avLst/>
                  <a:gdLst>
                    <a:gd name="connsiteX0" fmla="*/ 1312 w 0"/>
                    <a:gd name="connsiteY0" fmla="*/ 3354 h 0"/>
                    <a:gd name="connsiteX1" fmla="*/ 0 w 0"/>
                    <a:gd name="connsiteY1" fmla="*/ 0 h 0"/>
                    <a:gd name="connsiteX2" fmla="*/ 1312 w 0"/>
                    <a:gd name="connsiteY2" fmla="*/ 3354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1312" y="3354"/>
                      </a:moveTo>
                      <a:cubicBezTo>
                        <a:pt x="875" y="2333"/>
                        <a:pt x="437" y="1167"/>
                        <a:pt x="0" y="0"/>
                      </a:cubicBezTo>
                      <a:cubicBezTo>
                        <a:pt x="437" y="1021"/>
                        <a:pt x="875" y="2188"/>
                        <a:pt x="1312" y="3354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323" name="Freeform: Shape 475">
                  <a:extLst>
                    <a:ext uri="{FF2B5EF4-FFF2-40B4-BE49-F238E27FC236}">
                      <a16:creationId xmlns:a16="http://schemas.microsoft.com/office/drawing/2014/main" id="{222FBFDB-8993-711C-D419-AB804DCF5FC1}"/>
                    </a:ext>
                  </a:extLst>
                </p:cNvPr>
                <p:cNvSpPr/>
                <p:nvPr/>
              </p:nvSpPr>
              <p:spPr>
                <a:xfrm>
                  <a:off x="10070059" y="1786514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1021 h 0"/>
                    <a:gd name="connsiteX1" fmla="*/ 1312 w 0"/>
                    <a:gd name="connsiteY1" fmla="*/ 0 h 0"/>
                    <a:gd name="connsiteX2" fmla="*/ 0 w 0"/>
                    <a:gd name="connsiteY2" fmla="*/ 1021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1021"/>
                      </a:moveTo>
                      <a:cubicBezTo>
                        <a:pt x="437" y="729"/>
                        <a:pt x="875" y="292"/>
                        <a:pt x="1312" y="0"/>
                      </a:cubicBezTo>
                      <a:cubicBezTo>
                        <a:pt x="875" y="292"/>
                        <a:pt x="437" y="583"/>
                        <a:pt x="0" y="1021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</p:grpSp>
          <p:grpSp>
            <p:nvGrpSpPr>
              <p:cNvPr id="38" name="Graphic 1">
                <a:extLst>
                  <a:ext uri="{FF2B5EF4-FFF2-40B4-BE49-F238E27FC236}">
                    <a16:creationId xmlns:a16="http://schemas.microsoft.com/office/drawing/2014/main" id="{0E8745A0-F7C3-D1DE-47E5-0249A2B8CB15}"/>
                  </a:ext>
                </a:extLst>
              </p:cNvPr>
              <p:cNvGrpSpPr/>
              <p:nvPr/>
            </p:nvGrpSpPr>
            <p:grpSpPr>
              <a:xfrm>
                <a:off x="8068289" y="3354"/>
                <a:ext cx="4112628" cy="4098044"/>
                <a:chOff x="8068289" y="3354"/>
                <a:chExt cx="4112628" cy="4098044"/>
              </a:xfrm>
              <a:grpFill/>
            </p:grpSpPr>
            <p:sp>
              <p:nvSpPr>
                <p:cNvPr id="303" name="Freeform: Shape 479">
                  <a:extLst>
                    <a:ext uri="{FF2B5EF4-FFF2-40B4-BE49-F238E27FC236}">
                      <a16:creationId xmlns:a16="http://schemas.microsoft.com/office/drawing/2014/main" id="{04992756-6B45-41C5-D1DA-6FDC77137CAC}"/>
                    </a:ext>
                  </a:extLst>
                </p:cNvPr>
                <p:cNvSpPr/>
                <p:nvPr/>
              </p:nvSpPr>
              <p:spPr>
                <a:xfrm>
                  <a:off x="8068289" y="93396"/>
                  <a:ext cx="1618800" cy="2391741"/>
                </a:xfrm>
                <a:custGeom>
                  <a:avLst/>
                  <a:gdLst>
                    <a:gd name="connsiteX0" fmla="*/ 1579132 w 1618800"/>
                    <a:gd name="connsiteY0" fmla="*/ 338868 h 2391740"/>
                    <a:gd name="connsiteX1" fmla="*/ 1592841 w 1618800"/>
                    <a:gd name="connsiteY1" fmla="*/ 302262 h 2391740"/>
                    <a:gd name="connsiteX2" fmla="*/ 1574466 w 1618800"/>
                    <a:gd name="connsiteY2" fmla="*/ 260990 h 2391740"/>
                    <a:gd name="connsiteX3" fmla="*/ 1624926 w 1618800"/>
                    <a:gd name="connsiteY3" fmla="*/ 215197 h 2391740"/>
                    <a:gd name="connsiteX4" fmla="*/ 1624926 w 1618800"/>
                    <a:gd name="connsiteY4" fmla="*/ 164737 h 2391740"/>
                    <a:gd name="connsiteX5" fmla="*/ 1569945 w 1618800"/>
                    <a:gd name="connsiteY5" fmla="*/ 164737 h 2391740"/>
                    <a:gd name="connsiteX6" fmla="*/ 1547048 w 1618800"/>
                    <a:gd name="connsiteY6" fmla="*/ 183113 h 2391740"/>
                    <a:gd name="connsiteX7" fmla="*/ 1482879 w 1618800"/>
                    <a:gd name="connsiteY7" fmla="*/ 123465 h 2391740"/>
                    <a:gd name="connsiteX8" fmla="*/ 1560757 w 1618800"/>
                    <a:gd name="connsiteY8" fmla="*/ 91381 h 2391740"/>
                    <a:gd name="connsiteX9" fmla="*/ 1533193 w 1618800"/>
                    <a:gd name="connsiteY9" fmla="*/ 54776 h 2391740"/>
                    <a:gd name="connsiteX10" fmla="*/ 1423232 w 1618800"/>
                    <a:gd name="connsiteY10" fmla="*/ 18170 h 2391740"/>
                    <a:gd name="connsiteX11" fmla="*/ 1377439 w 1618800"/>
                    <a:gd name="connsiteY11" fmla="*/ 8983 h 2391740"/>
                    <a:gd name="connsiteX12" fmla="*/ 1340833 w 1618800"/>
                    <a:gd name="connsiteY12" fmla="*/ 31879 h 2391740"/>
                    <a:gd name="connsiteX13" fmla="*/ 1361396 w 1618800"/>
                    <a:gd name="connsiteY13" fmla="*/ 59442 h 2391740"/>
                    <a:gd name="connsiteX14" fmla="*/ 1345354 w 1618800"/>
                    <a:gd name="connsiteY14" fmla="*/ 114423 h 2391740"/>
                    <a:gd name="connsiteX15" fmla="*/ 1331646 w 1618800"/>
                    <a:gd name="connsiteY15" fmla="*/ 121278 h 2391740"/>
                    <a:gd name="connsiteX16" fmla="*/ 1315603 w 1618800"/>
                    <a:gd name="connsiteY16" fmla="*/ 100715 h 2391740"/>
                    <a:gd name="connsiteX17" fmla="*/ 1306416 w 1618800"/>
                    <a:gd name="connsiteY17" fmla="*/ 119090 h 2391740"/>
                    <a:gd name="connsiteX18" fmla="*/ 1299561 w 1618800"/>
                    <a:gd name="connsiteY18" fmla="*/ 158029 h 2391740"/>
                    <a:gd name="connsiteX19" fmla="*/ 1292707 w 1618800"/>
                    <a:gd name="connsiteY19" fmla="*/ 183259 h 2391740"/>
                    <a:gd name="connsiteX20" fmla="*/ 1265144 w 1618800"/>
                    <a:gd name="connsiteY20" fmla="*/ 183259 h 2391740"/>
                    <a:gd name="connsiteX21" fmla="*/ 1260622 w 1618800"/>
                    <a:gd name="connsiteY21" fmla="*/ 151174 h 2391740"/>
                    <a:gd name="connsiteX22" fmla="*/ 1260622 w 1618800"/>
                    <a:gd name="connsiteY22" fmla="*/ 128278 h 2391740"/>
                    <a:gd name="connsiteX23" fmla="*/ 1260622 w 1618800"/>
                    <a:gd name="connsiteY23" fmla="*/ 91673 h 2391740"/>
                    <a:gd name="connsiteX24" fmla="*/ 1262956 w 1618800"/>
                    <a:gd name="connsiteY24" fmla="*/ 68776 h 2391740"/>
                    <a:gd name="connsiteX25" fmla="*/ 1244580 w 1618800"/>
                    <a:gd name="connsiteY25" fmla="*/ 66443 h 2391740"/>
                    <a:gd name="connsiteX26" fmla="*/ 1230872 w 1618800"/>
                    <a:gd name="connsiteY26" fmla="*/ 70964 h 2391740"/>
                    <a:gd name="connsiteX27" fmla="*/ 1210308 w 1618800"/>
                    <a:gd name="connsiteY27" fmla="*/ 91527 h 2391740"/>
                    <a:gd name="connsiteX28" fmla="*/ 1210308 w 1618800"/>
                    <a:gd name="connsiteY28" fmla="*/ 137320 h 2391740"/>
                    <a:gd name="connsiteX29" fmla="*/ 1201121 w 1618800"/>
                    <a:gd name="connsiteY29" fmla="*/ 164883 h 2391740"/>
                    <a:gd name="connsiteX30" fmla="*/ 1162182 w 1618800"/>
                    <a:gd name="connsiteY30" fmla="*/ 162550 h 2391740"/>
                    <a:gd name="connsiteX31" fmla="*/ 1139285 w 1618800"/>
                    <a:gd name="connsiteY31" fmla="*/ 148841 h 2391740"/>
                    <a:gd name="connsiteX32" fmla="*/ 1100347 w 1618800"/>
                    <a:gd name="connsiteY32" fmla="*/ 160362 h 2391740"/>
                    <a:gd name="connsiteX33" fmla="*/ 1095826 w 1618800"/>
                    <a:gd name="connsiteY33" fmla="*/ 176404 h 2391740"/>
                    <a:gd name="connsiteX34" fmla="*/ 1116389 w 1618800"/>
                    <a:gd name="connsiteY34" fmla="*/ 183259 h 2391740"/>
                    <a:gd name="connsiteX35" fmla="*/ 1134764 w 1618800"/>
                    <a:gd name="connsiteY35" fmla="*/ 190113 h 2391740"/>
                    <a:gd name="connsiteX36" fmla="*/ 1157661 w 1618800"/>
                    <a:gd name="connsiteY36" fmla="*/ 196968 h 2391740"/>
                    <a:gd name="connsiteX37" fmla="*/ 1159994 w 1618800"/>
                    <a:gd name="connsiteY37" fmla="*/ 219864 h 2391740"/>
                    <a:gd name="connsiteX38" fmla="*/ 1164515 w 1618800"/>
                    <a:gd name="connsiteY38" fmla="*/ 247427 h 2391740"/>
                    <a:gd name="connsiteX39" fmla="*/ 1150807 w 1618800"/>
                    <a:gd name="connsiteY39" fmla="*/ 256615 h 2391740"/>
                    <a:gd name="connsiteX40" fmla="*/ 1130244 w 1618800"/>
                    <a:gd name="connsiteY40" fmla="*/ 256615 h 2391740"/>
                    <a:gd name="connsiteX41" fmla="*/ 1098159 w 1618800"/>
                    <a:gd name="connsiteY41" fmla="*/ 252094 h 2391740"/>
                    <a:gd name="connsiteX42" fmla="*/ 1077596 w 1618800"/>
                    <a:gd name="connsiteY42" fmla="*/ 252094 h 2391740"/>
                    <a:gd name="connsiteX43" fmla="*/ 1073075 w 1618800"/>
                    <a:gd name="connsiteY43" fmla="*/ 263615 h 2391740"/>
                    <a:gd name="connsiteX44" fmla="*/ 1073075 w 1618800"/>
                    <a:gd name="connsiteY44" fmla="*/ 284179 h 2391740"/>
                    <a:gd name="connsiteX45" fmla="*/ 1100638 w 1618800"/>
                    <a:gd name="connsiteY45" fmla="*/ 307075 h 2391740"/>
                    <a:gd name="connsiteX46" fmla="*/ 1068554 w 1618800"/>
                    <a:gd name="connsiteY46" fmla="*/ 304742 h 2391740"/>
                    <a:gd name="connsiteX47" fmla="*/ 1040991 w 1618800"/>
                    <a:gd name="connsiteY47" fmla="*/ 323117 h 2391740"/>
                    <a:gd name="connsiteX48" fmla="*/ 1034136 w 1618800"/>
                    <a:gd name="connsiteY48" fmla="*/ 352868 h 2391740"/>
                    <a:gd name="connsiteX49" fmla="*/ 1018094 w 1618800"/>
                    <a:gd name="connsiteY49" fmla="*/ 352868 h 2391740"/>
                    <a:gd name="connsiteX50" fmla="*/ 1011240 w 1618800"/>
                    <a:gd name="connsiteY50" fmla="*/ 313930 h 2391740"/>
                    <a:gd name="connsiteX51" fmla="*/ 979155 w 1618800"/>
                    <a:gd name="connsiteY51" fmla="*/ 320784 h 2391740"/>
                    <a:gd name="connsiteX52" fmla="*/ 979155 w 1618800"/>
                    <a:gd name="connsiteY52" fmla="*/ 339159 h 2391740"/>
                    <a:gd name="connsiteX53" fmla="*/ 953925 w 1618800"/>
                    <a:gd name="connsiteY53" fmla="*/ 336826 h 2391740"/>
                    <a:gd name="connsiteX54" fmla="*/ 937883 w 1618800"/>
                    <a:gd name="connsiteY54" fmla="*/ 320784 h 2391740"/>
                    <a:gd name="connsiteX55" fmla="*/ 935550 w 1618800"/>
                    <a:gd name="connsiteY55" fmla="*/ 311596 h 2391740"/>
                    <a:gd name="connsiteX56" fmla="*/ 921841 w 1618800"/>
                    <a:gd name="connsiteY56" fmla="*/ 325305 h 2391740"/>
                    <a:gd name="connsiteX57" fmla="*/ 931029 w 1618800"/>
                    <a:gd name="connsiteY57" fmla="*/ 350535 h 2391740"/>
                    <a:gd name="connsiteX58" fmla="*/ 947071 w 1618800"/>
                    <a:gd name="connsiteY58" fmla="*/ 368910 h 2391740"/>
                    <a:gd name="connsiteX59" fmla="*/ 924175 w 1618800"/>
                    <a:gd name="connsiteY59" fmla="*/ 371244 h 2391740"/>
                    <a:gd name="connsiteX60" fmla="*/ 887569 w 1618800"/>
                    <a:gd name="connsiteY60" fmla="*/ 373577 h 2391740"/>
                    <a:gd name="connsiteX61" fmla="*/ 901278 w 1618800"/>
                    <a:gd name="connsiteY61" fmla="*/ 401141 h 2391740"/>
                    <a:gd name="connsiteX62" fmla="*/ 935696 w 1618800"/>
                    <a:gd name="connsiteY62" fmla="*/ 426370 h 2391740"/>
                    <a:gd name="connsiteX63" fmla="*/ 903611 w 1618800"/>
                    <a:gd name="connsiteY63" fmla="*/ 435558 h 2391740"/>
                    <a:gd name="connsiteX64" fmla="*/ 850964 w 1618800"/>
                    <a:gd name="connsiteY64" fmla="*/ 431037 h 2391740"/>
                    <a:gd name="connsiteX65" fmla="*/ 834922 w 1618800"/>
                    <a:gd name="connsiteY65" fmla="*/ 433371 h 2391740"/>
                    <a:gd name="connsiteX66" fmla="*/ 828067 w 1618800"/>
                    <a:gd name="connsiteY66" fmla="*/ 474643 h 2391740"/>
                    <a:gd name="connsiteX67" fmla="*/ 832588 w 1618800"/>
                    <a:gd name="connsiteY67" fmla="*/ 486164 h 2391740"/>
                    <a:gd name="connsiteX68" fmla="*/ 860152 w 1618800"/>
                    <a:gd name="connsiteY68" fmla="*/ 493018 h 2391740"/>
                    <a:gd name="connsiteX69" fmla="*/ 862485 w 1618800"/>
                    <a:gd name="connsiteY69" fmla="*/ 525103 h 2391740"/>
                    <a:gd name="connsiteX70" fmla="*/ 857964 w 1618800"/>
                    <a:gd name="connsiteY70" fmla="*/ 538811 h 2391740"/>
                    <a:gd name="connsiteX71" fmla="*/ 816692 w 1618800"/>
                    <a:gd name="connsiteY71" fmla="*/ 538811 h 2391740"/>
                    <a:gd name="connsiteX72" fmla="*/ 798316 w 1618800"/>
                    <a:gd name="connsiteY72" fmla="*/ 518248 h 2391740"/>
                    <a:gd name="connsiteX73" fmla="*/ 766232 w 1618800"/>
                    <a:gd name="connsiteY73" fmla="*/ 509061 h 2391740"/>
                    <a:gd name="connsiteX74" fmla="*/ 722626 w 1618800"/>
                    <a:gd name="connsiteY74" fmla="*/ 509061 h 2391740"/>
                    <a:gd name="connsiteX75" fmla="*/ 747857 w 1618800"/>
                    <a:gd name="connsiteY75" fmla="*/ 527436 h 2391740"/>
                    <a:gd name="connsiteX76" fmla="*/ 770753 w 1618800"/>
                    <a:gd name="connsiteY76" fmla="*/ 527436 h 2391740"/>
                    <a:gd name="connsiteX77" fmla="*/ 782274 w 1618800"/>
                    <a:gd name="connsiteY77" fmla="*/ 534291 h 2391740"/>
                    <a:gd name="connsiteX78" fmla="*/ 750190 w 1618800"/>
                    <a:gd name="connsiteY78" fmla="*/ 559520 h 2391740"/>
                    <a:gd name="connsiteX79" fmla="*/ 674500 w 1618800"/>
                    <a:gd name="connsiteY79" fmla="*/ 559520 h 2391740"/>
                    <a:gd name="connsiteX80" fmla="*/ 706584 w 1618800"/>
                    <a:gd name="connsiteY80" fmla="*/ 587084 h 2391740"/>
                    <a:gd name="connsiteX81" fmla="*/ 715772 w 1618800"/>
                    <a:gd name="connsiteY81" fmla="*/ 591605 h 2391740"/>
                    <a:gd name="connsiteX82" fmla="*/ 736335 w 1618800"/>
                    <a:gd name="connsiteY82" fmla="*/ 612168 h 2391740"/>
                    <a:gd name="connsiteX83" fmla="*/ 752378 w 1618800"/>
                    <a:gd name="connsiteY83" fmla="*/ 602980 h 2391740"/>
                    <a:gd name="connsiteX84" fmla="*/ 786795 w 1618800"/>
                    <a:gd name="connsiteY84" fmla="*/ 584605 h 2391740"/>
                    <a:gd name="connsiteX85" fmla="*/ 793650 w 1618800"/>
                    <a:gd name="connsiteY85" fmla="*/ 570896 h 2391740"/>
                    <a:gd name="connsiteX86" fmla="*/ 841776 w 1618800"/>
                    <a:gd name="connsiteY86" fmla="*/ 568562 h 2391740"/>
                    <a:gd name="connsiteX87" fmla="*/ 880715 w 1618800"/>
                    <a:gd name="connsiteY87" fmla="*/ 580084 h 2391740"/>
                    <a:gd name="connsiteX88" fmla="*/ 869194 w 1618800"/>
                    <a:gd name="connsiteY88" fmla="*/ 600647 h 2391740"/>
                    <a:gd name="connsiteX89" fmla="*/ 839443 w 1618800"/>
                    <a:gd name="connsiteY89" fmla="*/ 614355 h 2391740"/>
                    <a:gd name="connsiteX90" fmla="*/ 798171 w 1618800"/>
                    <a:gd name="connsiteY90" fmla="*/ 623543 h 2391740"/>
                    <a:gd name="connsiteX91" fmla="*/ 800504 w 1618800"/>
                    <a:gd name="connsiteY91" fmla="*/ 676191 h 2391740"/>
                    <a:gd name="connsiteX92" fmla="*/ 743190 w 1618800"/>
                    <a:gd name="connsiteY92" fmla="*/ 692233 h 2391740"/>
                    <a:gd name="connsiteX93" fmla="*/ 731669 w 1618800"/>
                    <a:gd name="connsiteY93" fmla="*/ 712796 h 2391740"/>
                    <a:gd name="connsiteX94" fmla="*/ 740856 w 1618800"/>
                    <a:gd name="connsiteY94" fmla="*/ 724317 h 2391740"/>
                    <a:gd name="connsiteX95" fmla="*/ 772941 w 1618800"/>
                    <a:gd name="connsiteY95" fmla="*/ 721984 h 2391740"/>
                    <a:gd name="connsiteX96" fmla="*/ 763753 w 1618800"/>
                    <a:gd name="connsiteY96" fmla="*/ 733505 h 2391740"/>
                    <a:gd name="connsiteX97" fmla="*/ 763753 w 1618800"/>
                    <a:gd name="connsiteY97" fmla="*/ 754068 h 2391740"/>
                    <a:gd name="connsiteX98" fmla="*/ 715626 w 1618800"/>
                    <a:gd name="connsiteY98" fmla="*/ 779298 h 2391740"/>
                    <a:gd name="connsiteX99" fmla="*/ 715626 w 1618800"/>
                    <a:gd name="connsiteY99" fmla="*/ 811382 h 2391740"/>
                    <a:gd name="connsiteX100" fmla="*/ 734002 w 1618800"/>
                    <a:gd name="connsiteY100" fmla="*/ 818237 h 2391740"/>
                    <a:gd name="connsiteX101" fmla="*/ 740856 w 1618800"/>
                    <a:gd name="connsiteY101" fmla="*/ 845800 h 2391740"/>
                    <a:gd name="connsiteX102" fmla="*/ 692730 w 1618800"/>
                    <a:gd name="connsiteY102" fmla="*/ 861842 h 2391740"/>
                    <a:gd name="connsiteX103" fmla="*/ 653791 w 1618800"/>
                    <a:gd name="connsiteY103" fmla="*/ 898448 h 2391740"/>
                    <a:gd name="connsiteX104" fmla="*/ 624040 w 1618800"/>
                    <a:gd name="connsiteY104" fmla="*/ 939720 h 2391740"/>
                    <a:gd name="connsiteX105" fmla="*/ 628561 w 1618800"/>
                    <a:gd name="connsiteY105" fmla="*/ 964950 h 2391740"/>
                    <a:gd name="connsiteX106" fmla="*/ 642270 w 1618800"/>
                    <a:gd name="connsiteY106" fmla="*/ 987846 h 2391740"/>
                    <a:gd name="connsiteX107" fmla="*/ 628561 w 1618800"/>
                    <a:gd name="connsiteY107" fmla="*/ 994701 h 2391740"/>
                    <a:gd name="connsiteX108" fmla="*/ 589622 w 1618800"/>
                    <a:gd name="connsiteY108" fmla="*/ 1024452 h 2391740"/>
                    <a:gd name="connsiteX109" fmla="*/ 610186 w 1618800"/>
                    <a:gd name="connsiteY109" fmla="*/ 1049682 h 2391740"/>
                    <a:gd name="connsiteX110" fmla="*/ 610186 w 1618800"/>
                    <a:gd name="connsiteY110" fmla="*/ 1079432 h 2391740"/>
                    <a:gd name="connsiteX111" fmla="*/ 594143 w 1618800"/>
                    <a:gd name="connsiteY111" fmla="*/ 1106996 h 2391740"/>
                    <a:gd name="connsiteX112" fmla="*/ 594143 w 1618800"/>
                    <a:gd name="connsiteY112" fmla="*/ 1132226 h 2391740"/>
                    <a:gd name="connsiteX113" fmla="*/ 605665 w 1618800"/>
                    <a:gd name="connsiteY113" fmla="*/ 1150601 h 2391740"/>
                    <a:gd name="connsiteX114" fmla="*/ 610186 w 1618800"/>
                    <a:gd name="connsiteY114" fmla="*/ 1168977 h 2391740"/>
                    <a:gd name="connsiteX115" fmla="*/ 543684 w 1618800"/>
                    <a:gd name="connsiteY115" fmla="*/ 1189540 h 2391740"/>
                    <a:gd name="connsiteX116" fmla="*/ 516120 w 1618800"/>
                    <a:gd name="connsiteY116" fmla="*/ 1210103 h 2391740"/>
                    <a:gd name="connsiteX117" fmla="*/ 516120 w 1618800"/>
                    <a:gd name="connsiteY117" fmla="*/ 1226145 h 2391740"/>
                    <a:gd name="connsiteX118" fmla="*/ 529829 w 1618800"/>
                    <a:gd name="connsiteY118" fmla="*/ 1237666 h 2391740"/>
                    <a:gd name="connsiteX119" fmla="*/ 522975 w 1618800"/>
                    <a:gd name="connsiteY119" fmla="*/ 1274272 h 2391740"/>
                    <a:gd name="connsiteX120" fmla="*/ 511453 w 1618800"/>
                    <a:gd name="connsiteY120" fmla="*/ 1306356 h 2391740"/>
                    <a:gd name="connsiteX121" fmla="*/ 486223 w 1618800"/>
                    <a:gd name="connsiteY121" fmla="*/ 1308690 h 2391740"/>
                    <a:gd name="connsiteX122" fmla="*/ 467848 w 1618800"/>
                    <a:gd name="connsiteY122" fmla="*/ 1304169 h 2391740"/>
                    <a:gd name="connsiteX123" fmla="*/ 442618 w 1618800"/>
                    <a:gd name="connsiteY123" fmla="*/ 1345441 h 2391740"/>
                    <a:gd name="connsiteX124" fmla="*/ 433430 w 1618800"/>
                    <a:gd name="connsiteY124" fmla="*/ 1386713 h 2391740"/>
                    <a:gd name="connsiteX125" fmla="*/ 426576 w 1618800"/>
                    <a:gd name="connsiteY125" fmla="*/ 1407276 h 2391740"/>
                    <a:gd name="connsiteX126" fmla="*/ 408200 w 1618800"/>
                    <a:gd name="connsiteY126" fmla="*/ 1411797 h 2391740"/>
                    <a:gd name="connsiteX127" fmla="*/ 405867 w 1618800"/>
                    <a:gd name="connsiteY127" fmla="*/ 1423318 h 2391740"/>
                    <a:gd name="connsiteX128" fmla="*/ 444806 w 1618800"/>
                    <a:gd name="connsiteY128" fmla="*/ 1448548 h 2391740"/>
                    <a:gd name="connsiteX129" fmla="*/ 486078 w 1618800"/>
                    <a:gd name="connsiteY129" fmla="*/ 1444027 h 2391740"/>
                    <a:gd name="connsiteX130" fmla="*/ 476890 w 1618800"/>
                    <a:gd name="connsiteY130" fmla="*/ 1464590 h 2391740"/>
                    <a:gd name="connsiteX131" fmla="*/ 435618 w 1618800"/>
                    <a:gd name="connsiteY131" fmla="*/ 1478299 h 2391740"/>
                    <a:gd name="connsiteX132" fmla="*/ 421909 w 1618800"/>
                    <a:gd name="connsiteY132" fmla="*/ 1478299 h 2391740"/>
                    <a:gd name="connsiteX133" fmla="*/ 401346 w 1618800"/>
                    <a:gd name="connsiteY133" fmla="*/ 1459923 h 2391740"/>
                    <a:gd name="connsiteX134" fmla="*/ 399012 w 1618800"/>
                    <a:gd name="connsiteY134" fmla="*/ 1446215 h 2391740"/>
                    <a:gd name="connsiteX135" fmla="*/ 364595 w 1618800"/>
                    <a:gd name="connsiteY135" fmla="*/ 1443881 h 2391740"/>
                    <a:gd name="connsiteX136" fmla="*/ 362261 w 1618800"/>
                    <a:gd name="connsiteY136" fmla="*/ 1469111 h 2391740"/>
                    <a:gd name="connsiteX137" fmla="*/ 350740 w 1618800"/>
                    <a:gd name="connsiteY137" fmla="*/ 1487487 h 2391740"/>
                    <a:gd name="connsiteX138" fmla="*/ 341552 w 1618800"/>
                    <a:gd name="connsiteY138" fmla="*/ 1487487 h 2391740"/>
                    <a:gd name="connsiteX139" fmla="*/ 325510 w 1618800"/>
                    <a:gd name="connsiteY139" fmla="*/ 1485153 h 2391740"/>
                    <a:gd name="connsiteX140" fmla="*/ 302614 w 1618800"/>
                    <a:gd name="connsiteY140" fmla="*/ 1498862 h 2391740"/>
                    <a:gd name="connsiteX141" fmla="*/ 300280 w 1618800"/>
                    <a:gd name="connsiteY141" fmla="*/ 1510383 h 2391740"/>
                    <a:gd name="connsiteX142" fmla="*/ 295759 w 1618800"/>
                    <a:gd name="connsiteY142" fmla="*/ 1553989 h 2391740"/>
                    <a:gd name="connsiteX143" fmla="*/ 268196 w 1618800"/>
                    <a:gd name="connsiteY143" fmla="*/ 1553989 h 2391740"/>
                    <a:gd name="connsiteX144" fmla="*/ 240632 w 1618800"/>
                    <a:gd name="connsiteY144" fmla="*/ 1551655 h 2391740"/>
                    <a:gd name="connsiteX145" fmla="*/ 222257 w 1618800"/>
                    <a:gd name="connsiteY145" fmla="*/ 1551655 h 2391740"/>
                    <a:gd name="connsiteX146" fmla="*/ 192506 w 1618800"/>
                    <a:gd name="connsiteY146" fmla="*/ 1556176 h 2391740"/>
                    <a:gd name="connsiteX147" fmla="*/ 183318 w 1618800"/>
                    <a:gd name="connsiteY147" fmla="*/ 1569885 h 2391740"/>
                    <a:gd name="connsiteX148" fmla="*/ 190172 w 1618800"/>
                    <a:gd name="connsiteY148" fmla="*/ 1592782 h 2391740"/>
                    <a:gd name="connsiteX149" fmla="*/ 213069 w 1618800"/>
                    <a:gd name="connsiteY149" fmla="*/ 1604303 h 2391740"/>
                    <a:gd name="connsiteX150" fmla="*/ 217590 w 1618800"/>
                    <a:gd name="connsiteY150" fmla="*/ 1622678 h 2391740"/>
                    <a:gd name="connsiteX151" fmla="*/ 215257 w 1618800"/>
                    <a:gd name="connsiteY151" fmla="*/ 1636387 h 2391740"/>
                    <a:gd name="connsiteX152" fmla="*/ 185506 w 1618800"/>
                    <a:gd name="connsiteY152" fmla="*/ 1636387 h 2391740"/>
                    <a:gd name="connsiteX153" fmla="*/ 167130 w 1618800"/>
                    <a:gd name="connsiteY153" fmla="*/ 1638721 h 2391740"/>
                    <a:gd name="connsiteX154" fmla="*/ 144234 w 1618800"/>
                    <a:gd name="connsiteY154" fmla="*/ 1638721 h 2391740"/>
                    <a:gd name="connsiteX155" fmla="*/ 135046 w 1618800"/>
                    <a:gd name="connsiteY155" fmla="*/ 1652429 h 2391740"/>
                    <a:gd name="connsiteX156" fmla="*/ 137379 w 1618800"/>
                    <a:gd name="connsiteY156" fmla="*/ 1684514 h 2391740"/>
                    <a:gd name="connsiteX157" fmla="*/ 125858 w 1618800"/>
                    <a:gd name="connsiteY157" fmla="*/ 1698222 h 2391740"/>
                    <a:gd name="connsiteX158" fmla="*/ 102962 w 1618800"/>
                    <a:gd name="connsiteY158" fmla="*/ 1698222 h 2391740"/>
                    <a:gd name="connsiteX159" fmla="*/ 54835 w 1618800"/>
                    <a:gd name="connsiteY159" fmla="*/ 1693702 h 2391740"/>
                    <a:gd name="connsiteX160" fmla="*/ 34272 w 1618800"/>
                    <a:gd name="connsiteY160" fmla="*/ 1689181 h 2391740"/>
                    <a:gd name="connsiteX161" fmla="*/ 25084 w 1618800"/>
                    <a:gd name="connsiteY161" fmla="*/ 1696035 h 2391740"/>
                    <a:gd name="connsiteX162" fmla="*/ 25084 w 1618800"/>
                    <a:gd name="connsiteY162" fmla="*/ 1716598 h 2391740"/>
                    <a:gd name="connsiteX163" fmla="*/ 41126 w 1618800"/>
                    <a:gd name="connsiteY163" fmla="*/ 1728119 h 2391740"/>
                    <a:gd name="connsiteX164" fmla="*/ 66356 w 1618800"/>
                    <a:gd name="connsiteY164" fmla="*/ 1746495 h 2391740"/>
                    <a:gd name="connsiteX165" fmla="*/ 29751 w 1618800"/>
                    <a:gd name="connsiteY165" fmla="*/ 1753349 h 2391740"/>
                    <a:gd name="connsiteX166" fmla="*/ 25230 w 1618800"/>
                    <a:gd name="connsiteY166" fmla="*/ 1780913 h 2391740"/>
                    <a:gd name="connsiteX167" fmla="*/ 25230 w 1618800"/>
                    <a:gd name="connsiteY167" fmla="*/ 1790100 h 2391740"/>
                    <a:gd name="connsiteX168" fmla="*/ 34418 w 1618800"/>
                    <a:gd name="connsiteY168" fmla="*/ 1806143 h 2391740"/>
                    <a:gd name="connsiteX169" fmla="*/ 38939 w 1618800"/>
                    <a:gd name="connsiteY169" fmla="*/ 1822185 h 2391740"/>
                    <a:gd name="connsiteX170" fmla="*/ 0 w 1618800"/>
                    <a:gd name="connsiteY170" fmla="*/ 1826706 h 2391740"/>
                    <a:gd name="connsiteX171" fmla="*/ 4521 w 1618800"/>
                    <a:gd name="connsiteY171" fmla="*/ 1854269 h 2391740"/>
                    <a:gd name="connsiteX172" fmla="*/ 48126 w 1618800"/>
                    <a:gd name="connsiteY172" fmla="*/ 1861123 h 2391740"/>
                    <a:gd name="connsiteX173" fmla="*/ 68690 w 1618800"/>
                    <a:gd name="connsiteY173" fmla="*/ 1888687 h 2391740"/>
                    <a:gd name="connsiteX174" fmla="*/ 13709 w 1618800"/>
                    <a:gd name="connsiteY174" fmla="*/ 1888687 h 2391740"/>
                    <a:gd name="connsiteX175" fmla="*/ 13709 w 1618800"/>
                    <a:gd name="connsiteY175" fmla="*/ 1911583 h 2391740"/>
                    <a:gd name="connsiteX176" fmla="*/ 4521 w 1618800"/>
                    <a:gd name="connsiteY176" fmla="*/ 1936813 h 2391740"/>
                    <a:gd name="connsiteX177" fmla="*/ 2187 w 1618800"/>
                    <a:gd name="connsiteY177" fmla="*/ 1955189 h 2391740"/>
                    <a:gd name="connsiteX178" fmla="*/ 15896 w 1618800"/>
                    <a:gd name="connsiteY178" fmla="*/ 1959710 h 2391740"/>
                    <a:gd name="connsiteX179" fmla="*/ 41126 w 1618800"/>
                    <a:gd name="connsiteY179" fmla="*/ 1952855 h 2391740"/>
                    <a:gd name="connsiteX180" fmla="*/ 45647 w 1618800"/>
                    <a:gd name="connsiteY180" fmla="*/ 1971231 h 2391740"/>
                    <a:gd name="connsiteX181" fmla="*/ 29605 w 1618800"/>
                    <a:gd name="connsiteY181" fmla="*/ 1982752 h 2391740"/>
                    <a:gd name="connsiteX182" fmla="*/ 25084 w 1618800"/>
                    <a:gd name="connsiteY182" fmla="*/ 2003315 h 2391740"/>
                    <a:gd name="connsiteX183" fmla="*/ 29605 w 1618800"/>
                    <a:gd name="connsiteY183" fmla="*/ 2017024 h 2391740"/>
                    <a:gd name="connsiteX184" fmla="*/ 54835 w 1618800"/>
                    <a:gd name="connsiteY184" fmla="*/ 2028545 h 2391740"/>
                    <a:gd name="connsiteX185" fmla="*/ 66356 w 1618800"/>
                    <a:gd name="connsiteY185" fmla="*/ 2035400 h 2391740"/>
                    <a:gd name="connsiteX186" fmla="*/ 86919 w 1618800"/>
                    <a:gd name="connsiteY186" fmla="*/ 2049108 h 2391740"/>
                    <a:gd name="connsiteX187" fmla="*/ 112149 w 1618800"/>
                    <a:gd name="connsiteY187" fmla="*/ 2028545 h 2391740"/>
                    <a:gd name="connsiteX188" fmla="*/ 114483 w 1618800"/>
                    <a:gd name="connsiteY188" fmla="*/ 2046921 h 2391740"/>
                    <a:gd name="connsiteX189" fmla="*/ 100774 w 1618800"/>
                    <a:gd name="connsiteY189" fmla="*/ 2053775 h 2391740"/>
                    <a:gd name="connsiteX190" fmla="*/ 84732 w 1618800"/>
                    <a:gd name="connsiteY190" fmla="*/ 2065296 h 2391740"/>
                    <a:gd name="connsiteX191" fmla="*/ 73210 w 1618800"/>
                    <a:gd name="connsiteY191" fmla="*/ 2079005 h 2391740"/>
                    <a:gd name="connsiteX192" fmla="*/ 70877 w 1618800"/>
                    <a:gd name="connsiteY192" fmla="*/ 2088193 h 2391740"/>
                    <a:gd name="connsiteX193" fmla="*/ 73210 w 1618800"/>
                    <a:gd name="connsiteY193" fmla="*/ 2097381 h 2391740"/>
                    <a:gd name="connsiteX194" fmla="*/ 73210 w 1618800"/>
                    <a:gd name="connsiteY194" fmla="*/ 2111090 h 2391740"/>
                    <a:gd name="connsiteX195" fmla="*/ 64023 w 1618800"/>
                    <a:gd name="connsiteY195" fmla="*/ 2120277 h 2391740"/>
                    <a:gd name="connsiteX196" fmla="*/ 27417 w 1618800"/>
                    <a:gd name="connsiteY196" fmla="*/ 2133986 h 2391740"/>
                    <a:gd name="connsiteX197" fmla="*/ 27417 w 1618800"/>
                    <a:gd name="connsiteY197" fmla="*/ 2175258 h 2391740"/>
                    <a:gd name="connsiteX198" fmla="*/ 36605 w 1618800"/>
                    <a:gd name="connsiteY198" fmla="*/ 2184446 h 2391740"/>
                    <a:gd name="connsiteX199" fmla="*/ 66356 w 1618800"/>
                    <a:gd name="connsiteY199" fmla="*/ 2182113 h 2391740"/>
                    <a:gd name="connsiteX200" fmla="*/ 107628 w 1618800"/>
                    <a:gd name="connsiteY200" fmla="*/ 2175258 h 2391740"/>
                    <a:gd name="connsiteX201" fmla="*/ 107628 w 1618800"/>
                    <a:gd name="connsiteY201" fmla="*/ 2198155 h 2391740"/>
                    <a:gd name="connsiteX202" fmla="*/ 107628 w 1618800"/>
                    <a:gd name="connsiteY202" fmla="*/ 2234760 h 2391740"/>
                    <a:gd name="connsiteX203" fmla="*/ 103107 w 1618800"/>
                    <a:gd name="connsiteY203" fmla="*/ 2253136 h 2391740"/>
                    <a:gd name="connsiteX204" fmla="*/ 54981 w 1618800"/>
                    <a:gd name="connsiteY204" fmla="*/ 2241614 h 2391740"/>
                    <a:gd name="connsiteX205" fmla="*/ 32084 w 1618800"/>
                    <a:gd name="connsiteY205" fmla="*/ 2230093 h 2391740"/>
                    <a:gd name="connsiteX206" fmla="*/ 34418 w 1618800"/>
                    <a:gd name="connsiteY206" fmla="*/ 2266699 h 2391740"/>
                    <a:gd name="connsiteX207" fmla="*/ 48126 w 1618800"/>
                    <a:gd name="connsiteY207" fmla="*/ 2289595 h 2391740"/>
                    <a:gd name="connsiteX208" fmla="*/ 73356 w 1618800"/>
                    <a:gd name="connsiteY208" fmla="*/ 2307971 h 2391740"/>
                    <a:gd name="connsiteX209" fmla="*/ 100920 w 1618800"/>
                    <a:gd name="connsiteY209" fmla="*/ 2330867 h 2391740"/>
                    <a:gd name="connsiteX210" fmla="*/ 119295 w 1618800"/>
                    <a:gd name="connsiteY210" fmla="*/ 2349243 h 2391740"/>
                    <a:gd name="connsiteX211" fmla="*/ 126150 w 1618800"/>
                    <a:gd name="connsiteY211" fmla="*/ 2376806 h 2391740"/>
                    <a:gd name="connsiteX212" fmla="*/ 126150 w 1618800"/>
                    <a:gd name="connsiteY212" fmla="*/ 2385994 h 2391740"/>
                    <a:gd name="connsiteX213" fmla="*/ 162755 w 1618800"/>
                    <a:gd name="connsiteY213" fmla="*/ 2390515 h 2391740"/>
                    <a:gd name="connsiteX214" fmla="*/ 197173 w 1618800"/>
                    <a:gd name="connsiteY214" fmla="*/ 2395036 h 2391740"/>
                    <a:gd name="connsiteX215" fmla="*/ 224736 w 1618800"/>
                    <a:gd name="connsiteY215" fmla="*/ 2397369 h 2391740"/>
                    <a:gd name="connsiteX216" fmla="*/ 256821 w 1618800"/>
                    <a:gd name="connsiteY216" fmla="*/ 2392848 h 2391740"/>
                    <a:gd name="connsiteX217" fmla="*/ 298092 w 1618800"/>
                    <a:gd name="connsiteY217" fmla="*/ 2376806 h 2391740"/>
                    <a:gd name="connsiteX218" fmla="*/ 337031 w 1618800"/>
                    <a:gd name="connsiteY218" fmla="*/ 2337868 h 2391740"/>
                    <a:gd name="connsiteX219" fmla="*/ 378303 w 1618800"/>
                    <a:gd name="connsiteY219" fmla="*/ 2253136 h 2391740"/>
                    <a:gd name="connsiteX220" fmla="*/ 426430 w 1618800"/>
                    <a:gd name="connsiteY220" fmla="*/ 2234760 h 2391740"/>
                    <a:gd name="connsiteX221" fmla="*/ 488265 w 1618800"/>
                    <a:gd name="connsiteY221" fmla="*/ 2218718 h 2391740"/>
                    <a:gd name="connsiteX222" fmla="*/ 488265 w 1618800"/>
                    <a:gd name="connsiteY222" fmla="*/ 2184300 h 2391740"/>
                    <a:gd name="connsiteX223" fmla="*/ 488265 w 1618800"/>
                    <a:gd name="connsiteY223" fmla="*/ 2154549 h 2391740"/>
                    <a:gd name="connsiteX224" fmla="*/ 488265 w 1618800"/>
                    <a:gd name="connsiteY224" fmla="*/ 2117944 h 2391740"/>
                    <a:gd name="connsiteX225" fmla="*/ 499786 w 1618800"/>
                    <a:gd name="connsiteY225" fmla="*/ 2113423 h 2391740"/>
                    <a:gd name="connsiteX226" fmla="*/ 522683 w 1618800"/>
                    <a:gd name="connsiteY226" fmla="*/ 2140986 h 2391740"/>
                    <a:gd name="connsiteX227" fmla="*/ 527204 w 1618800"/>
                    <a:gd name="connsiteY227" fmla="*/ 2184592 h 2391740"/>
                    <a:gd name="connsiteX228" fmla="*/ 538725 w 1618800"/>
                    <a:gd name="connsiteY228" fmla="*/ 2200634 h 2391740"/>
                    <a:gd name="connsiteX229" fmla="*/ 557101 w 1618800"/>
                    <a:gd name="connsiteY229" fmla="*/ 2214343 h 2391740"/>
                    <a:gd name="connsiteX230" fmla="*/ 579997 w 1618800"/>
                    <a:gd name="connsiteY230" fmla="*/ 2221197 h 2391740"/>
                    <a:gd name="connsiteX231" fmla="*/ 598373 w 1618800"/>
                    <a:gd name="connsiteY231" fmla="*/ 2237239 h 2391740"/>
                    <a:gd name="connsiteX232" fmla="*/ 628124 w 1618800"/>
                    <a:gd name="connsiteY232" fmla="*/ 2198301 h 2391740"/>
                    <a:gd name="connsiteX233" fmla="*/ 614415 w 1618800"/>
                    <a:gd name="connsiteY233" fmla="*/ 2163883 h 2391740"/>
                    <a:gd name="connsiteX234" fmla="*/ 609894 w 1618800"/>
                    <a:gd name="connsiteY234" fmla="*/ 2111235 h 2391740"/>
                    <a:gd name="connsiteX235" fmla="*/ 625936 w 1618800"/>
                    <a:gd name="connsiteY235" fmla="*/ 2074630 h 2391740"/>
                    <a:gd name="connsiteX236" fmla="*/ 644312 w 1618800"/>
                    <a:gd name="connsiteY236" fmla="*/ 2058588 h 2391740"/>
                    <a:gd name="connsiteX237" fmla="*/ 669542 w 1618800"/>
                    <a:gd name="connsiteY237" fmla="*/ 1960002 h 2391740"/>
                    <a:gd name="connsiteX238" fmla="*/ 646645 w 1618800"/>
                    <a:gd name="connsiteY238" fmla="*/ 1918729 h 2391740"/>
                    <a:gd name="connsiteX239" fmla="*/ 630603 w 1618800"/>
                    <a:gd name="connsiteY239" fmla="*/ 1879791 h 2391740"/>
                    <a:gd name="connsiteX240" fmla="*/ 658166 w 1618800"/>
                    <a:gd name="connsiteY240" fmla="*/ 1879791 h 2391740"/>
                    <a:gd name="connsiteX241" fmla="*/ 671875 w 1618800"/>
                    <a:gd name="connsiteY241" fmla="*/ 1820143 h 2391740"/>
                    <a:gd name="connsiteX242" fmla="*/ 671875 w 1618800"/>
                    <a:gd name="connsiteY242" fmla="*/ 1788059 h 2391740"/>
                    <a:gd name="connsiteX243" fmla="*/ 612227 w 1618800"/>
                    <a:gd name="connsiteY243" fmla="*/ 1749120 h 2391740"/>
                    <a:gd name="connsiteX244" fmla="*/ 625936 w 1618800"/>
                    <a:gd name="connsiteY244" fmla="*/ 1719369 h 2391740"/>
                    <a:gd name="connsiteX245" fmla="*/ 589331 w 1618800"/>
                    <a:gd name="connsiteY245" fmla="*/ 1529196 h 2391740"/>
                    <a:gd name="connsiteX246" fmla="*/ 600852 w 1618800"/>
                    <a:gd name="connsiteY246" fmla="*/ 1467361 h 2391740"/>
                    <a:gd name="connsiteX247" fmla="*/ 607706 w 1618800"/>
                    <a:gd name="connsiteY247" fmla="*/ 1412380 h 2391740"/>
                    <a:gd name="connsiteX248" fmla="*/ 623748 w 1618800"/>
                    <a:gd name="connsiteY248" fmla="*/ 1382629 h 2391740"/>
                    <a:gd name="connsiteX249" fmla="*/ 658166 w 1618800"/>
                    <a:gd name="connsiteY249" fmla="*/ 1366587 h 2391740"/>
                    <a:gd name="connsiteX250" fmla="*/ 752086 w 1618800"/>
                    <a:gd name="connsiteY250" fmla="*/ 1366587 h 2391740"/>
                    <a:gd name="connsiteX251" fmla="*/ 754419 w 1618800"/>
                    <a:gd name="connsiteY251" fmla="*/ 1304752 h 2391740"/>
                    <a:gd name="connsiteX252" fmla="*/ 731523 w 1618800"/>
                    <a:gd name="connsiteY252" fmla="*/ 1286376 h 2391740"/>
                    <a:gd name="connsiteX253" fmla="*/ 710960 w 1618800"/>
                    <a:gd name="connsiteY253" fmla="*/ 1247438 h 2391740"/>
                    <a:gd name="connsiteX254" fmla="*/ 761419 w 1618800"/>
                    <a:gd name="connsiteY254" fmla="*/ 1141997 h 2391740"/>
                    <a:gd name="connsiteX255" fmla="*/ 731669 w 1618800"/>
                    <a:gd name="connsiteY255" fmla="*/ 1018181 h 2391740"/>
                    <a:gd name="connsiteX256" fmla="*/ 777462 w 1618800"/>
                    <a:gd name="connsiteY256" fmla="*/ 999805 h 2391740"/>
                    <a:gd name="connsiteX257" fmla="*/ 802692 w 1618800"/>
                    <a:gd name="connsiteY257" fmla="*/ 990617 h 2391740"/>
                    <a:gd name="connsiteX258" fmla="*/ 802692 w 1618800"/>
                    <a:gd name="connsiteY258" fmla="*/ 972242 h 2391740"/>
                    <a:gd name="connsiteX259" fmla="*/ 786649 w 1618800"/>
                    <a:gd name="connsiteY259" fmla="*/ 956199 h 2391740"/>
                    <a:gd name="connsiteX260" fmla="*/ 788983 w 1618800"/>
                    <a:gd name="connsiteY260" fmla="*/ 928636 h 2391740"/>
                    <a:gd name="connsiteX261" fmla="*/ 827921 w 1618800"/>
                    <a:gd name="connsiteY261" fmla="*/ 892031 h 2391740"/>
                    <a:gd name="connsiteX262" fmla="*/ 843964 w 1618800"/>
                    <a:gd name="connsiteY262" fmla="*/ 853092 h 2391740"/>
                    <a:gd name="connsiteX263" fmla="*/ 841630 w 1618800"/>
                    <a:gd name="connsiteY263" fmla="*/ 827862 h 2391740"/>
                    <a:gd name="connsiteX264" fmla="*/ 823255 w 1618800"/>
                    <a:gd name="connsiteY264" fmla="*/ 770548 h 2391740"/>
                    <a:gd name="connsiteX265" fmla="*/ 857673 w 1618800"/>
                    <a:gd name="connsiteY265" fmla="*/ 681149 h 2391740"/>
                    <a:gd name="connsiteX266" fmla="*/ 901278 w 1618800"/>
                    <a:gd name="connsiteY266" fmla="*/ 667440 h 2391740"/>
                    <a:gd name="connsiteX267" fmla="*/ 937883 w 1618800"/>
                    <a:gd name="connsiteY267" fmla="*/ 665107 h 2391740"/>
                    <a:gd name="connsiteX268" fmla="*/ 937883 w 1618800"/>
                    <a:gd name="connsiteY268" fmla="*/ 651398 h 2391740"/>
                    <a:gd name="connsiteX269" fmla="*/ 937883 w 1618800"/>
                    <a:gd name="connsiteY269" fmla="*/ 605605 h 2391740"/>
                    <a:gd name="connsiteX270" fmla="*/ 949404 w 1618800"/>
                    <a:gd name="connsiteY270" fmla="*/ 571187 h 2391740"/>
                    <a:gd name="connsiteX271" fmla="*/ 983822 w 1618800"/>
                    <a:gd name="connsiteY271" fmla="*/ 571187 h 2391740"/>
                    <a:gd name="connsiteX272" fmla="*/ 1043470 w 1618800"/>
                    <a:gd name="connsiteY272" fmla="*/ 580375 h 2391740"/>
                    <a:gd name="connsiteX273" fmla="*/ 1057179 w 1618800"/>
                    <a:gd name="connsiteY273" fmla="*/ 571187 h 2391740"/>
                    <a:gd name="connsiteX274" fmla="*/ 1052658 w 1618800"/>
                    <a:gd name="connsiteY274" fmla="*/ 525394 h 2391740"/>
                    <a:gd name="connsiteX275" fmla="*/ 1034282 w 1618800"/>
                    <a:gd name="connsiteY275" fmla="*/ 493310 h 2391740"/>
                    <a:gd name="connsiteX276" fmla="*/ 1025094 w 1618800"/>
                    <a:gd name="connsiteY276" fmla="*/ 456705 h 2391740"/>
                    <a:gd name="connsiteX277" fmla="*/ 1080075 w 1618800"/>
                    <a:gd name="connsiteY277" fmla="*/ 449850 h 2391740"/>
                    <a:gd name="connsiteX278" fmla="*/ 1102972 w 1618800"/>
                    <a:gd name="connsiteY278" fmla="*/ 470414 h 2391740"/>
                    <a:gd name="connsiteX279" fmla="*/ 1098451 w 1618800"/>
                    <a:gd name="connsiteY279" fmla="*/ 435996 h 2391740"/>
                    <a:gd name="connsiteX280" fmla="*/ 1082409 w 1618800"/>
                    <a:gd name="connsiteY280" fmla="*/ 422287 h 2391740"/>
                    <a:gd name="connsiteX281" fmla="*/ 1091596 w 1618800"/>
                    <a:gd name="connsiteY281" fmla="*/ 406245 h 2391740"/>
                    <a:gd name="connsiteX282" fmla="*/ 1128202 w 1618800"/>
                    <a:gd name="connsiteY282" fmla="*/ 397057 h 2391740"/>
                    <a:gd name="connsiteX283" fmla="*/ 1160286 w 1618800"/>
                    <a:gd name="connsiteY283" fmla="*/ 435996 h 2391740"/>
                    <a:gd name="connsiteX284" fmla="*/ 1183183 w 1618800"/>
                    <a:gd name="connsiteY284" fmla="*/ 481789 h 2391740"/>
                    <a:gd name="connsiteX285" fmla="*/ 1210746 w 1618800"/>
                    <a:gd name="connsiteY285" fmla="*/ 481789 h 2391740"/>
                    <a:gd name="connsiteX286" fmla="*/ 1252018 w 1618800"/>
                    <a:gd name="connsiteY286" fmla="*/ 474935 h 2391740"/>
                    <a:gd name="connsiteX287" fmla="*/ 1263539 w 1618800"/>
                    <a:gd name="connsiteY287" fmla="*/ 461226 h 2391740"/>
                    <a:gd name="connsiteX288" fmla="*/ 1268060 w 1618800"/>
                    <a:gd name="connsiteY288" fmla="*/ 440663 h 2391740"/>
                    <a:gd name="connsiteX289" fmla="*/ 1320708 w 1618800"/>
                    <a:gd name="connsiteY289" fmla="*/ 459038 h 2391740"/>
                    <a:gd name="connsiteX290" fmla="*/ 1355126 w 1618800"/>
                    <a:gd name="connsiteY290" fmla="*/ 481935 h 2391740"/>
                    <a:gd name="connsiteX291" fmla="*/ 1375689 w 1618800"/>
                    <a:gd name="connsiteY291" fmla="*/ 438329 h 2391740"/>
                    <a:gd name="connsiteX292" fmla="*/ 1378022 w 1618800"/>
                    <a:gd name="connsiteY292" fmla="*/ 369640 h 2391740"/>
                    <a:gd name="connsiteX293" fmla="*/ 1359646 w 1618800"/>
                    <a:gd name="connsiteY293" fmla="*/ 342076 h 2391740"/>
                    <a:gd name="connsiteX294" fmla="*/ 1380210 w 1618800"/>
                    <a:gd name="connsiteY294" fmla="*/ 293950 h 2391740"/>
                    <a:gd name="connsiteX295" fmla="*/ 1384731 w 1618800"/>
                    <a:gd name="connsiteY295" fmla="*/ 243490 h 2391740"/>
                    <a:gd name="connsiteX296" fmla="*/ 1432857 w 1618800"/>
                    <a:gd name="connsiteY296" fmla="*/ 215926 h 2391740"/>
                    <a:gd name="connsiteX297" fmla="*/ 1467275 w 1618800"/>
                    <a:gd name="connsiteY297" fmla="*/ 186176 h 2391740"/>
                    <a:gd name="connsiteX298" fmla="*/ 1501693 w 1618800"/>
                    <a:gd name="connsiteY298" fmla="*/ 220593 h 2391740"/>
                    <a:gd name="connsiteX299" fmla="*/ 1549819 w 1618800"/>
                    <a:gd name="connsiteY299" fmla="*/ 234302 h 2391740"/>
                    <a:gd name="connsiteX300" fmla="*/ 1547486 w 1618800"/>
                    <a:gd name="connsiteY300" fmla="*/ 298471 h 2391740"/>
                    <a:gd name="connsiteX301" fmla="*/ 1579132 w 1618800"/>
                    <a:gd name="connsiteY301" fmla="*/ 338868 h 2391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</a:cxnLst>
                  <a:rect l="l" t="t" r="r" b="b"/>
                  <a:pathLst>
                    <a:path w="1618800" h="2391740">
                      <a:moveTo>
                        <a:pt x="1579132" y="338868"/>
                      </a:moveTo>
                      <a:lnTo>
                        <a:pt x="1592841" y="302262"/>
                      </a:lnTo>
                      <a:lnTo>
                        <a:pt x="1574466" y="260990"/>
                      </a:lnTo>
                      <a:lnTo>
                        <a:pt x="1624926" y="215197"/>
                      </a:lnTo>
                      <a:lnTo>
                        <a:pt x="1624926" y="164737"/>
                      </a:lnTo>
                      <a:lnTo>
                        <a:pt x="1569945" y="164737"/>
                      </a:lnTo>
                      <a:cubicBezTo>
                        <a:pt x="1569945" y="164737"/>
                        <a:pt x="1560757" y="196822"/>
                        <a:pt x="1547048" y="183113"/>
                      </a:cubicBezTo>
                      <a:cubicBezTo>
                        <a:pt x="1533339" y="169404"/>
                        <a:pt x="1482879" y="123465"/>
                        <a:pt x="1482879" y="123465"/>
                      </a:cubicBezTo>
                      <a:lnTo>
                        <a:pt x="1560757" y="91381"/>
                      </a:lnTo>
                      <a:cubicBezTo>
                        <a:pt x="1560757" y="91381"/>
                        <a:pt x="1556236" y="59297"/>
                        <a:pt x="1533193" y="54776"/>
                      </a:cubicBezTo>
                      <a:cubicBezTo>
                        <a:pt x="1510297" y="50255"/>
                        <a:pt x="1455316" y="22691"/>
                        <a:pt x="1423232" y="18170"/>
                      </a:cubicBezTo>
                      <a:cubicBezTo>
                        <a:pt x="1391147" y="13649"/>
                        <a:pt x="1414044" y="-13914"/>
                        <a:pt x="1377439" y="8983"/>
                      </a:cubicBezTo>
                      <a:cubicBezTo>
                        <a:pt x="1340833" y="31879"/>
                        <a:pt x="1340833" y="31879"/>
                        <a:pt x="1340833" y="31879"/>
                      </a:cubicBezTo>
                      <a:cubicBezTo>
                        <a:pt x="1340833" y="31879"/>
                        <a:pt x="1361396" y="52442"/>
                        <a:pt x="1361396" y="59442"/>
                      </a:cubicBezTo>
                      <a:cubicBezTo>
                        <a:pt x="1361396" y="66297"/>
                        <a:pt x="1345354" y="114423"/>
                        <a:pt x="1345354" y="114423"/>
                      </a:cubicBezTo>
                      <a:lnTo>
                        <a:pt x="1331646" y="121278"/>
                      </a:lnTo>
                      <a:lnTo>
                        <a:pt x="1315603" y="100715"/>
                      </a:lnTo>
                      <a:lnTo>
                        <a:pt x="1306416" y="119090"/>
                      </a:lnTo>
                      <a:cubicBezTo>
                        <a:pt x="1306416" y="119090"/>
                        <a:pt x="1301895" y="146653"/>
                        <a:pt x="1299561" y="158029"/>
                      </a:cubicBezTo>
                      <a:cubicBezTo>
                        <a:pt x="1297228" y="169550"/>
                        <a:pt x="1301895" y="183259"/>
                        <a:pt x="1292707" y="183259"/>
                      </a:cubicBezTo>
                      <a:cubicBezTo>
                        <a:pt x="1283519" y="183259"/>
                        <a:pt x="1269810" y="206155"/>
                        <a:pt x="1265144" y="183259"/>
                      </a:cubicBezTo>
                      <a:cubicBezTo>
                        <a:pt x="1260622" y="160362"/>
                        <a:pt x="1260622" y="151174"/>
                        <a:pt x="1260622" y="151174"/>
                      </a:cubicBezTo>
                      <a:lnTo>
                        <a:pt x="1260622" y="128278"/>
                      </a:lnTo>
                      <a:lnTo>
                        <a:pt x="1260622" y="91673"/>
                      </a:lnTo>
                      <a:lnTo>
                        <a:pt x="1262956" y="68776"/>
                      </a:lnTo>
                      <a:lnTo>
                        <a:pt x="1244580" y="66443"/>
                      </a:lnTo>
                      <a:lnTo>
                        <a:pt x="1230872" y="70964"/>
                      </a:lnTo>
                      <a:lnTo>
                        <a:pt x="1210308" y="91527"/>
                      </a:lnTo>
                      <a:lnTo>
                        <a:pt x="1210308" y="137320"/>
                      </a:lnTo>
                      <a:lnTo>
                        <a:pt x="1201121" y="164883"/>
                      </a:lnTo>
                      <a:cubicBezTo>
                        <a:pt x="1201121" y="164883"/>
                        <a:pt x="1169036" y="167217"/>
                        <a:pt x="1162182" y="162550"/>
                      </a:cubicBezTo>
                      <a:cubicBezTo>
                        <a:pt x="1155328" y="158029"/>
                        <a:pt x="1148473" y="148841"/>
                        <a:pt x="1139285" y="148841"/>
                      </a:cubicBezTo>
                      <a:cubicBezTo>
                        <a:pt x="1130098" y="148841"/>
                        <a:pt x="1100347" y="160362"/>
                        <a:pt x="1100347" y="160362"/>
                      </a:cubicBezTo>
                      <a:cubicBezTo>
                        <a:pt x="1100347" y="160362"/>
                        <a:pt x="1088825" y="171883"/>
                        <a:pt x="1095826" y="176404"/>
                      </a:cubicBezTo>
                      <a:cubicBezTo>
                        <a:pt x="1102680" y="180925"/>
                        <a:pt x="1116389" y="183259"/>
                        <a:pt x="1116389" y="183259"/>
                      </a:cubicBezTo>
                      <a:lnTo>
                        <a:pt x="1134764" y="190113"/>
                      </a:lnTo>
                      <a:lnTo>
                        <a:pt x="1157661" y="196968"/>
                      </a:lnTo>
                      <a:cubicBezTo>
                        <a:pt x="1157661" y="196968"/>
                        <a:pt x="1155328" y="210676"/>
                        <a:pt x="1159994" y="219864"/>
                      </a:cubicBezTo>
                      <a:cubicBezTo>
                        <a:pt x="1164515" y="229052"/>
                        <a:pt x="1164515" y="247427"/>
                        <a:pt x="1164515" y="247427"/>
                      </a:cubicBezTo>
                      <a:cubicBezTo>
                        <a:pt x="1164515" y="247427"/>
                        <a:pt x="1157661" y="256615"/>
                        <a:pt x="1150807" y="256615"/>
                      </a:cubicBezTo>
                      <a:cubicBezTo>
                        <a:pt x="1143952" y="256615"/>
                        <a:pt x="1141619" y="256615"/>
                        <a:pt x="1130244" y="256615"/>
                      </a:cubicBezTo>
                      <a:cubicBezTo>
                        <a:pt x="1118722" y="256615"/>
                        <a:pt x="1098159" y="252094"/>
                        <a:pt x="1098159" y="252094"/>
                      </a:cubicBezTo>
                      <a:lnTo>
                        <a:pt x="1077596" y="252094"/>
                      </a:lnTo>
                      <a:lnTo>
                        <a:pt x="1073075" y="263615"/>
                      </a:lnTo>
                      <a:lnTo>
                        <a:pt x="1073075" y="284179"/>
                      </a:lnTo>
                      <a:lnTo>
                        <a:pt x="1100638" y="307075"/>
                      </a:lnTo>
                      <a:cubicBezTo>
                        <a:pt x="1100638" y="307075"/>
                        <a:pt x="1075408" y="300221"/>
                        <a:pt x="1068554" y="304742"/>
                      </a:cubicBezTo>
                      <a:cubicBezTo>
                        <a:pt x="1061700" y="309263"/>
                        <a:pt x="1040991" y="313930"/>
                        <a:pt x="1040991" y="323117"/>
                      </a:cubicBezTo>
                      <a:cubicBezTo>
                        <a:pt x="1040991" y="332305"/>
                        <a:pt x="1034136" y="352868"/>
                        <a:pt x="1034136" y="352868"/>
                      </a:cubicBezTo>
                      <a:lnTo>
                        <a:pt x="1018094" y="352868"/>
                      </a:lnTo>
                      <a:lnTo>
                        <a:pt x="1011240" y="313930"/>
                      </a:lnTo>
                      <a:cubicBezTo>
                        <a:pt x="995198" y="316263"/>
                        <a:pt x="979155" y="313930"/>
                        <a:pt x="979155" y="320784"/>
                      </a:cubicBezTo>
                      <a:cubicBezTo>
                        <a:pt x="979155" y="327638"/>
                        <a:pt x="986010" y="339159"/>
                        <a:pt x="979155" y="339159"/>
                      </a:cubicBezTo>
                      <a:cubicBezTo>
                        <a:pt x="972301" y="339159"/>
                        <a:pt x="963113" y="346014"/>
                        <a:pt x="953925" y="336826"/>
                      </a:cubicBezTo>
                      <a:cubicBezTo>
                        <a:pt x="944738" y="327638"/>
                        <a:pt x="937883" y="320784"/>
                        <a:pt x="937883" y="320784"/>
                      </a:cubicBezTo>
                      <a:lnTo>
                        <a:pt x="935550" y="311596"/>
                      </a:lnTo>
                      <a:cubicBezTo>
                        <a:pt x="935550" y="311596"/>
                        <a:pt x="921841" y="316117"/>
                        <a:pt x="921841" y="325305"/>
                      </a:cubicBezTo>
                      <a:cubicBezTo>
                        <a:pt x="921841" y="334493"/>
                        <a:pt x="931029" y="350535"/>
                        <a:pt x="931029" y="350535"/>
                      </a:cubicBezTo>
                      <a:cubicBezTo>
                        <a:pt x="931029" y="350535"/>
                        <a:pt x="953925" y="368910"/>
                        <a:pt x="947071" y="368910"/>
                      </a:cubicBezTo>
                      <a:cubicBezTo>
                        <a:pt x="940217" y="368910"/>
                        <a:pt x="935550" y="371244"/>
                        <a:pt x="924175" y="371244"/>
                      </a:cubicBezTo>
                      <a:cubicBezTo>
                        <a:pt x="912653" y="371244"/>
                        <a:pt x="887569" y="366723"/>
                        <a:pt x="887569" y="373577"/>
                      </a:cubicBezTo>
                      <a:cubicBezTo>
                        <a:pt x="887569" y="380432"/>
                        <a:pt x="901278" y="401141"/>
                        <a:pt x="901278" y="401141"/>
                      </a:cubicBezTo>
                      <a:lnTo>
                        <a:pt x="935696" y="426370"/>
                      </a:lnTo>
                      <a:cubicBezTo>
                        <a:pt x="935696" y="426370"/>
                        <a:pt x="919654" y="435558"/>
                        <a:pt x="903611" y="435558"/>
                      </a:cubicBezTo>
                      <a:cubicBezTo>
                        <a:pt x="887569" y="435558"/>
                        <a:pt x="850964" y="431037"/>
                        <a:pt x="850964" y="431037"/>
                      </a:cubicBezTo>
                      <a:cubicBezTo>
                        <a:pt x="850964" y="431037"/>
                        <a:pt x="834922" y="424183"/>
                        <a:pt x="834922" y="433371"/>
                      </a:cubicBezTo>
                      <a:cubicBezTo>
                        <a:pt x="834922" y="442558"/>
                        <a:pt x="828067" y="474643"/>
                        <a:pt x="828067" y="474643"/>
                      </a:cubicBezTo>
                      <a:cubicBezTo>
                        <a:pt x="828067" y="474643"/>
                        <a:pt x="825734" y="486164"/>
                        <a:pt x="832588" y="486164"/>
                      </a:cubicBezTo>
                      <a:cubicBezTo>
                        <a:pt x="839443" y="486164"/>
                        <a:pt x="860152" y="493018"/>
                        <a:pt x="860152" y="493018"/>
                      </a:cubicBezTo>
                      <a:cubicBezTo>
                        <a:pt x="860152" y="493018"/>
                        <a:pt x="862485" y="518248"/>
                        <a:pt x="862485" y="525103"/>
                      </a:cubicBezTo>
                      <a:cubicBezTo>
                        <a:pt x="862485" y="531957"/>
                        <a:pt x="857964" y="538811"/>
                        <a:pt x="857964" y="538811"/>
                      </a:cubicBezTo>
                      <a:lnTo>
                        <a:pt x="816692" y="538811"/>
                      </a:lnTo>
                      <a:cubicBezTo>
                        <a:pt x="816692" y="538811"/>
                        <a:pt x="802983" y="525103"/>
                        <a:pt x="798316" y="518248"/>
                      </a:cubicBezTo>
                      <a:cubicBezTo>
                        <a:pt x="793795" y="511394"/>
                        <a:pt x="775420" y="509061"/>
                        <a:pt x="766232" y="509061"/>
                      </a:cubicBezTo>
                      <a:cubicBezTo>
                        <a:pt x="757044" y="509061"/>
                        <a:pt x="722626" y="509061"/>
                        <a:pt x="722626" y="509061"/>
                      </a:cubicBezTo>
                      <a:cubicBezTo>
                        <a:pt x="722626" y="509061"/>
                        <a:pt x="738669" y="527436"/>
                        <a:pt x="747857" y="527436"/>
                      </a:cubicBezTo>
                      <a:cubicBezTo>
                        <a:pt x="757044" y="527436"/>
                        <a:pt x="770753" y="527436"/>
                        <a:pt x="770753" y="527436"/>
                      </a:cubicBezTo>
                      <a:lnTo>
                        <a:pt x="782274" y="534291"/>
                      </a:lnTo>
                      <a:lnTo>
                        <a:pt x="750190" y="559520"/>
                      </a:lnTo>
                      <a:lnTo>
                        <a:pt x="674500" y="559520"/>
                      </a:lnTo>
                      <a:lnTo>
                        <a:pt x="706584" y="587084"/>
                      </a:lnTo>
                      <a:cubicBezTo>
                        <a:pt x="706584" y="587084"/>
                        <a:pt x="711105" y="571042"/>
                        <a:pt x="715772" y="591605"/>
                      </a:cubicBezTo>
                      <a:cubicBezTo>
                        <a:pt x="720293" y="612168"/>
                        <a:pt x="736335" y="612168"/>
                        <a:pt x="736335" y="612168"/>
                      </a:cubicBezTo>
                      <a:lnTo>
                        <a:pt x="752378" y="602980"/>
                      </a:lnTo>
                      <a:lnTo>
                        <a:pt x="786795" y="584605"/>
                      </a:lnTo>
                      <a:lnTo>
                        <a:pt x="793650" y="570896"/>
                      </a:lnTo>
                      <a:lnTo>
                        <a:pt x="841776" y="568562"/>
                      </a:lnTo>
                      <a:lnTo>
                        <a:pt x="880715" y="580084"/>
                      </a:lnTo>
                      <a:lnTo>
                        <a:pt x="869194" y="600647"/>
                      </a:lnTo>
                      <a:lnTo>
                        <a:pt x="839443" y="614355"/>
                      </a:lnTo>
                      <a:lnTo>
                        <a:pt x="798171" y="623543"/>
                      </a:lnTo>
                      <a:cubicBezTo>
                        <a:pt x="798171" y="623543"/>
                        <a:pt x="809692" y="674003"/>
                        <a:pt x="800504" y="676191"/>
                      </a:cubicBezTo>
                      <a:cubicBezTo>
                        <a:pt x="791316" y="678524"/>
                        <a:pt x="747857" y="685379"/>
                        <a:pt x="743190" y="692233"/>
                      </a:cubicBezTo>
                      <a:cubicBezTo>
                        <a:pt x="738669" y="699087"/>
                        <a:pt x="731669" y="712796"/>
                        <a:pt x="731669" y="712796"/>
                      </a:cubicBezTo>
                      <a:lnTo>
                        <a:pt x="740856" y="724317"/>
                      </a:lnTo>
                      <a:lnTo>
                        <a:pt x="772941" y="721984"/>
                      </a:lnTo>
                      <a:lnTo>
                        <a:pt x="763753" y="733505"/>
                      </a:lnTo>
                      <a:lnTo>
                        <a:pt x="763753" y="754068"/>
                      </a:lnTo>
                      <a:lnTo>
                        <a:pt x="715626" y="779298"/>
                      </a:lnTo>
                      <a:cubicBezTo>
                        <a:pt x="715626" y="779298"/>
                        <a:pt x="711105" y="804528"/>
                        <a:pt x="715626" y="811382"/>
                      </a:cubicBezTo>
                      <a:cubicBezTo>
                        <a:pt x="720147" y="818237"/>
                        <a:pt x="734002" y="818237"/>
                        <a:pt x="734002" y="818237"/>
                      </a:cubicBezTo>
                      <a:cubicBezTo>
                        <a:pt x="740856" y="829758"/>
                        <a:pt x="763753" y="841133"/>
                        <a:pt x="740856" y="845800"/>
                      </a:cubicBezTo>
                      <a:cubicBezTo>
                        <a:pt x="717960" y="850467"/>
                        <a:pt x="692730" y="861842"/>
                        <a:pt x="692730" y="861842"/>
                      </a:cubicBezTo>
                      <a:lnTo>
                        <a:pt x="653791" y="898448"/>
                      </a:lnTo>
                      <a:cubicBezTo>
                        <a:pt x="653791" y="898448"/>
                        <a:pt x="624040" y="932865"/>
                        <a:pt x="624040" y="939720"/>
                      </a:cubicBezTo>
                      <a:cubicBezTo>
                        <a:pt x="624040" y="946574"/>
                        <a:pt x="621707" y="955762"/>
                        <a:pt x="628561" y="964950"/>
                      </a:cubicBezTo>
                      <a:cubicBezTo>
                        <a:pt x="635416" y="974137"/>
                        <a:pt x="642270" y="987846"/>
                        <a:pt x="642270" y="987846"/>
                      </a:cubicBezTo>
                      <a:cubicBezTo>
                        <a:pt x="642270" y="987846"/>
                        <a:pt x="667500" y="983325"/>
                        <a:pt x="628561" y="994701"/>
                      </a:cubicBezTo>
                      <a:cubicBezTo>
                        <a:pt x="589622" y="1006222"/>
                        <a:pt x="589622" y="1024452"/>
                        <a:pt x="589622" y="1024452"/>
                      </a:cubicBezTo>
                      <a:lnTo>
                        <a:pt x="610186" y="1049682"/>
                      </a:lnTo>
                      <a:lnTo>
                        <a:pt x="610186" y="1079432"/>
                      </a:lnTo>
                      <a:lnTo>
                        <a:pt x="594143" y="1106996"/>
                      </a:lnTo>
                      <a:lnTo>
                        <a:pt x="594143" y="1132226"/>
                      </a:lnTo>
                      <a:lnTo>
                        <a:pt x="605665" y="1150601"/>
                      </a:lnTo>
                      <a:cubicBezTo>
                        <a:pt x="605665" y="1150601"/>
                        <a:pt x="649270" y="1155122"/>
                        <a:pt x="610186" y="1168977"/>
                      </a:cubicBezTo>
                      <a:cubicBezTo>
                        <a:pt x="571247" y="1182686"/>
                        <a:pt x="543684" y="1189540"/>
                        <a:pt x="543684" y="1189540"/>
                      </a:cubicBezTo>
                      <a:lnTo>
                        <a:pt x="516120" y="1210103"/>
                      </a:lnTo>
                      <a:lnTo>
                        <a:pt x="516120" y="1226145"/>
                      </a:lnTo>
                      <a:lnTo>
                        <a:pt x="529829" y="1237666"/>
                      </a:lnTo>
                      <a:lnTo>
                        <a:pt x="522975" y="1274272"/>
                      </a:lnTo>
                      <a:lnTo>
                        <a:pt x="511453" y="1306356"/>
                      </a:lnTo>
                      <a:lnTo>
                        <a:pt x="486223" y="1308690"/>
                      </a:lnTo>
                      <a:lnTo>
                        <a:pt x="467848" y="1304169"/>
                      </a:lnTo>
                      <a:lnTo>
                        <a:pt x="442618" y="1345441"/>
                      </a:lnTo>
                      <a:lnTo>
                        <a:pt x="433430" y="1386713"/>
                      </a:lnTo>
                      <a:cubicBezTo>
                        <a:pt x="433430" y="1386713"/>
                        <a:pt x="444951" y="1402755"/>
                        <a:pt x="426576" y="1407276"/>
                      </a:cubicBezTo>
                      <a:cubicBezTo>
                        <a:pt x="408200" y="1411797"/>
                        <a:pt x="408200" y="1411797"/>
                        <a:pt x="408200" y="1411797"/>
                      </a:cubicBezTo>
                      <a:cubicBezTo>
                        <a:pt x="408200" y="1411797"/>
                        <a:pt x="378449" y="1404943"/>
                        <a:pt x="405867" y="1423318"/>
                      </a:cubicBezTo>
                      <a:cubicBezTo>
                        <a:pt x="433430" y="1441694"/>
                        <a:pt x="444806" y="1448548"/>
                        <a:pt x="444806" y="1448548"/>
                      </a:cubicBezTo>
                      <a:lnTo>
                        <a:pt x="486078" y="1444027"/>
                      </a:lnTo>
                      <a:cubicBezTo>
                        <a:pt x="486078" y="1444027"/>
                        <a:pt x="488411" y="1460069"/>
                        <a:pt x="476890" y="1464590"/>
                      </a:cubicBezTo>
                      <a:cubicBezTo>
                        <a:pt x="465368" y="1469111"/>
                        <a:pt x="435618" y="1478299"/>
                        <a:pt x="435618" y="1478299"/>
                      </a:cubicBezTo>
                      <a:lnTo>
                        <a:pt x="421909" y="1478299"/>
                      </a:lnTo>
                      <a:lnTo>
                        <a:pt x="401346" y="1459923"/>
                      </a:lnTo>
                      <a:lnTo>
                        <a:pt x="399012" y="1446215"/>
                      </a:lnTo>
                      <a:lnTo>
                        <a:pt x="364595" y="1443881"/>
                      </a:lnTo>
                      <a:lnTo>
                        <a:pt x="362261" y="1469111"/>
                      </a:lnTo>
                      <a:lnTo>
                        <a:pt x="350740" y="1487487"/>
                      </a:lnTo>
                      <a:lnTo>
                        <a:pt x="341552" y="1487487"/>
                      </a:lnTo>
                      <a:lnTo>
                        <a:pt x="325510" y="1485153"/>
                      </a:lnTo>
                      <a:lnTo>
                        <a:pt x="302614" y="1498862"/>
                      </a:lnTo>
                      <a:cubicBezTo>
                        <a:pt x="302614" y="1498862"/>
                        <a:pt x="300280" y="1501196"/>
                        <a:pt x="300280" y="1510383"/>
                      </a:cubicBezTo>
                      <a:cubicBezTo>
                        <a:pt x="300280" y="1519571"/>
                        <a:pt x="295759" y="1553989"/>
                        <a:pt x="295759" y="1553989"/>
                      </a:cubicBezTo>
                      <a:cubicBezTo>
                        <a:pt x="279717" y="1556322"/>
                        <a:pt x="275196" y="1553989"/>
                        <a:pt x="268196" y="1553989"/>
                      </a:cubicBezTo>
                      <a:cubicBezTo>
                        <a:pt x="261341" y="1553989"/>
                        <a:pt x="252154" y="1551655"/>
                        <a:pt x="240632" y="1551655"/>
                      </a:cubicBezTo>
                      <a:cubicBezTo>
                        <a:pt x="229111" y="1551655"/>
                        <a:pt x="222257" y="1551655"/>
                        <a:pt x="222257" y="1551655"/>
                      </a:cubicBezTo>
                      <a:lnTo>
                        <a:pt x="192506" y="1556176"/>
                      </a:lnTo>
                      <a:lnTo>
                        <a:pt x="183318" y="1569885"/>
                      </a:lnTo>
                      <a:lnTo>
                        <a:pt x="190172" y="1592782"/>
                      </a:lnTo>
                      <a:lnTo>
                        <a:pt x="213069" y="1604303"/>
                      </a:lnTo>
                      <a:lnTo>
                        <a:pt x="217590" y="1622678"/>
                      </a:lnTo>
                      <a:lnTo>
                        <a:pt x="215257" y="1636387"/>
                      </a:lnTo>
                      <a:lnTo>
                        <a:pt x="185506" y="1636387"/>
                      </a:lnTo>
                      <a:lnTo>
                        <a:pt x="167130" y="1638721"/>
                      </a:lnTo>
                      <a:lnTo>
                        <a:pt x="144234" y="1638721"/>
                      </a:lnTo>
                      <a:lnTo>
                        <a:pt x="135046" y="1652429"/>
                      </a:lnTo>
                      <a:lnTo>
                        <a:pt x="137379" y="1684514"/>
                      </a:lnTo>
                      <a:lnTo>
                        <a:pt x="125858" y="1698222"/>
                      </a:lnTo>
                      <a:lnTo>
                        <a:pt x="102962" y="1698222"/>
                      </a:lnTo>
                      <a:lnTo>
                        <a:pt x="54835" y="1693702"/>
                      </a:lnTo>
                      <a:lnTo>
                        <a:pt x="34272" y="1689181"/>
                      </a:lnTo>
                      <a:lnTo>
                        <a:pt x="25084" y="1696035"/>
                      </a:lnTo>
                      <a:lnTo>
                        <a:pt x="25084" y="1716598"/>
                      </a:lnTo>
                      <a:lnTo>
                        <a:pt x="41126" y="1728119"/>
                      </a:lnTo>
                      <a:lnTo>
                        <a:pt x="66356" y="1746495"/>
                      </a:lnTo>
                      <a:cubicBezTo>
                        <a:pt x="29751" y="1753349"/>
                        <a:pt x="29751" y="1753349"/>
                        <a:pt x="29751" y="1753349"/>
                      </a:cubicBezTo>
                      <a:lnTo>
                        <a:pt x="25230" y="1780913"/>
                      </a:lnTo>
                      <a:lnTo>
                        <a:pt x="25230" y="1790100"/>
                      </a:lnTo>
                      <a:lnTo>
                        <a:pt x="34418" y="1806143"/>
                      </a:lnTo>
                      <a:lnTo>
                        <a:pt x="38939" y="1822185"/>
                      </a:lnTo>
                      <a:lnTo>
                        <a:pt x="0" y="1826706"/>
                      </a:lnTo>
                      <a:lnTo>
                        <a:pt x="4521" y="1854269"/>
                      </a:lnTo>
                      <a:lnTo>
                        <a:pt x="48126" y="1861123"/>
                      </a:lnTo>
                      <a:lnTo>
                        <a:pt x="68690" y="1888687"/>
                      </a:lnTo>
                      <a:lnTo>
                        <a:pt x="13709" y="1888687"/>
                      </a:lnTo>
                      <a:cubicBezTo>
                        <a:pt x="13709" y="1888687"/>
                        <a:pt x="13709" y="1900208"/>
                        <a:pt x="13709" y="1911583"/>
                      </a:cubicBezTo>
                      <a:cubicBezTo>
                        <a:pt x="13709" y="1922959"/>
                        <a:pt x="4521" y="1936813"/>
                        <a:pt x="4521" y="1936813"/>
                      </a:cubicBezTo>
                      <a:lnTo>
                        <a:pt x="2187" y="1955189"/>
                      </a:lnTo>
                      <a:lnTo>
                        <a:pt x="15896" y="1959710"/>
                      </a:lnTo>
                      <a:lnTo>
                        <a:pt x="41126" y="1952855"/>
                      </a:lnTo>
                      <a:lnTo>
                        <a:pt x="45647" y="1971231"/>
                      </a:lnTo>
                      <a:lnTo>
                        <a:pt x="29605" y="1982752"/>
                      </a:lnTo>
                      <a:lnTo>
                        <a:pt x="25084" y="2003315"/>
                      </a:lnTo>
                      <a:lnTo>
                        <a:pt x="29605" y="2017024"/>
                      </a:lnTo>
                      <a:cubicBezTo>
                        <a:pt x="29605" y="2017024"/>
                        <a:pt x="43314" y="2021545"/>
                        <a:pt x="54835" y="2028545"/>
                      </a:cubicBezTo>
                      <a:cubicBezTo>
                        <a:pt x="66356" y="2035400"/>
                        <a:pt x="45647" y="2021691"/>
                        <a:pt x="66356" y="2035400"/>
                      </a:cubicBezTo>
                      <a:cubicBezTo>
                        <a:pt x="86919" y="2049108"/>
                        <a:pt x="86919" y="2049108"/>
                        <a:pt x="86919" y="2049108"/>
                      </a:cubicBezTo>
                      <a:cubicBezTo>
                        <a:pt x="86919" y="2049108"/>
                        <a:pt x="109816" y="2021545"/>
                        <a:pt x="112149" y="2028545"/>
                      </a:cubicBezTo>
                      <a:cubicBezTo>
                        <a:pt x="114483" y="2035400"/>
                        <a:pt x="114483" y="2046921"/>
                        <a:pt x="114483" y="2046921"/>
                      </a:cubicBezTo>
                      <a:lnTo>
                        <a:pt x="100774" y="2053775"/>
                      </a:lnTo>
                      <a:lnTo>
                        <a:pt x="84732" y="2065296"/>
                      </a:lnTo>
                      <a:lnTo>
                        <a:pt x="73210" y="2079005"/>
                      </a:lnTo>
                      <a:lnTo>
                        <a:pt x="70877" y="2088193"/>
                      </a:lnTo>
                      <a:lnTo>
                        <a:pt x="73210" y="2097381"/>
                      </a:lnTo>
                      <a:lnTo>
                        <a:pt x="73210" y="2111090"/>
                      </a:lnTo>
                      <a:lnTo>
                        <a:pt x="64023" y="2120277"/>
                      </a:lnTo>
                      <a:lnTo>
                        <a:pt x="27417" y="2133986"/>
                      </a:lnTo>
                      <a:lnTo>
                        <a:pt x="27417" y="2175258"/>
                      </a:lnTo>
                      <a:lnTo>
                        <a:pt x="36605" y="2184446"/>
                      </a:lnTo>
                      <a:lnTo>
                        <a:pt x="66356" y="2182113"/>
                      </a:lnTo>
                      <a:lnTo>
                        <a:pt x="107628" y="2175258"/>
                      </a:lnTo>
                      <a:lnTo>
                        <a:pt x="107628" y="2198155"/>
                      </a:lnTo>
                      <a:lnTo>
                        <a:pt x="107628" y="2234760"/>
                      </a:lnTo>
                      <a:lnTo>
                        <a:pt x="103107" y="2253136"/>
                      </a:lnTo>
                      <a:lnTo>
                        <a:pt x="54981" y="2241614"/>
                      </a:lnTo>
                      <a:lnTo>
                        <a:pt x="32084" y="2230093"/>
                      </a:lnTo>
                      <a:lnTo>
                        <a:pt x="34418" y="2266699"/>
                      </a:lnTo>
                      <a:lnTo>
                        <a:pt x="48126" y="2289595"/>
                      </a:lnTo>
                      <a:lnTo>
                        <a:pt x="73356" y="2307971"/>
                      </a:lnTo>
                      <a:lnTo>
                        <a:pt x="100920" y="2330867"/>
                      </a:lnTo>
                      <a:lnTo>
                        <a:pt x="119295" y="2349243"/>
                      </a:lnTo>
                      <a:lnTo>
                        <a:pt x="126150" y="2376806"/>
                      </a:lnTo>
                      <a:cubicBezTo>
                        <a:pt x="126150" y="2376806"/>
                        <a:pt x="110107" y="2383661"/>
                        <a:pt x="126150" y="2385994"/>
                      </a:cubicBezTo>
                      <a:cubicBezTo>
                        <a:pt x="142192" y="2388327"/>
                        <a:pt x="146713" y="2390515"/>
                        <a:pt x="162755" y="2390515"/>
                      </a:cubicBezTo>
                      <a:cubicBezTo>
                        <a:pt x="178797" y="2390515"/>
                        <a:pt x="197173" y="2395036"/>
                        <a:pt x="197173" y="2395036"/>
                      </a:cubicBezTo>
                      <a:lnTo>
                        <a:pt x="224736" y="2397369"/>
                      </a:lnTo>
                      <a:cubicBezTo>
                        <a:pt x="224736" y="2397369"/>
                        <a:pt x="236257" y="2399703"/>
                        <a:pt x="256821" y="2392848"/>
                      </a:cubicBezTo>
                      <a:cubicBezTo>
                        <a:pt x="277383" y="2385994"/>
                        <a:pt x="298092" y="2376806"/>
                        <a:pt x="298092" y="2376806"/>
                      </a:cubicBezTo>
                      <a:lnTo>
                        <a:pt x="337031" y="2337868"/>
                      </a:lnTo>
                      <a:cubicBezTo>
                        <a:pt x="337031" y="2337868"/>
                        <a:pt x="364595" y="2257657"/>
                        <a:pt x="378303" y="2253136"/>
                      </a:cubicBezTo>
                      <a:cubicBezTo>
                        <a:pt x="392012" y="2248615"/>
                        <a:pt x="403533" y="2239427"/>
                        <a:pt x="426430" y="2234760"/>
                      </a:cubicBezTo>
                      <a:cubicBezTo>
                        <a:pt x="449326" y="2230239"/>
                        <a:pt x="488265" y="2218718"/>
                        <a:pt x="488265" y="2218718"/>
                      </a:cubicBezTo>
                      <a:lnTo>
                        <a:pt x="488265" y="2184300"/>
                      </a:lnTo>
                      <a:lnTo>
                        <a:pt x="488265" y="2154549"/>
                      </a:lnTo>
                      <a:lnTo>
                        <a:pt x="488265" y="2117944"/>
                      </a:lnTo>
                      <a:lnTo>
                        <a:pt x="499786" y="2113423"/>
                      </a:lnTo>
                      <a:cubicBezTo>
                        <a:pt x="499786" y="2113423"/>
                        <a:pt x="520349" y="2127132"/>
                        <a:pt x="522683" y="2140986"/>
                      </a:cubicBezTo>
                      <a:cubicBezTo>
                        <a:pt x="525016" y="2154695"/>
                        <a:pt x="527204" y="2184592"/>
                        <a:pt x="527204" y="2184592"/>
                      </a:cubicBezTo>
                      <a:lnTo>
                        <a:pt x="538725" y="2200634"/>
                      </a:lnTo>
                      <a:cubicBezTo>
                        <a:pt x="547913" y="2209822"/>
                        <a:pt x="554767" y="2205155"/>
                        <a:pt x="557101" y="2214343"/>
                      </a:cubicBezTo>
                      <a:lnTo>
                        <a:pt x="579997" y="2221197"/>
                      </a:lnTo>
                      <a:lnTo>
                        <a:pt x="598373" y="2237239"/>
                      </a:lnTo>
                      <a:lnTo>
                        <a:pt x="628124" y="2198301"/>
                      </a:lnTo>
                      <a:lnTo>
                        <a:pt x="614415" y="2163883"/>
                      </a:lnTo>
                      <a:lnTo>
                        <a:pt x="609894" y="2111235"/>
                      </a:lnTo>
                      <a:cubicBezTo>
                        <a:pt x="609894" y="2111235"/>
                        <a:pt x="623603" y="2081484"/>
                        <a:pt x="625936" y="2074630"/>
                      </a:cubicBezTo>
                      <a:cubicBezTo>
                        <a:pt x="628270" y="2067776"/>
                        <a:pt x="644312" y="2058588"/>
                        <a:pt x="644312" y="2058588"/>
                      </a:cubicBezTo>
                      <a:cubicBezTo>
                        <a:pt x="644312" y="2058588"/>
                        <a:pt x="674063" y="1966856"/>
                        <a:pt x="669542" y="1960002"/>
                      </a:cubicBezTo>
                      <a:cubicBezTo>
                        <a:pt x="665021" y="1953147"/>
                        <a:pt x="646645" y="1918729"/>
                        <a:pt x="646645" y="1918729"/>
                      </a:cubicBezTo>
                      <a:lnTo>
                        <a:pt x="630603" y="1879791"/>
                      </a:lnTo>
                      <a:lnTo>
                        <a:pt x="658166" y="1879791"/>
                      </a:lnTo>
                      <a:lnTo>
                        <a:pt x="671875" y="1820143"/>
                      </a:lnTo>
                      <a:lnTo>
                        <a:pt x="671875" y="1788059"/>
                      </a:lnTo>
                      <a:lnTo>
                        <a:pt x="612227" y="1749120"/>
                      </a:lnTo>
                      <a:lnTo>
                        <a:pt x="625936" y="1719369"/>
                      </a:lnTo>
                      <a:lnTo>
                        <a:pt x="589331" y="1529196"/>
                      </a:lnTo>
                      <a:lnTo>
                        <a:pt x="600852" y="1467361"/>
                      </a:lnTo>
                      <a:lnTo>
                        <a:pt x="607706" y="1412380"/>
                      </a:lnTo>
                      <a:lnTo>
                        <a:pt x="623748" y="1382629"/>
                      </a:lnTo>
                      <a:lnTo>
                        <a:pt x="658166" y="1366587"/>
                      </a:lnTo>
                      <a:lnTo>
                        <a:pt x="752086" y="1366587"/>
                      </a:lnTo>
                      <a:cubicBezTo>
                        <a:pt x="752086" y="1366587"/>
                        <a:pt x="756607" y="1318461"/>
                        <a:pt x="754419" y="1304752"/>
                      </a:cubicBezTo>
                      <a:cubicBezTo>
                        <a:pt x="752086" y="1291043"/>
                        <a:pt x="731523" y="1286376"/>
                        <a:pt x="731523" y="1286376"/>
                      </a:cubicBezTo>
                      <a:lnTo>
                        <a:pt x="710960" y="1247438"/>
                      </a:lnTo>
                      <a:lnTo>
                        <a:pt x="761419" y="1141997"/>
                      </a:lnTo>
                      <a:lnTo>
                        <a:pt x="731669" y="1018181"/>
                      </a:lnTo>
                      <a:lnTo>
                        <a:pt x="777462" y="999805"/>
                      </a:lnTo>
                      <a:cubicBezTo>
                        <a:pt x="777462" y="999805"/>
                        <a:pt x="795837" y="992951"/>
                        <a:pt x="802692" y="990617"/>
                      </a:cubicBezTo>
                      <a:cubicBezTo>
                        <a:pt x="809546" y="988284"/>
                        <a:pt x="802692" y="972242"/>
                        <a:pt x="802692" y="972242"/>
                      </a:cubicBezTo>
                      <a:lnTo>
                        <a:pt x="786649" y="956199"/>
                      </a:lnTo>
                      <a:lnTo>
                        <a:pt x="788983" y="928636"/>
                      </a:lnTo>
                      <a:lnTo>
                        <a:pt x="827921" y="892031"/>
                      </a:lnTo>
                      <a:cubicBezTo>
                        <a:pt x="827921" y="892031"/>
                        <a:pt x="843964" y="859946"/>
                        <a:pt x="843964" y="853092"/>
                      </a:cubicBezTo>
                      <a:cubicBezTo>
                        <a:pt x="843964" y="846238"/>
                        <a:pt x="843964" y="837050"/>
                        <a:pt x="841630" y="827862"/>
                      </a:cubicBezTo>
                      <a:cubicBezTo>
                        <a:pt x="839297" y="818674"/>
                        <a:pt x="823255" y="770548"/>
                        <a:pt x="823255" y="770548"/>
                      </a:cubicBezTo>
                      <a:lnTo>
                        <a:pt x="857673" y="681149"/>
                      </a:lnTo>
                      <a:lnTo>
                        <a:pt x="901278" y="667440"/>
                      </a:lnTo>
                      <a:cubicBezTo>
                        <a:pt x="901278" y="667440"/>
                        <a:pt x="931029" y="667440"/>
                        <a:pt x="937883" y="665107"/>
                      </a:cubicBezTo>
                      <a:cubicBezTo>
                        <a:pt x="944738" y="662774"/>
                        <a:pt x="937883" y="651398"/>
                        <a:pt x="937883" y="651398"/>
                      </a:cubicBezTo>
                      <a:lnTo>
                        <a:pt x="937883" y="605605"/>
                      </a:lnTo>
                      <a:cubicBezTo>
                        <a:pt x="937883" y="605605"/>
                        <a:pt x="944738" y="585042"/>
                        <a:pt x="949404" y="571187"/>
                      </a:cubicBezTo>
                      <a:cubicBezTo>
                        <a:pt x="953925" y="557479"/>
                        <a:pt x="983822" y="571187"/>
                        <a:pt x="983822" y="571187"/>
                      </a:cubicBezTo>
                      <a:lnTo>
                        <a:pt x="1043470" y="580375"/>
                      </a:lnTo>
                      <a:lnTo>
                        <a:pt x="1057179" y="571187"/>
                      </a:lnTo>
                      <a:lnTo>
                        <a:pt x="1052658" y="525394"/>
                      </a:lnTo>
                      <a:lnTo>
                        <a:pt x="1034282" y="493310"/>
                      </a:lnTo>
                      <a:lnTo>
                        <a:pt x="1025094" y="456705"/>
                      </a:lnTo>
                      <a:lnTo>
                        <a:pt x="1080075" y="449850"/>
                      </a:lnTo>
                      <a:lnTo>
                        <a:pt x="1102972" y="470414"/>
                      </a:lnTo>
                      <a:lnTo>
                        <a:pt x="1098451" y="435996"/>
                      </a:lnTo>
                      <a:lnTo>
                        <a:pt x="1082409" y="422287"/>
                      </a:lnTo>
                      <a:lnTo>
                        <a:pt x="1091596" y="406245"/>
                      </a:lnTo>
                      <a:lnTo>
                        <a:pt x="1128202" y="397057"/>
                      </a:lnTo>
                      <a:cubicBezTo>
                        <a:pt x="1128202" y="397057"/>
                        <a:pt x="1153432" y="426808"/>
                        <a:pt x="1160286" y="435996"/>
                      </a:cubicBezTo>
                      <a:cubicBezTo>
                        <a:pt x="1167141" y="445184"/>
                        <a:pt x="1178662" y="472601"/>
                        <a:pt x="1183183" y="481789"/>
                      </a:cubicBezTo>
                      <a:cubicBezTo>
                        <a:pt x="1187703" y="490977"/>
                        <a:pt x="1201558" y="481789"/>
                        <a:pt x="1210746" y="481789"/>
                      </a:cubicBezTo>
                      <a:cubicBezTo>
                        <a:pt x="1219934" y="481789"/>
                        <a:pt x="1238309" y="477268"/>
                        <a:pt x="1252018" y="474935"/>
                      </a:cubicBezTo>
                      <a:cubicBezTo>
                        <a:pt x="1265727" y="472601"/>
                        <a:pt x="1263539" y="461226"/>
                        <a:pt x="1263539" y="461226"/>
                      </a:cubicBezTo>
                      <a:lnTo>
                        <a:pt x="1268060" y="440663"/>
                      </a:lnTo>
                      <a:lnTo>
                        <a:pt x="1320708" y="459038"/>
                      </a:lnTo>
                      <a:lnTo>
                        <a:pt x="1355126" y="481935"/>
                      </a:lnTo>
                      <a:lnTo>
                        <a:pt x="1375689" y="438329"/>
                      </a:lnTo>
                      <a:lnTo>
                        <a:pt x="1378022" y="369640"/>
                      </a:lnTo>
                      <a:lnTo>
                        <a:pt x="1359646" y="342076"/>
                      </a:lnTo>
                      <a:lnTo>
                        <a:pt x="1380210" y="293950"/>
                      </a:lnTo>
                      <a:lnTo>
                        <a:pt x="1384731" y="243490"/>
                      </a:lnTo>
                      <a:lnTo>
                        <a:pt x="1432857" y="215926"/>
                      </a:lnTo>
                      <a:lnTo>
                        <a:pt x="1467275" y="186176"/>
                      </a:lnTo>
                      <a:lnTo>
                        <a:pt x="1501693" y="220593"/>
                      </a:lnTo>
                      <a:lnTo>
                        <a:pt x="1549819" y="234302"/>
                      </a:lnTo>
                      <a:lnTo>
                        <a:pt x="1547486" y="298471"/>
                      </a:lnTo>
                      <a:lnTo>
                        <a:pt x="1579132" y="338868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304" name="Freeform: Shape 481">
                  <a:extLst>
                    <a:ext uri="{FF2B5EF4-FFF2-40B4-BE49-F238E27FC236}">
                      <a16:creationId xmlns:a16="http://schemas.microsoft.com/office/drawing/2014/main" id="{CB53CBF2-FF71-975D-8D28-166930FDED64}"/>
                    </a:ext>
                  </a:extLst>
                </p:cNvPr>
                <p:cNvSpPr/>
                <p:nvPr/>
              </p:nvSpPr>
              <p:spPr>
                <a:xfrm>
                  <a:off x="9642681" y="3354"/>
                  <a:ext cx="2537579" cy="4098044"/>
                </a:xfrm>
                <a:custGeom>
                  <a:avLst/>
                  <a:gdLst>
                    <a:gd name="connsiteX0" fmla="*/ 73 w 2537578"/>
                    <a:gd name="connsiteY0" fmla="*/ 350886 h 4098043"/>
                    <a:gd name="connsiteX1" fmla="*/ 18448 w 2537578"/>
                    <a:gd name="connsiteY1" fmla="*/ 392158 h 4098043"/>
                    <a:gd name="connsiteX2" fmla="*/ 4739 w 2537578"/>
                    <a:gd name="connsiteY2" fmla="*/ 428763 h 4098043"/>
                    <a:gd name="connsiteX3" fmla="*/ 219 w 2537578"/>
                    <a:gd name="connsiteY3" fmla="*/ 483744 h 4098043"/>
                    <a:gd name="connsiteX4" fmla="*/ 27782 w 2537578"/>
                    <a:gd name="connsiteY4" fmla="*/ 534204 h 4098043"/>
                    <a:gd name="connsiteX5" fmla="*/ 146931 w 2537578"/>
                    <a:gd name="connsiteY5" fmla="*/ 630457 h 4098043"/>
                    <a:gd name="connsiteX6" fmla="*/ 133222 w 2537578"/>
                    <a:gd name="connsiteY6" fmla="*/ 763315 h 4098043"/>
                    <a:gd name="connsiteX7" fmla="*/ 266081 w 2537578"/>
                    <a:gd name="connsiteY7" fmla="*/ 928258 h 4098043"/>
                    <a:gd name="connsiteX8" fmla="*/ 266081 w 2537578"/>
                    <a:gd name="connsiteY8" fmla="*/ 1010802 h 4098043"/>
                    <a:gd name="connsiteX9" fmla="*/ 307353 w 2537578"/>
                    <a:gd name="connsiteY9" fmla="*/ 1042887 h 4098043"/>
                    <a:gd name="connsiteX10" fmla="*/ 385230 w 2537578"/>
                    <a:gd name="connsiteY10" fmla="*/ 1148327 h 4098043"/>
                    <a:gd name="connsiteX11" fmla="*/ 385230 w 2537578"/>
                    <a:gd name="connsiteY11" fmla="*/ 1198787 h 4098043"/>
                    <a:gd name="connsiteX12" fmla="*/ 453920 w 2537578"/>
                    <a:gd name="connsiteY12" fmla="*/ 1253768 h 4098043"/>
                    <a:gd name="connsiteX13" fmla="*/ 518089 w 2537578"/>
                    <a:gd name="connsiteY13" fmla="*/ 1308749 h 4098043"/>
                    <a:gd name="connsiteX14" fmla="*/ 559361 w 2537578"/>
                    <a:gd name="connsiteY14" fmla="*/ 1395814 h 4098043"/>
                    <a:gd name="connsiteX15" fmla="*/ 411773 w 2537578"/>
                    <a:gd name="connsiteY15" fmla="*/ 1797743 h 4098043"/>
                    <a:gd name="connsiteX16" fmla="*/ 451733 w 2537578"/>
                    <a:gd name="connsiteY16" fmla="*/ 1767117 h 4098043"/>
                    <a:gd name="connsiteX17" fmla="*/ 481483 w 2537578"/>
                    <a:gd name="connsiteY17" fmla="*/ 1785493 h 4098043"/>
                    <a:gd name="connsiteX18" fmla="*/ 497526 w 2537578"/>
                    <a:gd name="connsiteY18" fmla="*/ 1817577 h 4098043"/>
                    <a:gd name="connsiteX19" fmla="*/ 506713 w 2537578"/>
                    <a:gd name="connsiteY19" fmla="*/ 1824432 h 4098043"/>
                    <a:gd name="connsiteX20" fmla="*/ 547985 w 2537578"/>
                    <a:gd name="connsiteY20" fmla="*/ 1824432 h 4098043"/>
                    <a:gd name="connsiteX21" fmla="*/ 593779 w 2537578"/>
                    <a:gd name="connsiteY21" fmla="*/ 1824432 h 4098043"/>
                    <a:gd name="connsiteX22" fmla="*/ 623530 w 2537578"/>
                    <a:gd name="connsiteY22" fmla="*/ 1842807 h 4098043"/>
                    <a:gd name="connsiteX23" fmla="*/ 543319 w 2537578"/>
                    <a:gd name="connsiteY23" fmla="*/ 1872558 h 4098043"/>
                    <a:gd name="connsiteX24" fmla="*/ 479150 w 2537578"/>
                    <a:gd name="connsiteY24" fmla="*/ 1900122 h 4098043"/>
                    <a:gd name="connsiteX25" fmla="*/ 456254 w 2537578"/>
                    <a:gd name="connsiteY25" fmla="*/ 1934539 h 4098043"/>
                    <a:gd name="connsiteX26" fmla="*/ 433357 w 2537578"/>
                    <a:gd name="connsiteY26" fmla="*/ 1955102 h 4098043"/>
                    <a:gd name="connsiteX27" fmla="*/ 437878 w 2537578"/>
                    <a:gd name="connsiteY27" fmla="*/ 1980332 h 4098043"/>
                    <a:gd name="connsiteX28" fmla="*/ 486004 w 2537578"/>
                    <a:gd name="connsiteY28" fmla="*/ 1987187 h 4098043"/>
                    <a:gd name="connsiteX29" fmla="*/ 486004 w 2537578"/>
                    <a:gd name="connsiteY29" fmla="*/ 2010083 h 4098043"/>
                    <a:gd name="connsiteX30" fmla="*/ 449399 w 2537578"/>
                    <a:gd name="connsiteY30" fmla="*/ 2051355 h 4098043"/>
                    <a:gd name="connsiteX31" fmla="*/ 431024 w 2537578"/>
                    <a:gd name="connsiteY31" fmla="*/ 2152129 h 4098043"/>
                    <a:gd name="connsiteX32" fmla="*/ 518089 w 2537578"/>
                    <a:gd name="connsiteY32" fmla="*/ 2252903 h 4098043"/>
                    <a:gd name="connsiteX33" fmla="*/ 508901 w 2537578"/>
                    <a:gd name="connsiteY33" fmla="*/ 2312551 h 4098043"/>
                    <a:gd name="connsiteX34" fmla="*/ 540985 w 2537578"/>
                    <a:gd name="connsiteY34" fmla="*/ 2340114 h 4098043"/>
                    <a:gd name="connsiteX35" fmla="*/ 540985 w 2537578"/>
                    <a:gd name="connsiteY35" fmla="*/ 2372199 h 4098043"/>
                    <a:gd name="connsiteX36" fmla="*/ 540985 w 2537578"/>
                    <a:gd name="connsiteY36" fmla="*/ 2408804 h 4098043"/>
                    <a:gd name="connsiteX37" fmla="*/ 568549 w 2537578"/>
                    <a:gd name="connsiteY37" fmla="*/ 2417992 h 4098043"/>
                    <a:gd name="connsiteX38" fmla="*/ 600633 w 2537578"/>
                    <a:gd name="connsiteY38" fmla="*/ 2422513 h 4098043"/>
                    <a:gd name="connsiteX39" fmla="*/ 600633 w 2537578"/>
                    <a:gd name="connsiteY39" fmla="*/ 2472973 h 4098043"/>
                    <a:gd name="connsiteX40" fmla="*/ 614342 w 2537578"/>
                    <a:gd name="connsiteY40" fmla="*/ 2523433 h 4098043"/>
                    <a:gd name="connsiteX41" fmla="*/ 660135 w 2537578"/>
                    <a:gd name="connsiteY41" fmla="*/ 2541808 h 4098043"/>
                    <a:gd name="connsiteX42" fmla="*/ 692219 w 2537578"/>
                    <a:gd name="connsiteY42" fmla="*/ 2528099 h 4098043"/>
                    <a:gd name="connsiteX43" fmla="*/ 710595 w 2537578"/>
                    <a:gd name="connsiteY43" fmla="*/ 2532620 h 4098043"/>
                    <a:gd name="connsiteX44" fmla="*/ 733491 w 2537578"/>
                    <a:gd name="connsiteY44" fmla="*/ 2546329 h 4098043"/>
                    <a:gd name="connsiteX45" fmla="*/ 747200 w 2537578"/>
                    <a:gd name="connsiteY45" fmla="*/ 2518766 h 4098043"/>
                    <a:gd name="connsiteX46" fmla="*/ 770097 w 2537578"/>
                    <a:gd name="connsiteY46" fmla="*/ 2518766 h 4098043"/>
                    <a:gd name="connsiteX47" fmla="*/ 806702 w 2537578"/>
                    <a:gd name="connsiteY47" fmla="*/ 2555371 h 4098043"/>
                    <a:gd name="connsiteX48" fmla="*/ 852495 w 2537578"/>
                    <a:gd name="connsiteY48" fmla="*/ 2518766 h 4098043"/>
                    <a:gd name="connsiteX49" fmla="*/ 916663 w 2537578"/>
                    <a:gd name="connsiteY49" fmla="*/ 2527954 h 4098043"/>
                    <a:gd name="connsiteX50" fmla="*/ 944227 w 2537578"/>
                    <a:gd name="connsiteY50" fmla="*/ 2541662 h 4098043"/>
                    <a:gd name="connsiteX51" fmla="*/ 921330 w 2537578"/>
                    <a:gd name="connsiteY51" fmla="*/ 2587455 h 4098043"/>
                    <a:gd name="connsiteX52" fmla="*/ 939706 w 2537578"/>
                    <a:gd name="connsiteY52" fmla="*/ 2619540 h 4098043"/>
                    <a:gd name="connsiteX53" fmla="*/ 944227 w 2537578"/>
                    <a:gd name="connsiteY53" fmla="*/ 2656145 h 4098043"/>
                    <a:gd name="connsiteX54" fmla="*/ 1003875 w 2537578"/>
                    <a:gd name="connsiteY54" fmla="*/ 2679041 h 4098043"/>
                    <a:gd name="connsiteX55" fmla="*/ 1026771 w 2537578"/>
                    <a:gd name="connsiteY55" fmla="*/ 2734022 h 4098043"/>
                    <a:gd name="connsiteX56" fmla="*/ 1068043 w 2537578"/>
                    <a:gd name="connsiteY56" fmla="*/ 2747731 h 4098043"/>
                    <a:gd name="connsiteX57" fmla="*/ 1090940 w 2537578"/>
                    <a:gd name="connsiteY57" fmla="*/ 2779815 h 4098043"/>
                    <a:gd name="connsiteX58" fmla="*/ 1113837 w 2537578"/>
                    <a:gd name="connsiteY58" fmla="*/ 2807379 h 4098043"/>
                    <a:gd name="connsiteX59" fmla="*/ 1136733 w 2537578"/>
                    <a:gd name="connsiteY59" fmla="*/ 2811900 h 4098043"/>
                    <a:gd name="connsiteX60" fmla="*/ 1164296 w 2537578"/>
                    <a:gd name="connsiteY60" fmla="*/ 2793524 h 4098043"/>
                    <a:gd name="connsiteX61" fmla="*/ 1210090 w 2537578"/>
                    <a:gd name="connsiteY61" fmla="*/ 2816421 h 4098043"/>
                    <a:gd name="connsiteX62" fmla="*/ 1210090 w 2537578"/>
                    <a:gd name="connsiteY62" fmla="*/ 2862214 h 4098043"/>
                    <a:gd name="connsiteX63" fmla="*/ 1168817 w 2537578"/>
                    <a:gd name="connsiteY63" fmla="*/ 2880590 h 4098043"/>
                    <a:gd name="connsiteX64" fmla="*/ 1132212 w 2537578"/>
                    <a:gd name="connsiteY64" fmla="*/ 2894298 h 4098043"/>
                    <a:gd name="connsiteX65" fmla="*/ 1141400 w 2537578"/>
                    <a:gd name="connsiteY65" fmla="*/ 2972176 h 4098043"/>
                    <a:gd name="connsiteX66" fmla="*/ 1196381 w 2537578"/>
                    <a:gd name="connsiteY66" fmla="*/ 3068429 h 4098043"/>
                    <a:gd name="connsiteX67" fmla="*/ 1256029 w 2537578"/>
                    <a:gd name="connsiteY67" fmla="*/ 3082138 h 4098043"/>
                    <a:gd name="connsiteX68" fmla="*/ 1260549 w 2537578"/>
                    <a:gd name="connsiteY68" fmla="*/ 3027157 h 4098043"/>
                    <a:gd name="connsiteX69" fmla="*/ 1311009 w 2537578"/>
                    <a:gd name="connsiteY69" fmla="*/ 3022636 h 4098043"/>
                    <a:gd name="connsiteX70" fmla="*/ 1320197 w 2537578"/>
                    <a:gd name="connsiteY70" fmla="*/ 2999739 h 4098043"/>
                    <a:gd name="connsiteX71" fmla="*/ 1352282 w 2537578"/>
                    <a:gd name="connsiteY71" fmla="*/ 2986030 h 4098043"/>
                    <a:gd name="connsiteX72" fmla="*/ 1393554 w 2537578"/>
                    <a:gd name="connsiteY72" fmla="*/ 2963134 h 4098043"/>
                    <a:gd name="connsiteX73" fmla="*/ 1444013 w 2537578"/>
                    <a:gd name="connsiteY73" fmla="*/ 2976843 h 4098043"/>
                    <a:gd name="connsiteX74" fmla="*/ 1453201 w 2537578"/>
                    <a:gd name="connsiteY74" fmla="*/ 2995218 h 4098043"/>
                    <a:gd name="connsiteX75" fmla="*/ 1480765 w 2537578"/>
                    <a:gd name="connsiteY75" fmla="*/ 3095992 h 4098043"/>
                    <a:gd name="connsiteX76" fmla="*/ 1494474 w 2537578"/>
                    <a:gd name="connsiteY76" fmla="*/ 3128076 h 4098043"/>
                    <a:gd name="connsiteX77" fmla="*/ 1563163 w 2537578"/>
                    <a:gd name="connsiteY77" fmla="*/ 3118889 h 4098043"/>
                    <a:gd name="connsiteX78" fmla="*/ 1608956 w 2537578"/>
                    <a:gd name="connsiteY78" fmla="*/ 3128076 h 4098043"/>
                    <a:gd name="connsiteX79" fmla="*/ 1641040 w 2537578"/>
                    <a:gd name="connsiteY79" fmla="*/ 3173869 h 4098043"/>
                    <a:gd name="connsiteX80" fmla="*/ 1659416 w 2537578"/>
                    <a:gd name="connsiteY80" fmla="*/ 3201433 h 4098043"/>
                    <a:gd name="connsiteX81" fmla="*/ 1819838 w 2537578"/>
                    <a:gd name="connsiteY81" fmla="*/ 3210621 h 4098043"/>
                    <a:gd name="connsiteX82" fmla="*/ 1847401 w 2537578"/>
                    <a:gd name="connsiteY82" fmla="*/ 3183057 h 4098043"/>
                    <a:gd name="connsiteX83" fmla="*/ 1911569 w 2537578"/>
                    <a:gd name="connsiteY83" fmla="*/ 3205954 h 4098043"/>
                    <a:gd name="connsiteX84" fmla="*/ 1962030 w 2537578"/>
                    <a:gd name="connsiteY84" fmla="*/ 3192245 h 4098043"/>
                    <a:gd name="connsiteX85" fmla="*/ 2007823 w 2537578"/>
                    <a:gd name="connsiteY85" fmla="*/ 3183057 h 4098043"/>
                    <a:gd name="connsiteX86" fmla="*/ 2085700 w 2537578"/>
                    <a:gd name="connsiteY86" fmla="*/ 3183057 h 4098043"/>
                    <a:gd name="connsiteX87" fmla="*/ 2117784 w 2537578"/>
                    <a:gd name="connsiteY87" fmla="*/ 3150973 h 4098043"/>
                    <a:gd name="connsiteX88" fmla="*/ 2227746 w 2537578"/>
                    <a:gd name="connsiteY88" fmla="*/ 3150973 h 4098043"/>
                    <a:gd name="connsiteX89" fmla="*/ 2241455 w 2537578"/>
                    <a:gd name="connsiteY89" fmla="*/ 3178536 h 4098043"/>
                    <a:gd name="connsiteX90" fmla="*/ 2236934 w 2537578"/>
                    <a:gd name="connsiteY90" fmla="*/ 3224329 h 4098043"/>
                    <a:gd name="connsiteX91" fmla="*/ 2214038 w 2537578"/>
                    <a:gd name="connsiteY91" fmla="*/ 3265601 h 4098043"/>
                    <a:gd name="connsiteX92" fmla="*/ 2264497 w 2537578"/>
                    <a:gd name="connsiteY92" fmla="*/ 3371042 h 4098043"/>
                    <a:gd name="connsiteX93" fmla="*/ 2259976 w 2537578"/>
                    <a:gd name="connsiteY93" fmla="*/ 3403127 h 4098043"/>
                    <a:gd name="connsiteX94" fmla="*/ 2218704 w 2537578"/>
                    <a:gd name="connsiteY94" fmla="*/ 3458108 h 4098043"/>
                    <a:gd name="connsiteX95" fmla="*/ 2200329 w 2537578"/>
                    <a:gd name="connsiteY95" fmla="*/ 3503901 h 4098043"/>
                    <a:gd name="connsiteX96" fmla="*/ 2159056 w 2537578"/>
                    <a:gd name="connsiteY96" fmla="*/ 3563548 h 4098043"/>
                    <a:gd name="connsiteX97" fmla="*/ 2159056 w 2537578"/>
                    <a:gd name="connsiteY97" fmla="*/ 3633696 h 4098043"/>
                    <a:gd name="connsiteX98" fmla="*/ 2172765 w 2537578"/>
                    <a:gd name="connsiteY98" fmla="*/ 3627717 h 4098043"/>
                    <a:gd name="connsiteX99" fmla="*/ 2255309 w 2537578"/>
                    <a:gd name="connsiteY99" fmla="*/ 3581924 h 4098043"/>
                    <a:gd name="connsiteX100" fmla="*/ 2266831 w 2537578"/>
                    <a:gd name="connsiteY100" fmla="*/ 3552173 h 4098043"/>
                    <a:gd name="connsiteX101" fmla="*/ 2296582 w 2537578"/>
                    <a:gd name="connsiteY101" fmla="*/ 3542985 h 4098043"/>
                    <a:gd name="connsiteX102" fmla="*/ 2305769 w 2537578"/>
                    <a:gd name="connsiteY102" fmla="*/ 3549839 h 4098043"/>
                    <a:gd name="connsiteX103" fmla="*/ 2312624 w 2537578"/>
                    <a:gd name="connsiteY103" fmla="*/ 3563548 h 4098043"/>
                    <a:gd name="connsiteX104" fmla="*/ 2312624 w 2537578"/>
                    <a:gd name="connsiteY104" fmla="*/ 3572736 h 4098043"/>
                    <a:gd name="connsiteX105" fmla="*/ 2303436 w 2537578"/>
                    <a:gd name="connsiteY105" fmla="*/ 3581924 h 4098043"/>
                    <a:gd name="connsiteX106" fmla="*/ 2246122 w 2537578"/>
                    <a:gd name="connsiteY106" fmla="*/ 3652947 h 4098043"/>
                    <a:gd name="connsiteX107" fmla="*/ 2252976 w 2537578"/>
                    <a:gd name="connsiteY107" fmla="*/ 3675843 h 4098043"/>
                    <a:gd name="connsiteX108" fmla="*/ 2218559 w 2537578"/>
                    <a:gd name="connsiteY108" fmla="*/ 3682698 h 4098043"/>
                    <a:gd name="connsiteX109" fmla="*/ 2195662 w 2537578"/>
                    <a:gd name="connsiteY109" fmla="*/ 3687219 h 4098043"/>
                    <a:gd name="connsiteX110" fmla="*/ 2181953 w 2537578"/>
                    <a:gd name="connsiteY110" fmla="*/ 3703261 h 4098043"/>
                    <a:gd name="connsiteX111" fmla="*/ 2188807 w 2537578"/>
                    <a:gd name="connsiteY111" fmla="*/ 3721636 h 4098043"/>
                    <a:gd name="connsiteX112" fmla="*/ 2211704 w 2537578"/>
                    <a:gd name="connsiteY112" fmla="*/ 3742199 h 4098043"/>
                    <a:gd name="connsiteX113" fmla="*/ 2230079 w 2537578"/>
                    <a:gd name="connsiteY113" fmla="*/ 3744533 h 4098043"/>
                    <a:gd name="connsiteX114" fmla="*/ 2246122 w 2537578"/>
                    <a:gd name="connsiteY114" fmla="*/ 3740012 h 4098043"/>
                    <a:gd name="connsiteX115" fmla="*/ 2275873 w 2537578"/>
                    <a:gd name="connsiteY115" fmla="*/ 3746866 h 4098043"/>
                    <a:gd name="connsiteX116" fmla="*/ 2298769 w 2537578"/>
                    <a:gd name="connsiteY116" fmla="*/ 3753721 h 4098043"/>
                    <a:gd name="connsiteX117" fmla="*/ 2298769 w 2537578"/>
                    <a:gd name="connsiteY117" fmla="*/ 3762909 h 4098043"/>
                    <a:gd name="connsiteX118" fmla="*/ 2280394 w 2537578"/>
                    <a:gd name="connsiteY118" fmla="*/ 3774430 h 4098043"/>
                    <a:gd name="connsiteX119" fmla="*/ 2243788 w 2537578"/>
                    <a:gd name="connsiteY119" fmla="*/ 3774430 h 4098043"/>
                    <a:gd name="connsiteX120" fmla="*/ 2227746 w 2537578"/>
                    <a:gd name="connsiteY120" fmla="*/ 3797326 h 4098043"/>
                    <a:gd name="connsiteX121" fmla="*/ 2236934 w 2537578"/>
                    <a:gd name="connsiteY121" fmla="*/ 3808847 h 4098043"/>
                    <a:gd name="connsiteX122" fmla="*/ 2239267 w 2537578"/>
                    <a:gd name="connsiteY122" fmla="*/ 3829411 h 4098043"/>
                    <a:gd name="connsiteX123" fmla="*/ 2234746 w 2537578"/>
                    <a:gd name="connsiteY123" fmla="*/ 3927997 h 4098043"/>
                    <a:gd name="connsiteX124" fmla="*/ 2209517 w 2537578"/>
                    <a:gd name="connsiteY124" fmla="*/ 3939518 h 4098043"/>
                    <a:gd name="connsiteX125" fmla="*/ 2163723 w 2537578"/>
                    <a:gd name="connsiteY125" fmla="*/ 3951039 h 4098043"/>
                    <a:gd name="connsiteX126" fmla="*/ 2143160 w 2537578"/>
                    <a:gd name="connsiteY126" fmla="*/ 3969415 h 4098043"/>
                    <a:gd name="connsiteX127" fmla="*/ 2154681 w 2537578"/>
                    <a:gd name="connsiteY127" fmla="*/ 3976269 h 4098043"/>
                    <a:gd name="connsiteX128" fmla="*/ 2159202 w 2537578"/>
                    <a:gd name="connsiteY128" fmla="*/ 3989978 h 4098043"/>
                    <a:gd name="connsiteX129" fmla="*/ 2152348 w 2537578"/>
                    <a:gd name="connsiteY129" fmla="*/ 3999166 h 4098043"/>
                    <a:gd name="connsiteX130" fmla="*/ 2159202 w 2537578"/>
                    <a:gd name="connsiteY130" fmla="*/ 4012875 h 4098043"/>
                    <a:gd name="connsiteX131" fmla="*/ 2175245 w 2537578"/>
                    <a:gd name="connsiteY131" fmla="*/ 4015208 h 4098043"/>
                    <a:gd name="connsiteX132" fmla="*/ 2204996 w 2537578"/>
                    <a:gd name="connsiteY132" fmla="*/ 4015208 h 4098043"/>
                    <a:gd name="connsiteX133" fmla="*/ 2248601 w 2537578"/>
                    <a:gd name="connsiteY133" fmla="*/ 4015208 h 4098043"/>
                    <a:gd name="connsiteX134" fmla="*/ 2269164 w 2537578"/>
                    <a:gd name="connsiteY134" fmla="*/ 4038105 h 4098043"/>
                    <a:gd name="connsiteX135" fmla="*/ 2298915 w 2537578"/>
                    <a:gd name="connsiteY135" fmla="*/ 4044959 h 4098043"/>
                    <a:gd name="connsiteX136" fmla="*/ 2317291 w 2537578"/>
                    <a:gd name="connsiteY136" fmla="*/ 4035771 h 4098043"/>
                    <a:gd name="connsiteX137" fmla="*/ 2349375 w 2537578"/>
                    <a:gd name="connsiteY137" fmla="*/ 4038105 h 4098043"/>
                    <a:gd name="connsiteX138" fmla="*/ 2351709 w 2537578"/>
                    <a:gd name="connsiteY138" fmla="*/ 4047292 h 4098043"/>
                    <a:gd name="connsiteX139" fmla="*/ 2383793 w 2537578"/>
                    <a:gd name="connsiteY139" fmla="*/ 4056480 h 4098043"/>
                    <a:gd name="connsiteX140" fmla="*/ 2420398 w 2537578"/>
                    <a:gd name="connsiteY140" fmla="*/ 4049626 h 4098043"/>
                    <a:gd name="connsiteX141" fmla="*/ 2461670 w 2537578"/>
                    <a:gd name="connsiteY141" fmla="*/ 4049626 h 4098043"/>
                    <a:gd name="connsiteX142" fmla="*/ 2548444 w 2537578"/>
                    <a:gd name="connsiteY142" fmla="*/ 4100086 h 4098043"/>
                    <a:gd name="connsiteX143" fmla="*/ 2548735 w 2537578"/>
                    <a:gd name="connsiteY143" fmla="*/ 146 h 4098043"/>
                    <a:gd name="connsiteX144" fmla="*/ 1204110 w 2537578"/>
                    <a:gd name="connsiteY144" fmla="*/ 0 h 4098043"/>
                    <a:gd name="connsiteX145" fmla="*/ 1259237 w 2537578"/>
                    <a:gd name="connsiteY145" fmla="*/ 43606 h 4098043"/>
                    <a:gd name="connsiteX146" fmla="*/ 1219569 w 2537578"/>
                    <a:gd name="connsiteY146" fmla="*/ 86336 h 4098043"/>
                    <a:gd name="connsiteX147" fmla="*/ 1268425 w 2537578"/>
                    <a:gd name="connsiteY147" fmla="*/ 190173 h 4098043"/>
                    <a:gd name="connsiteX148" fmla="*/ 1233278 w 2537578"/>
                    <a:gd name="connsiteY148" fmla="*/ 213069 h 4098043"/>
                    <a:gd name="connsiteX149" fmla="*/ 1205714 w 2537578"/>
                    <a:gd name="connsiteY149" fmla="*/ 235966 h 4098043"/>
                    <a:gd name="connsiteX150" fmla="*/ 1182818 w 2537578"/>
                    <a:gd name="connsiteY150" fmla="*/ 235966 h 4098043"/>
                    <a:gd name="connsiteX151" fmla="*/ 1104940 w 2537578"/>
                    <a:gd name="connsiteY151" fmla="*/ 240487 h 4098043"/>
                    <a:gd name="connsiteX152" fmla="*/ 1077377 w 2537578"/>
                    <a:gd name="connsiteY152" fmla="*/ 212923 h 4098043"/>
                    <a:gd name="connsiteX153" fmla="*/ 1072856 w 2537578"/>
                    <a:gd name="connsiteY153" fmla="*/ 176318 h 4098043"/>
                    <a:gd name="connsiteX154" fmla="*/ 1072856 w 2537578"/>
                    <a:gd name="connsiteY154" fmla="*/ 139713 h 4098043"/>
                    <a:gd name="connsiteX155" fmla="*/ 1104940 w 2537578"/>
                    <a:gd name="connsiteY155" fmla="*/ 103107 h 4098043"/>
                    <a:gd name="connsiteX156" fmla="*/ 1008687 w 2537578"/>
                    <a:gd name="connsiteY156" fmla="*/ 11375 h 4098043"/>
                    <a:gd name="connsiteX157" fmla="*/ 953706 w 2537578"/>
                    <a:gd name="connsiteY157" fmla="*/ 43460 h 4098043"/>
                    <a:gd name="connsiteX158" fmla="*/ 926143 w 2537578"/>
                    <a:gd name="connsiteY158" fmla="*/ 80065 h 4098043"/>
                    <a:gd name="connsiteX159" fmla="*/ 848265 w 2537578"/>
                    <a:gd name="connsiteY159" fmla="*/ 89253 h 4098043"/>
                    <a:gd name="connsiteX160" fmla="*/ 875829 w 2537578"/>
                    <a:gd name="connsiteY160" fmla="*/ 107628 h 4098043"/>
                    <a:gd name="connsiteX161" fmla="*/ 926289 w 2537578"/>
                    <a:gd name="connsiteY161" fmla="*/ 112149 h 4098043"/>
                    <a:gd name="connsiteX162" fmla="*/ 967561 w 2537578"/>
                    <a:gd name="connsiteY162" fmla="*/ 199215 h 4098043"/>
                    <a:gd name="connsiteX163" fmla="*/ 1013354 w 2537578"/>
                    <a:gd name="connsiteY163" fmla="*/ 277092 h 4098043"/>
                    <a:gd name="connsiteX164" fmla="*/ 1036251 w 2537578"/>
                    <a:gd name="connsiteY164" fmla="*/ 286280 h 4098043"/>
                    <a:gd name="connsiteX165" fmla="*/ 1082044 w 2537578"/>
                    <a:gd name="connsiteY165" fmla="*/ 290801 h 4098043"/>
                    <a:gd name="connsiteX166" fmla="*/ 1109607 w 2537578"/>
                    <a:gd name="connsiteY166" fmla="*/ 322885 h 4098043"/>
                    <a:gd name="connsiteX167" fmla="*/ 1146213 w 2537578"/>
                    <a:gd name="connsiteY167" fmla="*/ 396241 h 4098043"/>
                    <a:gd name="connsiteX168" fmla="*/ 1150734 w 2537578"/>
                    <a:gd name="connsiteY168" fmla="*/ 423805 h 4098043"/>
                    <a:gd name="connsiteX169" fmla="*/ 1150734 w 2537578"/>
                    <a:gd name="connsiteY169" fmla="*/ 469598 h 4098043"/>
                    <a:gd name="connsiteX170" fmla="*/ 1127837 w 2537578"/>
                    <a:gd name="connsiteY170" fmla="*/ 474119 h 4098043"/>
                    <a:gd name="connsiteX171" fmla="*/ 1086565 w 2537578"/>
                    <a:gd name="connsiteY171" fmla="*/ 451222 h 4098043"/>
                    <a:gd name="connsiteX172" fmla="*/ 1086565 w 2537578"/>
                    <a:gd name="connsiteY172" fmla="*/ 428326 h 4098043"/>
                    <a:gd name="connsiteX173" fmla="*/ 976603 w 2537578"/>
                    <a:gd name="connsiteY173" fmla="*/ 423805 h 4098043"/>
                    <a:gd name="connsiteX174" fmla="*/ 985791 w 2537578"/>
                    <a:gd name="connsiteY174" fmla="*/ 442180 h 4098043"/>
                    <a:gd name="connsiteX175" fmla="*/ 985791 w 2537578"/>
                    <a:gd name="connsiteY175" fmla="*/ 474265 h 4098043"/>
                    <a:gd name="connsiteX176" fmla="*/ 994979 w 2537578"/>
                    <a:gd name="connsiteY176" fmla="*/ 501828 h 4098043"/>
                    <a:gd name="connsiteX177" fmla="*/ 972082 w 2537578"/>
                    <a:gd name="connsiteY177" fmla="*/ 556809 h 4098043"/>
                    <a:gd name="connsiteX178" fmla="*/ 944519 w 2537578"/>
                    <a:gd name="connsiteY178" fmla="*/ 616457 h 4098043"/>
                    <a:gd name="connsiteX179" fmla="*/ 907914 w 2537578"/>
                    <a:gd name="connsiteY179" fmla="*/ 694334 h 4098043"/>
                    <a:gd name="connsiteX180" fmla="*/ 944519 w 2537578"/>
                    <a:gd name="connsiteY180" fmla="*/ 730939 h 4098043"/>
                    <a:gd name="connsiteX181" fmla="*/ 1031584 w 2537578"/>
                    <a:gd name="connsiteY181" fmla="*/ 744648 h 4098043"/>
                    <a:gd name="connsiteX182" fmla="*/ 1059147 w 2537578"/>
                    <a:gd name="connsiteY182" fmla="*/ 781253 h 4098043"/>
                    <a:gd name="connsiteX183" fmla="*/ 1086711 w 2537578"/>
                    <a:gd name="connsiteY183" fmla="*/ 817859 h 4098043"/>
                    <a:gd name="connsiteX184" fmla="*/ 1031730 w 2537578"/>
                    <a:gd name="connsiteY184" fmla="*/ 831568 h 4098043"/>
                    <a:gd name="connsiteX185" fmla="*/ 885017 w 2537578"/>
                    <a:gd name="connsiteY185" fmla="*/ 845276 h 4098043"/>
                    <a:gd name="connsiteX186" fmla="*/ 761201 w 2537578"/>
                    <a:gd name="connsiteY186" fmla="*/ 804004 h 4098043"/>
                    <a:gd name="connsiteX187" fmla="*/ 756679 w 2537578"/>
                    <a:gd name="connsiteY187" fmla="*/ 831568 h 4098043"/>
                    <a:gd name="connsiteX188" fmla="*/ 756679 w 2537578"/>
                    <a:gd name="connsiteY188" fmla="*/ 854464 h 4098043"/>
                    <a:gd name="connsiteX189" fmla="*/ 825369 w 2537578"/>
                    <a:gd name="connsiteY189" fmla="*/ 918633 h 4098043"/>
                    <a:gd name="connsiteX190" fmla="*/ 871162 w 2537578"/>
                    <a:gd name="connsiteY190" fmla="*/ 904924 h 4098043"/>
                    <a:gd name="connsiteX191" fmla="*/ 926143 w 2537578"/>
                    <a:gd name="connsiteY191" fmla="*/ 904924 h 4098043"/>
                    <a:gd name="connsiteX192" fmla="*/ 939852 w 2537578"/>
                    <a:gd name="connsiteY192" fmla="*/ 964572 h 4098043"/>
                    <a:gd name="connsiteX193" fmla="*/ 930664 w 2537578"/>
                    <a:gd name="connsiteY193" fmla="*/ 1005844 h 4098043"/>
                    <a:gd name="connsiteX194" fmla="*/ 898580 w 2537578"/>
                    <a:gd name="connsiteY194" fmla="*/ 1037928 h 4098043"/>
                    <a:gd name="connsiteX195" fmla="*/ 793139 w 2537578"/>
                    <a:gd name="connsiteY195" fmla="*/ 1037928 h 4098043"/>
                    <a:gd name="connsiteX196" fmla="*/ 779430 w 2537578"/>
                    <a:gd name="connsiteY196" fmla="*/ 987468 h 4098043"/>
                    <a:gd name="connsiteX197" fmla="*/ 738158 w 2537578"/>
                    <a:gd name="connsiteY197" fmla="*/ 987468 h 4098043"/>
                    <a:gd name="connsiteX198" fmla="*/ 706074 w 2537578"/>
                    <a:gd name="connsiteY198" fmla="*/ 991989 h 4098043"/>
                    <a:gd name="connsiteX199" fmla="*/ 641905 w 2537578"/>
                    <a:gd name="connsiteY199" fmla="*/ 895736 h 4098043"/>
                    <a:gd name="connsiteX200" fmla="*/ 586924 w 2537578"/>
                    <a:gd name="connsiteY200" fmla="*/ 859131 h 4098043"/>
                    <a:gd name="connsiteX201" fmla="*/ 596112 w 2537578"/>
                    <a:gd name="connsiteY201" fmla="*/ 781253 h 4098043"/>
                    <a:gd name="connsiteX202" fmla="*/ 559507 w 2537578"/>
                    <a:gd name="connsiteY202" fmla="*/ 749169 h 4098043"/>
                    <a:gd name="connsiteX203" fmla="*/ 481629 w 2537578"/>
                    <a:gd name="connsiteY203" fmla="*/ 744648 h 4098043"/>
                    <a:gd name="connsiteX204" fmla="*/ 408273 w 2537578"/>
                    <a:gd name="connsiteY204" fmla="*/ 721752 h 4098043"/>
                    <a:gd name="connsiteX205" fmla="*/ 339583 w 2537578"/>
                    <a:gd name="connsiteY205" fmla="*/ 657583 h 4098043"/>
                    <a:gd name="connsiteX206" fmla="*/ 330395 w 2537578"/>
                    <a:gd name="connsiteY206" fmla="*/ 625499 h 4098043"/>
                    <a:gd name="connsiteX207" fmla="*/ 422128 w 2537578"/>
                    <a:gd name="connsiteY207" fmla="*/ 625499 h 4098043"/>
                    <a:gd name="connsiteX208" fmla="*/ 422128 w 2537578"/>
                    <a:gd name="connsiteY208" fmla="*/ 653062 h 4098043"/>
                    <a:gd name="connsiteX209" fmla="*/ 509192 w 2537578"/>
                    <a:gd name="connsiteY209" fmla="*/ 685146 h 4098043"/>
                    <a:gd name="connsiteX210" fmla="*/ 577882 w 2537578"/>
                    <a:gd name="connsiteY210" fmla="*/ 662250 h 4098043"/>
                    <a:gd name="connsiteX211" fmla="*/ 687844 w 2537578"/>
                    <a:gd name="connsiteY211" fmla="*/ 662250 h 4098043"/>
                    <a:gd name="connsiteX212" fmla="*/ 811660 w 2537578"/>
                    <a:gd name="connsiteY212" fmla="*/ 648541 h 4098043"/>
                    <a:gd name="connsiteX213" fmla="*/ 903393 w 2537578"/>
                    <a:gd name="connsiteY213" fmla="*/ 570664 h 4098043"/>
                    <a:gd name="connsiteX214" fmla="*/ 917101 w 2537578"/>
                    <a:gd name="connsiteY214" fmla="*/ 387345 h 4098043"/>
                    <a:gd name="connsiteX215" fmla="*/ 857453 w 2537578"/>
                    <a:gd name="connsiteY215" fmla="*/ 341552 h 4098043"/>
                    <a:gd name="connsiteX216" fmla="*/ 811660 w 2537578"/>
                    <a:gd name="connsiteY216" fmla="*/ 286571 h 4098043"/>
                    <a:gd name="connsiteX217" fmla="*/ 687844 w 2537578"/>
                    <a:gd name="connsiteY217" fmla="*/ 291092 h 4098043"/>
                    <a:gd name="connsiteX218" fmla="*/ 587070 w 2537578"/>
                    <a:gd name="connsiteY218" fmla="*/ 286571 h 4098043"/>
                    <a:gd name="connsiteX219" fmla="*/ 490817 w 2537578"/>
                    <a:gd name="connsiteY219" fmla="*/ 226924 h 4098043"/>
                    <a:gd name="connsiteX220" fmla="*/ 325875 w 2537578"/>
                    <a:gd name="connsiteY220" fmla="*/ 226924 h 4098043"/>
                    <a:gd name="connsiteX221" fmla="*/ 270893 w 2537578"/>
                    <a:gd name="connsiteY221" fmla="*/ 254487 h 4098043"/>
                    <a:gd name="connsiteX222" fmla="*/ 170119 w 2537578"/>
                    <a:gd name="connsiteY222" fmla="*/ 263675 h 4098043"/>
                    <a:gd name="connsiteX223" fmla="*/ 151744 w 2537578"/>
                    <a:gd name="connsiteY223" fmla="*/ 240778 h 4098043"/>
                    <a:gd name="connsiteX224" fmla="*/ 156265 w 2537578"/>
                    <a:gd name="connsiteY224" fmla="*/ 199506 h 4098043"/>
                    <a:gd name="connsiteX225" fmla="*/ 92096 w 2537578"/>
                    <a:gd name="connsiteY225" fmla="*/ 199506 h 4098043"/>
                    <a:gd name="connsiteX226" fmla="*/ 92096 w 2537578"/>
                    <a:gd name="connsiteY226" fmla="*/ 222403 h 4098043"/>
                    <a:gd name="connsiteX227" fmla="*/ 92096 w 2537578"/>
                    <a:gd name="connsiteY227" fmla="*/ 254487 h 4098043"/>
                    <a:gd name="connsiteX228" fmla="*/ 50824 w 2537578"/>
                    <a:gd name="connsiteY228" fmla="*/ 254487 h 4098043"/>
                    <a:gd name="connsiteX229" fmla="*/ 50824 w 2537578"/>
                    <a:gd name="connsiteY229" fmla="*/ 304947 h 4098043"/>
                    <a:gd name="connsiteX230" fmla="*/ 73 w 2537578"/>
                    <a:gd name="connsiteY230" fmla="*/ 350886 h 4098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</a:cxnLst>
                  <a:rect l="l" t="t" r="r" b="b"/>
                  <a:pathLst>
                    <a:path w="2537578" h="4098043">
                      <a:moveTo>
                        <a:pt x="73" y="350886"/>
                      </a:moveTo>
                      <a:lnTo>
                        <a:pt x="18448" y="392158"/>
                      </a:lnTo>
                      <a:lnTo>
                        <a:pt x="4739" y="428763"/>
                      </a:lnTo>
                      <a:lnTo>
                        <a:pt x="219" y="483744"/>
                      </a:lnTo>
                      <a:cubicBezTo>
                        <a:pt x="219" y="483744"/>
                        <a:pt x="-4303" y="520349"/>
                        <a:pt x="27782" y="534204"/>
                      </a:cubicBezTo>
                      <a:cubicBezTo>
                        <a:pt x="59866" y="547913"/>
                        <a:pt x="146931" y="630457"/>
                        <a:pt x="146931" y="630457"/>
                      </a:cubicBezTo>
                      <a:lnTo>
                        <a:pt x="133222" y="763315"/>
                      </a:lnTo>
                      <a:lnTo>
                        <a:pt x="266081" y="928258"/>
                      </a:lnTo>
                      <a:lnTo>
                        <a:pt x="266081" y="1010802"/>
                      </a:lnTo>
                      <a:cubicBezTo>
                        <a:pt x="266081" y="1010802"/>
                        <a:pt x="266081" y="1010802"/>
                        <a:pt x="307353" y="1042887"/>
                      </a:cubicBezTo>
                      <a:cubicBezTo>
                        <a:pt x="348625" y="1074971"/>
                        <a:pt x="385230" y="1148327"/>
                        <a:pt x="385230" y="1148327"/>
                      </a:cubicBezTo>
                      <a:lnTo>
                        <a:pt x="385230" y="1198787"/>
                      </a:lnTo>
                      <a:lnTo>
                        <a:pt x="453920" y="1253768"/>
                      </a:lnTo>
                      <a:cubicBezTo>
                        <a:pt x="453920" y="1253768"/>
                        <a:pt x="504380" y="1308749"/>
                        <a:pt x="518089" y="1308749"/>
                      </a:cubicBezTo>
                      <a:cubicBezTo>
                        <a:pt x="531798" y="1308749"/>
                        <a:pt x="559361" y="1395814"/>
                        <a:pt x="559361" y="1395814"/>
                      </a:cubicBezTo>
                      <a:lnTo>
                        <a:pt x="411773" y="1797743"/>
                      </a:lnTo>
                      <a:cubicBezTo>
                        <a:pt x="429420" y="1782285"/>
                        <a:pt x="446774" y="1767117"/>
                        <a:pt x="451733" y="1767117"/>
                      </a:cubicBezTo>
                      <a:cubicBezTo>
                        <a:pt x="460920" y="1767117"/>
                        <a:pt x="474629" y="1767117"/>
                        <a:pt x="481483" y="1785493"/>
                      </a:cubicBezTo>
                      <a:cubicBezTo>
                        <a:pt x="488338" y="1803869"/>
                        <a:pt x="488338" y="1810723"/>
                        <a:pt x="497526" y="1817577"/>
                      </a:cubicBezTo>
                      <a:cubicBezTo>
                        <a:pt x="506713" y="1824432"/>
                        <a:pt x="493005" y="1824432"/>
                        <a:pt x="506713" y="1824432"/>
                      </a:cubicBezTo>
                      <a:cubicBezTo>
                        <a:pt x="520422" y="1824432"/>
                        <a:pt x="538798" y="1824432"/>
                        <a:pt x="547985" y="1824432"/>
                      </a:cubicBezTo>
                      <a:cubicBezTo>
                        <a:pt x="557173" y="1824432"/>
                        <a:pt x="586924" y="1824432"/>
                        <a:pt x="593779" y="1824432"/>
                      </a:cubicBezTo>
                      <a:cubicBezTo>
                        <a:pt x="600633" y="1824432"/>
                        <a:pt x="623530" y="1842807"/>
                        <a:pt x="623530" y="1842807"/>
                      </a:cubicBezTo>
                      <a:cubicBezTo>
                        <a:pt x="612008" y="1851995"/>
                        <a:pt x="543319" y="1872558"/>
                        <a:pt x="543319" y="1872558"/>
                      </a:cubicBezTo>
                      <a:lnTo>
                        <a:pt x="479150" y="1900122"/>
                      </a:lnTo>
                      <a:lnTo>
                        <a:pt x="456254" y="1934539"/>
                      </a:lnTo>
                      <a:lnTo>
                        <a:pt x="433357" y="1955102"/>
                      </a:lnTo>
                      <a:lnTo>
                        <a:pt x="437878" y="1980332"/>
                      </a:lnTo>
                      <a:lnTo>
                        <a:pt x="486004" y="1987187"/>
                      </a:lnTo>
                      <a:lnTo>
                        <a:pt x="486004" y="2010083"/>
                      </a:lnTo>
                      <a:lnTo>
                        <a:pt x="449399" y="2051355"/>
                      </a:lnTo>
                      <a:lnTo>
                        <a:pt x="431024" y="2152129"/>
                      </a:lnTo>
                      <a:lnTo>
                        <a:pt x="518089" y="2252903"/>
                      </a:lnTo>
                      <a:lnTo>
                        <a:pt x="508901" y="2312551"/>
                      </a:lnTo>
                      <a:lnTo>
                        <a:pt x="540985" y="2340114"/>
                      </a:lnTo>
                      <a:cubicBezTo>
                        <a:pt x="540985" y="2340114"/>
                        <a:pt x="540985" y="2358490"/>
                        <a:pt x="540985" y="2372199"/>
                      </a:cubicBezTo>
                      <a:cubicBezTo>
                        <a:pt x="540985" y="2385908"/>
                        <a:pt x="540985" y="2408804"/>
                        <a:pt x="540985" y="2408804"/>
                      </a:cubicBezTo>
                      <a:lnTo>
                        <a:pt x="568549" y="2417992"/>
                      </a:lnTo>
                      <a:lnTo>
                        <a:pt x="600633" y="2422513"/>
                      </a:lnTo>
                      <a:cubicBezTo>
                        <a:pt x="600633" y="2422513"/>
                        <a:pt x="586924" y="2422513"/>
                        <a:pt x="600633" y="2472973"/>
                      </a:cubicBezTo>
                      <a:cubicBezTo>
                        <a:pt x="614342" y="2523433"/>
                        <a:pt x="614342" y="2523433"/>
                        <a:pt x="614342" y="2523433"/>
                      </a:cubicBezTo>
                      <a:lnTo>
                        <a:pt x="660135" y="2541808"/>
                      </a:lnTo>
                      <a:lnTo>
                        <a:pt x="692219" y="2528099"/>
                      </a:lnTo>
                      <a:lnTo>
                        <a:pt x="710595" y="2532620"/>
                      </a:lnTo>
                      <a:lnTo>
                        <a:pt x="733491" y="2546329"/>
                      </a:lnTo>
                      <a:lnTo>
                        <a:pt x="747200" y="2518766"/>
                      </a:lnTo>
                      <a:cubicBezTo>
                        <a:pt x="747200" y="2518766"/>
                        <a:pt x="756388" y="2505057"/>
                        <a:pt x="770097" y="2518766"/>
                      </a:cubicBezTo>
                      <a:cubicBezTo>
                        <a:pt x="783805" y="2532475"/>
                        <a:pt x="806702" y="2555371"/>
                        <a:pt x="806702" y="2555371"/>
                      </a:cubicBezTo>
                      <a:lnTo>
                        <a:pt x="852495" y="2518766"/>
                      </a:lnTo>
                      <a:lnTo>
                        <a:pt x="916663" y="2527954"/>
                      </a:lnTo>
                      <a:lnTo>
                        <a:pt x="944227" y="2541662"/>
                      </a:lnTo>
                      <a:lnTo>
                        <a:pt x="921330" y="2587455"/>
                      </a:lnTo>
                      <a:lnTo>
                        <a:pt x="939706" y="2619540"/>
                      </a:lnTo>
                      <a:lnTo>
                        <a:pt x="944227" y="2656145"/>
                      </a:lnTo>
                      <a:lnTo>
                        <a:pt x="1003875" y="2679041"/>
                      </a:lnTo>
                      <a:lnTo>
                        <a:pt x="1026771" y="2734022"/>
                      </a:lnTo>
                      <a:lnTo>
                        <a:pt x="1068043" y="2747731"/>
                      </a:lnTo>
                      <a:lnTo>
                        <a:pt x="1090940" y="2779815"/>
                      </a:lnTo>
                      <a:lnTo>
                        <a:pt x="1113837" y="2807379"/>
                      </a:lnTo>
                      <a:lnTo>
                        <a:pt x="1136733" y="2811900"/>
                      </a:lnTo>
                      <a:lnTo>
                        <a:pt x="1164296" y="2793524"/>
                      </a:lnTo>
                      <a:cubicBezTo>
                        <a:pt x="1164296" y="2793524"/>
                        <a:pt x="1210090" y="2798045"/>
                        <a:pt x="1210090" y="2816421"/>
                      </a:cubicBezTo>
                      <a:cubicBezTo>
                        <a:pt x="1210090" y="2834796"/>
                        <a:pt x="1210090" y="2862214"/>
                        <a:pt x="1210090" y="2862214"/>
                      </a:cubicBezTo>
                      <a:lnTo>
                        <a:pt x="1168817" y="2880590"/>
                      </a:lnTo>
                      <a:lnTo>
                        <a:pt x="1132212" y="2894298"/>
                      </a:lnTo>
                      <a:lnTo>
                        <a:pt x="1141400" y="2972176"/>
                      </a:lnTo>
                      <a:lnTo>
                        <a:pt x="1196381" y="3068429"/>
                      </a:lnTo>
                      <a:cubicBezTo>
                        <a:pt x="1196381" y="3068429"/>
                        <a:pt x="1251362" y="3105034"/>
                        <a:pt x="1256029" y="3082138"/>
                      </a:cubicBezTo>
                      <a:cubicBezTo>
                        <a:pt x="1260549" y="3059241"/>
                        <a:pt x="1260549" y="3027157"/>
                        <a:pt x="1260549" y="3027157"/>
                      </a:cubicBezTo>
                      <a:lnTo>
                        <a:pt x="1311009" y="3022636"/>
                      </a:lnTo>
                      <a:lnTo>
                        <a:pt x="1320197" y="2999739"/>
                      </a:lnTo>
                      <a:lnTo>
                        <a:pt x="1352282" y="2986030"/>
                      </a:lnTo>
                      <a:lnTo>
                        <a:pt x="1393554" y="2963134"/>
                      </a:lnTo>
                      <a:lnTo>
                        <a:pt x="1444013" y="2976843"/>
                      </a:lnTo>
                      <a:lnTo>
                        <a:pt x="1453201" y="2995218"/>
                      </a:lnTo>
                      <a:cubicBezTo>
                        <a:pt x="1453201" y="2995218"/>
                        <a:pt x="1476098" y="3082283"/>
                        <a:pt x="1480765" y="3095992"/>
                      </a:cubicBezTo>
                      <a:cubicBezTo>
                        <a:pt x="1485286" y="3109701"/>
                        <a:pt x="1494474" y="3128076"/>
                        <a:pt x="1494474" y="3128076"/>
                      </a:cubicBezTo>
                      <a:lnTo>
                        <a:pt x="1563163" y="3118889"/>
                      </a:lnTo>
                      <a:lnTo>
                        <a:pt x="1608956" y="3128076"/>
                      </a:lnTo>
                      <a:cubicBezTo>
                        <a:pt x="1608956" y="3128076"/>
                        <a:pt x="1636519" y="3160161"/>
                        <a:pt x="1641040" y="3173869"/>
                      </a:cubicBezTo>
                      <a:cubicBezTo>
                        <a:pt x="1645561" y="3187578"/>
                        <a:pt x="1659416" y="3201433"/>
                        <a:pt x="1659416" y="3201433"/>
                      </a:cubicBezTo>
                      <a:lnTo>
                        <a:pt x="1819838" y="3210621"/>
                      </a:lnTo>
                      <a:lnTo>
                        <a:pt x="1847401" y="3183057"/>
                      </a:lnTo>
                      <a:lnTo>
                        <a:pt x="1911569" y="3205954"/>
                      </a:lnTo>
                      <a:lnTo>
                        <a:pt x="1962030" y="3192245"/>
                      </a:lnTo>
                      <a:lnTo>
                        <a:pt x="2007823" y="3183057"/>
                      </a:lnTo>
                      <a:lnTo>
                        <a:pt x="2085700" y="3183057"/>
                      </a:lnTo>
                      <a:lnTo>
                        <a:pt x="2117784" y="3150973"/>
                      </a:lnTo>
                      <a:lnTo>
                        <a:pt x="2227746" y="3150973"/>
                      </a:lnTo>
                      <a:lnTo>
                        <a:pt x="2241455" y="3178536"/>
                      </a:lnTo>
                      <a:lnTo>
                        <a:pt x="2236934" y="3224329"/>
                      </a:lnTo>
                      <a:lnTo>
                        <a:pt x="2214038" y="3265601"/>
                      </a:lnTo>
                      <a:lnTo>
                        <a:pt x="2264497" y="3371042"/>
                      </a:lnTo>
                      <a:cubicBezTo>
                        <a:pt x="2264497" y="3371042"/>
                        <a:pt x="2259976" y="3389418"/>
                        <a:pt x="2259976" y="3403127"/>
                      </a:cubicBezTo>
                      <a:cubicBezTo>
                        <a:pt x="2259976" y="3416835"/>
                        <a:pt x="2218704" y="3444399"/>
                        <a:pt x="2218704" y="3458108"/>
                      </a:cubicBezTo>
                      <a:cubicBezTo>
                        <a:pt x="2218704" y="3471816"/>
                        <a:pt x="2200329" y="3503901"/>
                        <a:pt x="2200329" y="3503901"/>
                      </a:cubicBezTo>
                      <a:cubicBezTo>
                        <a:pt x="2200329" y="3503901"/>
                        <a:pt x="2159056" y="3549694"/>
                        <a:pt x="2159056" y="3563548"/>
                      </a:cubicBezTo>
                      <a:cubicBezTo>
                        <a:pt x="2159056" y="3568944"/>
                        <a:pt x="2159056" y="3599133"/>
                        <a:pt x="2159056" y="3633696"/>
                      </a:cubicBezTo>
                      <a:lnTo>
                        <a:pt x="2172765" y="3627717"/>
                      </a:lnTo>
                      <a:lnTo>
                        <a:pt x="2255309" y="3581924"/>
                      </a:lnTo>
                      <a:lnTo>
                        <a:pt x="2266831" y="3552173"/>
                      </a:lnTo>
                      <a:lnTo>
                        <a:pt x="2296582" y="3542985"/>
                      </a:lnTo>
                      <a:lnTo>
                        <a:pt x="2305769" y="3549839"/>
                      </a:lnTo>
                      <a:cubicBezTo>
                        <a:pt x="2305769" y="3549839"/>
                        <a:pt x="2312624" y="3554360"/>
                        <a:pt x="2312624" y="3563548"/>
                      </a:cubicBezTo>
                      <a:cubicBezTo>
                        <a:pt x="2312624" y="3572736"/>
                        <a:pt x="2321812" y="3563548"/>
                        <a:pt x="2312624" y="3572736"/>
                      </a:cubicBezTo>
                      <a:cubicBezTo>
                        <a:pt x="2303436" y="3581924"/>
                        <a:pt x="2319478" y="3577257"/>
                        <a:pt x="2303436" y="3581924"/>
                      </a:cubicBezTo>
                      <a:cubicBezTo>
                        <a:pt x="2287394" y="3586445"/>
                        <a:pt x="2246122" y="3652947"/>
                        <a:pt x="2246122" y="3652947"/>
                      </a:cubicBezTo>
                      <a:lnTo>
                        <a:pt x="2252976" y="3675843"/>
                      </a:lnTo>
                      <a:cubicBezTo>
                        <a:pt x="2230079" y="3680364"/>
                        <a:pt x="2241455" y="3678177"/>
                        <a:pt x="2218559" y="3682698"/>
                      </a:cubicBezTo>
                      <a:cubicBezTo>
                        <a:pt x="2195662" y="3687219"/>
                        <a:pt x="2195662" y="3687219"/>
                        <a:pt x="2195662" y="3687219"/>
                      </a:cubicBezTo>
                      <a:lnTo>
                        <a:pt x="2181953" y="3703261"/>
                      </a:lnTo>
                      <a:lnTo>
                        <a:pt x="2188807" y="3721636"/>
                      </a:lnTo>
                      <a:lnTo>
                        <a:pt x="2211704" y="3742199"/>
                      </a:lnTo>
                      <a:lnTo>
                        <a:pt x="2230079" y="3744533"/>
                      </a:lnTo>
                      <a:lnTo>
                        <a:pt x="2246122" y="3740012"/>
                      </a:lnTo>
                      <a:lnTo>
                        <a:pt x="2275873" y="3746866"/>
                      </a:lnTo>
                      <a:lnTo>
                        <a:pt x="2298769" y="3753721"/>
                      </a:lnTo>
                      <a:lnTo>
                        <a:pt x="2298769" y="3762909"/>
                      </a:lnTo>
                      <a:lnTo>
                        <a:pt x="2280394" y="3774430"/>
                      </a:lnTo>
                      <a:lnTo>
                        <a:pt x="2243788" y="3774430"/>
                      </a:lnTo>
                      <a:lnTo>
                        <a:pt x="2227746" y="3797326"/>
                      </a:lnTo>
                      <a:lnTo>
                        <a:pt x="2236934" y="3808847"/>
                      </a:lnTo>
                      <a:lnTo>
                        <a:pt x="2239267" y="3829411"/>
                      </a:lnTo>
                      <a:lnTo>
                        <a:pt x="2234746" y="3927997"/>
                      </a:lnTo>
                      <a:cubicBezTo>
                        <a:pt x="2234746" y="3927997"/>
                        <a:pt x="2227892" y="3937185"/>
                        <a:pt x="2209517" y="3939518"/>
                      </a:cubicBezTo>
                      <a:cubicBezTo>
                        <a:pt x="2191141" y="3941851"/>
                        <a:pt x="2163723" y="3951039"/>
                        <a:pt x="2163723" y="3951039"/>
                      </a:cubicBezTo>
                      <a:cubicBezTo>
                        <a:pt x="2152202" y="3957894"/>
                        <a:pt x="2143160" y="3962561"/>
                        <a:pt x="2143160" y="3969415"/>
                      </a:cubicBezTo>
                      <a:lnTo>
                        <a:pt x="2154681" y="3976269"/>
                      </a:lnTo>
                      <a:cubicBezTo>
                        <a:pt x="2154681" y="3976269"/>
                        <a:pt x="2166203" y="3980790"/>
                        <a:pt x="2159202" y="3989978"/>
                      </a:cubicBezTo>
                      <a:cubicBezTo>
                        <a:pt x="2152348" y="3999166"/>
                        <a:pt x="2152348" y="3999166"/>
                        <a:pt x="2152348" y="3999166"/>
                      </a:cubicBezTo>
                      <a:lnTo>
                        <a:pt x="2159202" y="4012875"/>
                      </a:lnTo>
                      <a:lnTo>
                        <a:pt x="2175245" y="4015208"/>
                      </a:lnTo>
                      <a:lnTo>
                        <a:pt x="2204996" y="4015208"/>
                      </a:lnTo>
                      <a:lnTo>
                        <a:pt x="2248601" y="4015208"/>
                      </a:lnTo>
                      <a:lnTo>
                        <a:pt x="2269164" y="4038105"/>
                      </a:lnTo>
                      <a:lnTo>
                        <a:pt x="2298915" y="4044959"/>
                      </a:lnTo>
                      <a:cubicBezTo>
                        <a:pt x="2298915" y="4044959"/>
                        <a:pt x="2305769" y="4035771"/>
                        <a:pt x="2317291" y="4035771"/>
                      </a:cubicBezTo>
                      <a:cubicBezTo>
                        <a:pt x="2328812" y="4035771"/>
                        <a:pt x="2349375" y="4038105"/>
                        <a:pt x="2349375" y="4038105"/>
                      </a:cubicBezTo>
                      <a:cubicBezTo>
                        <a:pt x="2349375" y="4038105"/>
                        <a:pt x="2342521" y="4042625"/>
                        <a:pt x="2351709" y="4047292"/>
                      </a:cubicBezTo>
                      <a:cubicBezTo>
                        <a:pt x="2360896" y="4051813"/>
                        <a:pt x="2376938" y="4056480"/>
                        <a:pt x="2383793" y="4056480"/>
                      </a:cubicBezTo>
                      <a:cubicBezTo>
                        <a:pt x="2390647" y="4056480"/>
                        <a:pt x="2411356" y="4049626"/>
                        <a:pt x="2420398" y="4049626"/>
                      </a:cubicBezTo>
                      <a:cubicBezTo>
                        <a:pt x="2429586" y="4049626"/>
                        <a:pt x="2443295" y="4045105"/>
                        <a:pt x="2461670" y="4049626"/>
                      </a:cubicBezTo>
                      <a:cubicBezTo>
                        <a:pt x="2480046" y="4054147"/>
                        <a:pt x="2548444" y="4100086"/>
                        <a:pt x="2548444" y="4100086"/>
                      </a:cubicBezTo>
                      <a:lnTo>
                        <a:pt x="2548735" y="146"/>
                      </a:lnTo>
                      <a:lnTo>
                        <a:pt x="1204110" y="0"/>
                      </a:lnTo>
                      <a:lnTo>
                        <a:pt x="1259237" y="43606"/>
                      </a:lnTo>
                      <a:lnTo>
                        <a:pt x="1219569" y="86336"/>
                      </a:lnTo>
                      <a:lnTo>
                        <a:pt x="1268425" y="190173"/>
                      </a:lnTo>
                      <a:lnTo>
                        <a:pt x="1233278" y="213069"/>
                      </a:lnTo>
                      <a:lnTo>
                        <a:pt x="1205714" y="235966"/>
                      </a:lnTo>
                      <a:lnTo>
                        <a:pt x="1182818" y="235966"/>
                      </a:lnTo>
                      <a:lnTo>
                        <a:pt x="1104940" y="240487"/>
                      </a:lnTo>
                      <a:cubicBezTo>
                        <a:pt x="1082044" y="231299"/>
                        <a:pt x="1077377" y="212923"/>
                        <a:pt x="1077377" y="212923"/>
                      </a:cubicBezTo>
                      <a:lnTo>
                        <a:pt x="1072856" y="176318"/>
                      </a:lnTo>
                      <a:cubicBezTo>
                        <a:pt x="1072856" y="176318"/>
                        <a:pt x="1040772" y="176318"/>
                        <a:pt x="1072856" y="139713"/>
                      </a:cubicBezTo>
                      <a:cubicBezTo>
                        <a:pt x="1104940" y="103107"/>
                        <a:pt x="1104940" y="103107"/>
                        <a:pt x="1104940" y="103107"/>
                      </a:cubicBezTo>
                      <a:lnTo>
                        <a:pt x="1008687" y="11375"/>
                      </a:lnTo>
                      <a:lnTo>
                        <a:pt x="953706" y="43460"/>
                      </a:lnTo>
                      <a:lnTo>
                        <a:pt x="926143" y="80065"/>
                      </a:lnTo>
                      <a:lnTo>
                        <a:pt x="848265" y="89253"/>
                      </a:lnTo>
                      <a:lnTo>
                        <a:pt x="875829" y="107628"/>
                      </a:lnTo>
                      <a:lnTo>
                        <a:pt x="926289" y="112149"/>
                      </a:lnTo>
                      <a:lnTo>
                        <a:pt x="967561" y="199215"/>
                      </a:lnTo>
                      <a:lnTo>
                        <a:pt x="1013354" y="277092"/>
                      </a:lnTo>
                      <a:lnTo>
                        <a:pt x="1036251" y="286280"/>
                      </a:lnTo>
                      <a:lnTo>
                        <a:pt x="1082044" y="290801"/>
                      </a:lnTo>
                      <a:lnTo>
                        <a:pt x="1109607" y="322885"/>
                      </a:lnTo>
                      <a:lnTo>
                        <a:pt x="1146213" y="396241"/>
                      </a:lnTo>
                      <a:lnTo>
                        <a:pt x="1150734" y="423805"/>
                      </a:lnTo>
                      <a:lnTo>
                        <a:pt x="1150734" y="469598"/>
                      </a:lnTo>
                      <a:lnTo>
                        <a:pt x="1127837" y="474119"/>
                      </a:lnTo>
                      <a:lnTo>
                        <a:pt x="1086565" y="451222"/>
                      </a:lnTo>
                      <a:lnTo>
                        <a:pt x="1086565" y="428326"/>
                      </a:lnTo>
                      <a:lnTo>
                        <a:pt x="976603" y="423805"/>
                      </a:lnTo>
                      <a:lnTo>
                        <a:pt x="985791" y="442180"/>
                      </a:lnTo>
                      <a:lnTo>
                        <a:pt x="985791" y="474265"/>
                      </a:lnTo>
                      <a:cubicBezTo>
                        <a:pt x="985791" y="474265"/>
                        <a:pt x="994979" y="483453"/>
                        <a:pt x="994979" y="501828"/>
                      </a:cubicBezTo>
                      <a:cubicBezTo>
                        <a:pt x="994979" y="520204"/>
                        <a:pt x="972082" y="556809"/>
                        <a:pt x="972082" y="556809"/>
                      </a:cubicBezTo>
                      <a:lnTo>
                        <a:pt x="944519" y="616457"/>
                      </a:lnTo>
                      <a:lnTo>
                        <a:pt x="907914" y="694334"/>
                      </a:lnTo>
                      <a:lnTo>
                        <a:pt x="944519" y="730939"/>
                      </a:lnTo>
                      <a:lnTo>
                        <a:pt x="1031584" y="744648"/>
                      </a:lnTo>
                      <a:lnTo>
                        <a:pt x="1059147" y="781253"/>
                      </a:lnTo>
                      <a:lnTo>
                        <a:pt x="1086711" y="817859"/>
                      </a:lnTo>
                      <a:cubicBezTo>
                        <a:pt x="1086711" y="817859"/>
                        <a:pt x="1045439" y="831568"/>
                        <a:pt x="1031730" y="831568"/>
                      </a:cubicBezTo>
                      <a:cubicBezTo>
                        <a:pt x="1018021" y="831568"/>
                        <a:pt x="885017" y="845276"/>
                        <a:pt x="885017" y="845276"/>
                      </a:cubicBezTo>
                      <a:lnTo>
                        <a:pt x="761201" y="804004"/>
                      </a:lnTo>
                      <a:lnTo>
                        <a:pt x="756679" y="831568"/>
                      </a:lnTo>
                      <a:cubicBezTo>
                        <a:pt x="756679" y="831568"/>
                        <a:pt x="750554" y="842214"/>
                        <a:pt x="756679" y="854464"/>
                      </a:cubicBezTo>
                      <a:cubicBezTo>
                        <a:pt x="770388" y="882027"/>
                        <a:pt x="825369" y="918633"/>
                        <a:pt x="825369" y="918633"/>
                      </a:cubicBezTo>
                      <a:lnTo>
                        <a:pt x="871162" y="904924"/>
                      </a:lnTo>
                      <a:lnTo>
                        <a:pt x="926143" y="904924"/>
                      </a:lnTo>
                      <a:lnTo>
                        <a:pt x="939852" y="964572"/>
                      </a:lnTo>
                      <a:cubicBezTo>
                        <a:pt x="939852" y="964572"/>
                        <a:pt x="944373" y="996656"/>
                        <a:pt x="930664" y="1005844"/>
                      </a:cubicBezTo>
                      <a:cubicBezTo>
                        <a:pt x="916955" y="1015032"/>
                        <a:pt x="944373" y="1037928"/>
                        <a:pt x="898580" y="1037928"/>
                      </a:cubicBezTo>
                      <a:cubicBezTo>
                        <a:pt x="852787" y="1037928"/>
                        <a:pt x="793139" y="1037928"/>
                        <a:pt x="793139" y="1037928"/>
                      </a:cubicBezTo>
                      <a:lnTo>
                        <a:pt x="779430" y="987468"/>
                      </a:lnTo>
                      <a:lnTo>
                        <a:pt x="738158" y="987468"/>
                      </a:lnTo>
                      <a:lnTo>
                        <a:pt x="706074" y="991989"/>
                      </a:lnTo>
                      <a:lnTo>
                        <a:pt x="641905" y="895736"/>
                      </a:lnTo>
                      <a:lnTo>
                        <a:pt x="586924" y="859131"/>
                      </a:lnTo>
                      <a:lnTo>
                        <a:pt x="596112" y="781253"/>
                      </a:lnTo>
                      <a:lnTo>
                        <a:pt x="559507" y="749169"/>
                      </a:lnTo>
                      <a:lnTo>
                        <a:pt x="481629" y="744648"/>
                      </a:lnTo>
                      <a:cubicBezTo>
                        <a:pt x="481629" y="744648"/>
                        <a:pt x="426649" y="735460"/>
                        <a:pt x="408273" y="721752"/>
                      </a:cubicBezTo>
                      <a:cubicBezTo>
                        <a:pt x="389897" y="708043"/>
                        <a:pt x="339583" y="657583"/>
                        <a:pt x="339583" y="657583"/>
                      </a:cubicBezTo>
                      <a:cubicBezTo>
                        <a:pt x="339583" y="657583"/>
                        <a:pt x="312020" y="625499"/>
                        <a:pt x="330395" y="625499"/>
                      </a:cubicBezTo>
                      <a:cubicBezTo>
                        <a:pt x="348771" y="625499"/>
                        <a:pt x="422128" y="625499"/>
                        <a:pt x="422128" y="625499"/>
                      </a:cubicBezTo>
                      <a:cubicBezTo>
                        <a:pt x="422128" y="625499"/>
                        <a:pt x="394564" y="639207"/>
                        <a:pt x="422128" y="653062"/>
                      </a:cubicBezTo>
                      <a:cubicBezTo>
                        <a:pt x="449691" y="666771"/>
                        <a:pt x="490817" y="694334"/>
                        <a:pt x="509192" y="685146"/>
                      </a:cubicBezTo>
                      <a:cubicBezTo>
                        <a:pt x="527568" y="675959"/>
                        <a:pt x="550465" y="662250"/>
                        <a:pt x="577882" y="662250"/>
                      </a:cubicBezTo>
                      <a:cubicBezTo>
                        <a:pt x="605446" y="662250"/>
                        <a:pt x="687844" y="662250"/>
                        <a:pt x="687844" y="662250"/>
                      </a:cubicBezTo>
                      <a:lnTo>
                        <a:pt x="811660" y="648541"/>
                      </a:lnTo>
                      <a:lnTo>
                        <a:pt x="903393" y="570664"/>
                      </a:lnTo>
                      <a:lnTo>
                        <a:pt x="917101" y="387345"/>
                      </a:lnTo>
                      <a:lnTo>
                        <a:pt x="857453" y="341552"/>
                      </a:lnTo>
                      <a:lnTo>
                        <a:pt x="811660" y="286571"/>
                      </a:lnTo>
                      <a:lnTo>
                        <a:pt x="687844" y="291092"/>
                      </a:lnTo>
                      <a:lnTo>
                        <a:pt x="587070" y="286571"/>
                      </a:lnTo>
                      <a:lnTo>
                        <a:pt x="490817" y="226924"/>
                      </a:lnTo>
                      <a:lnTo>
                        <a:pt x="325875" y="226924"/>
                      </a:lnTo>
                      <a:lnTo>
                        <a:pt x="270893" y="254487"/>
                      </a:lnTo>
                      <a:lnTo>
                        <a:pt x="170119" y="263675"/>
                      </a:lnTo>
                      <a:cubicBezTo>
                        <a:pt x="170119" y="263675"/>
                        <a:pt x="151744" y="254487"/>
                        <a:pt x="151744" y="240778"/>
                      </a:cubicBezTo>
                      <a:cubicBezTo>
                        <a:pt x="151744" y="227070"/>
                        <a:pt x="156265" y="199506"/>
                        <a:pt x="156265" y="199506"/>
                      </a:cubicBezTo>
                      <a:lnTo>
                        <a:pt x="92096" y="199506"/>
                      </a:lnTo>
                      <a:lnTo>
                        <a:pt x="92096" y="222403"/>
                      </a:lnTo>
                      <a:cubicBezTo>
                        <a:pt x="92096" y="222403"/>
                        <a:pt x="110472" y="254487"/>
                        <a:pt x="92096" y="254487"/>
                      </a:cubicBezTo>
                      <a:cubicBezTo>
                        <a:pt x="73721" y="254487"/>
                        <a:pt x="50824" y="254487"/>
                        <a:pt x="50824" y="254487"/>
                      </a:cubicBezTo>
                      <a:lnTo>
                        <a:pt x="50824" y="304947"/>
                      </a:lnTo>
                      <a:lnTo>
                        <a:pt x="73" y="350886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</p:grpSp>
          <p:sp>
            <p:nvSpPr>
              <p:cNvPr id="39" name="Freeform: Shape 482">
                <a:extLst>
                  <a:ext uri="{FF2B5EF4-FFF2-40B4-BE49-F238E27FC236}">
                    <a16:creationId xmlns:a16="http://schemas.microsoft.com/office/drawing/2014/main" id="{7BFECED0-C465-D0F2-9063-ADF79A8DFF92}"/>
                  </a:ext>
                </a:extLst>
              </p:cNvPr>
              <p:cNvSpPr/>
              <p:nvPr/>
            </p:nvSpPr>
            <p:spPr>
              <a:xfrm>
                <a:off x="8519802" y="2320572"/>
                <a:ext cx="14584" cy="14584"/>
              </a:xfrm>
              <a:custGeom>
                <a:avLst/>
                <a:gdLst>
                  <a:gd name="connsiteX0" fmla="*/ 3792 w 0"/>
                  <a:gd name="connsiteY0" fmla="*/ 0 h 0"/>
                  <a:gd name="connsiteX1" fmla="*/ 0 w 0"/>
                  <a:gd name="connsiteY1" fmla="*/ 1021 h 0"/>
                  <a:gd name="connsiteX2" fmla="*/ 3792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3792" y="0"/>
                    </a:moveTo>
                    <a:cubicBezTo>
                      <a:pt x="2479" y="292"/>
                      <a:pt x="1312" y="729"/>
                      <a:pt x="0" y="1021"/>
                    </a:cubicBezTo>
                    <a:cubicBezTo>
                      <a:pt x="1312" y="583"/>
                      <a:pt x="2479" y="292"/>
                      <a:pt x="3792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40" name="Freeform: Shape 483">
                <a:extLst>
                  <a:ext uri="{FF2B5EF4-FFF2-40B4-BE49-F238E27FC236}">
                    <a16:creationId xmlns:a16="http://schemas.microsoft.com/office/drawing/2014/main" id="{CEB6898D-B84F-C9E9-5E06-71EB25537239}"/>
                  </a:ext>
                </a:extLst>
              </p:cNvPr>
              <p:cNvSpPr/>
              <p:nvPr/>
            </p:nvSpPr>
            <p:spPr>
              <a:xfrm>
                <a:off x="8525199" y="2319259"/>
                <a:ext cx="14584" cy="14584"/>
              </a:xfrm>
              <a:custGeom>
                <a:avLst/>
                <a:gdLst>
                  <a:gd name="connsiteX0" fmla="*/ 3500 w 0"/>
                  <a:gd name="connsiteY0" fmla="*/ 0 h 0"/>
                  <a:gd name="connsiteX1" fmla="*/ 0 w 0"/>
                  <a:gd name="connsiteY1" fmla="*/ 875 h 0"/>
                  <a:gd name="connsiteX2" fmla="*/ 3500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3500" y="0"/>
                    </a:moveTo>
                    <a:cubicBezTo>
                      <a:pt x="2333" y="292"/>
                      <a:pt x="1167" y="583"/>
                      <a:pt x="0" y="875"/>
                    </a:cubicBezTo>
                    <a:cubicBezTo>
                      <a:pt x="1021" y="583"/>
                      <a:pt x="2333" y="292"/>
                      <a:pt x="3500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41" name="Freeform: Shape 484">
                <a:extLst>
                  <a:ext uri="{FF2B5EF4-FFF2-40B4-BE49-F238E27FC236}">
                    <a16:creationId xmlns:a16="http://schemas.microsoft.com/office/drawing/2014/main" id="{B3F94F9C-3829-A832-F9B6-CDEE64B226F4}"/>
                  </a:ext>
                </a:extLst>
              </p:cNvPr>
              <p:cNvSpPr/>
              <p:nvPr/>
            </p:nvSpPr>
            <p:spPr>
              <a:xfrm>
                <a:off x="8529720" y="2317801"/>
                <a:ext cx="14584" cy="14584"/>
              </a:xfrm>
              <a:custGeom>
                <a:avLst/>
                <a:gdLst>
                  <a:gd name="connsiteX0" fmla="*/ 3937 w 0"/>
                  <a:gd name="connsiteY0" fmla="*/ 0 h 0"/>
                  <a:gd name="connsiteX1" fmla="*/ 0 w 0"/>
                  <a:gd name="connsiteY1" fmla="*/ 1021 h 0"/>
                  <a:gd name="connsiteX2" fmla="*/ 3937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3937" y="0"/>
                    </a:moveTo>
                    <a:cubicBezTo>
                      <a:pt x="2625" y="292"/>
                      <a:pt x="1312" y="729"/>
                      <a:pt x="0" y="1021"/>
                    </a:cubicBezTo>
                    <a:cubicBezTo>
                      <a:pt x="1312" y="729"/>
                      <a:pt x="2625" y="438"/>
                      <a:pt x="3937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42" name="Freeform: Shape 485">
                <a:extLst>
                  <a:ext uri="{FF2B5EF4-FFF2-40B4-BE49-F238E27FC236}">
                    <a16:creationId xmlns:a16="http://schemas.microsoft.com/office/drawing/2014/main" id="{E81EEAFF-26AA-6406-36A8-7814316F63F4}"/>
                  </a:ext>
                </a:extLst>
              </p:cNvPr>
              <p:cNvSpPr/>
              <p:nvPr/>
            </p:nvSpPr>
            <p:spPr>
              <a:xfrm>
                <a:off x="8519073" y="2321739"/>
                <a:ext cx="14584" cy="145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43" name="Freeform: Shape 486">
                <a:extLst>
                  <a:ext uri="{FF2B5EF4-FFF2-40B4-BE49-F238E27FC236}">
                    <a16:creationId xmlns:a16="http://schemas.microsoft.com/office/drawing/2014/main" id="{9D39C865-EAAD-E905-CCE9-65B46BD0F135}"/>
                  </a:ext>
                </a:extLst>
              </p:cNvPr>
              <p:cNvSpPr/>
              <p:nvPr/>
            </p:nvSpPr>
            <p:spPr>
              <a:xfrm>
                <a:off x="8535115" y="2316634"/>
                <a:ext cx="14584" cy="14584"/>
              </a:xfrm>
              <a:custGeom>
                <a:avLst/>
                <a:gdLst>
                  <a:gd name="connsiteX0" fmla="*/ 2917 w 0"/>
                  <a:gd name="connsiteY0" fmla="*/ 0 h 0"/>
                  <a:gd name="connsiteX1" fmla="*/ 0 w 0"/>
                  <a:gd name="connsiteY1" fmla="*/ 875 h 0"/>
                  <a:gd name="connsiteX2" fmla="*/ 2917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2917" y="0"/>
                    </a:moveTo>
                    <a:cubicBezTo>
                      <a:pt x="1896" y="292"/>
                      <a:pt x="1021" y="583"/>
                      <a:pt x="0" y="875"/>
                    </a:cubicBezTo>
                    <a:cubicBezTo>
                      <a:pt x="1021" y="583"/>
                      <a:pt x="1896" y="292"/>
                      <a:pt x="2917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44" name="Freeform: Shape 487">
                <a:extLst>
                  <a:ext uri="{FF2B5EF4-FFF2-40B4-BE49-F238E27FC236}">
                    <a16:creationId xmlns:a16="http://schemas.microsoft.com/office/drawing/2014/main" id="{947BCF2E-48BC-F2B9-86BD-EA9441EA2D83}"/>
                  </a:ext>
                </a:extLst>
              </p:cNvPr>
              <p:cNvSpPr/>
              <p:nvPr/>
            </p:nvSpPr>
            <p:spPr>
              <a:xfrm>
                <a:off x="8556262" y="2311384"/>
                <a:ext cx="14584" cy="14584"/>
              </a:xfrm>
              <a:custGeom>
                <a:avLst/>
                <a:gdLst>
                  <a:gd name="connsiteX0" fmla="*/ 292 w 0"/>
                  <a:gd name="connsiteY0" fmla="*/ 0 h 0"/>
                  <a:gd name="connsiteX1" fmla="*/ 0 w 0"/>
                  <a:gd name="connsiteY1" fmla="*/ 146 h 0"/>
                  <a:gd name="connsiteX2" fmla="*/ 292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292" y="0"/>
                    </a:moveTo>
                    <a:cubicBezTo>
                      <a:pt x="292" y="0"/>
                      <a:pt x="146" y="0"/>
                      <a:pt x="0" y="146"/>
                    </a:cubicBezTo>
                    <a:cubicBezTo>
                      <a:pt x="146" y="0"/>
                      <a:pt x="292" y="0"/>
                      <a:pt x="292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45" name="Freeform: Shape 488">
                <a:extLst>
                  <a:ext uri="{FF2B5EF4-FFF2-40B4-BE49-F238E27FC236}">
                    <a16:creationId xmlns:a16="http://schemas.microsoft.com/office/drawing/2014/main" id="{0DE2A0D5-3487-83D6-7CC5-F56C9B2EC607}"/>
                  </a:ext>
                </a:extLst>
              </p:cNvPr>
              <p:cNvSpPr/>
              <p:nvPr/>
            </p:nvSpPr>
            <p:spPr>
              <a:xfrm>
                <a:off x="8554949" y="2311530"/>
                <a:ext cx="14584" cy="14584"/>
              </a:xfrm>
              <a:custGeom>
                <a:avLst/>
                <a:gdLst>
                  <a:gd name="connsiteX0" fmla="*/ 1021 w 0"/>
                  <a:gd name="connsiteY0" fmla="*/ 0 h 0"/>
                  <a:gd name="connsiteX1" fmla="*/ 0 w 0"/>
                  <a:gd name="connsiteY1" fmla="*/ 292 h 0"/>
                  <a:gd name="connsiteX2" fmla="*/ 1021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1021" y="0"/>
                    </a:moveTo>
                    <a:cubicBezTo>
                      <a:pt x="729" y="0"/>
                      <a:pt x="437" y="146"/>
                      <a:pt x="0" y="292"/>
                    </a:cubicBezTo>
                    <a:cubicBezTo>
                      <a:pt x="583" y="146"/>
                      <a:pt x="875" y="146"/>
                      <a:pt x="1021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46" name="Freeform: Shape 489">
                <a:extLst>
                  <a:ext uri="{FF2B5EF4-FFF2-40B4-BE49-F238E27FC236}">
                    <a16:creationId xmlns:a16="http://schemas.microsoft.com/office/drawing/2014/main" id="{E9A1E4E2-2703-FB3C-EBE2-2563D5237908}"/>
                  </a:ext>
                </a:extLst>
              </p:cNvPr>
              <p:cNvSpPr/>
              <p:nvPr/>
            </p:nvSpPr>
            <p:spPr>
              <a:xfrm>
                <a:off x="8553199" y="2311968"/>
                <a:ext cx="14584" cy="14584"/>
              </a:xfrm>
              <a:custGeom>
                <a:avLst/>
                <a:gdLst>
                  <a:gd name="connsiteX0" fmla="*/ 1604 w 0"/>
                  <a:gd name="connsiteY0" fmla="*/ 0 h 0"/>
                  <a:gd name="connsiteX1" fmla="*/ 0 w 0"/>
                  <a:gd name="connsiteY1" fmla="*/ 437 h 0"/>
                  <a:gd name="connsiteX2" fmla="*/ 1604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1604" y="0"/>
                    </a:moveTo>
                    <a:cubicBezTo>
                      <a:pt x="1167" y="146"/>
                      <a:pt x="583" y="292"/>
                      <a:pt x="0" y="437"/>
                    </a:cubicBezTo>
                    <a:cubicBezTo>
                      <a:pt x="583" y="292"/>
                      <a:pt x="1167" y="146"/>
                      <a:pt x="1604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47" name="Freeform: Shape 490">
                <a:extLst>
                  <a:ext uri="{FF2B5EF4-FFF2-40B4-BE49-F238E27FC236}">
                    <a16:creationId xmlns:a16="http://schemas.microsoft.com/office/drawing/2014/main" id="{F09FE121-D76C-FCB0-FAB6-26ED703C727F}"/>
                  </a:ext>
                </a:extLst>
              </p:cNvPr>
              <p:cNvSpPr/>
              <p:nvPr/>
            </p:nvSpPr>
            <p:spPr>
              <a:xfrm>
                <a:off x="8550574" y="2312551"/>
                <a:ext cx="14584" cy="14584"/>
              </a:xfrm>
              <a:custGeom>
                <a:avLst/>
                <a:gdLst>
                  <a:gd name="connsiteX0" fmla="*/ 1750 w 0"/>
                  <a:gd name="connsiteY0" fmla="*/ 0 h 0"/>
                  <a:gd name="connsiteX1" fmla="*/ 0 w 0"/>
                  <a:gd name="connsiteY1" fmla="*/ 437 h 0"/>
                  <a:gd name="connsiteX2" fmla="*/ 1750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1750" y="0"/>
                    </a:moveTo>
                    <a:cubicBezTo>
                      <a:pt x="1167" y="146"/>
                      <a:pt x="583" y="292"/>
                      <a:pt x="0" y="437"/>
                    </a:cubicBezTo>
                    <a:cubicBezTo>
                      <a:pt x="729" y="437"/>
                      <a:pt x="1312" y="146"/>
                      <a:pt x="1750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48" name="Freeform: Shape 492">
                <a:extLst>
                  <a:ext uri="{FF2B5EF4-FFF2-40B4-BE49-F238E27FC236}">
                    <a16:creationId xmlns:a16="http://schemas.microsoft.com/office/drawing/2014/main" id="{2B9A0076-81B6-F16B-EA83-0A221EE0543D}"/>
                  </a:ext>
                </a:extLst>
              </p:cNvPr>
              <p:cNvSpPr/>
              <p:nvPr/>
            </p:nvSpPr>
            <p:spPr>
              <a:xfrm>
                <a:off x="8543866" y="2314447"/>
                <a:ext cx="14584" cy="14584"/>
              </a:xfrm>
              <a:custGeom>
                <a:avLst/>
                <a:gdLst>
                  <a:gd name="connsiteX0" fmla="*/ 2187 w 0"/>
                  <a:gd name="connsiteY0" fmla="*/ 0 h 0"/>
                  <a:gd name="connsiteX1" fmla="*/ 0 w 0"/>
                  <a:gd name="connsiteY1" fmla="*/ 583 h 0"/>
                  <a:gd name="connsiteX2" fmla="*/ 2187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2187" y="0"/>
                    </a:moveTo>
                    <a:cubicBezTo>
                      <a:pt x="1458" y="146"/>
                      <a:pt x="729" y="437"/>
                      <a:pt x="0" y="583"/>
                    </a:cubicBezTo>
                    <a:cubicBezTo>
                      <a:pt x="729" y="292"/>
                      <a:pt x="1458" y="146"/>
                      <a:pt x="2187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49" name="Freeform: Shape 493">
                <a:extLst>
                  <a:ext uri="{FF2B5EF4-FFF2-40B4-BE49-F238E27FC236}">
                    <a16:creationId xmlns:a16="http://schemas.microsoft.com/office/drawing/2014/main" id="{F2DA845F-A591-78C9-D512-26C0BF103E18}"/>
                  </a:ext>
                </a:extLst>
              </p:cNvPr>
              <p:cNvSpPr/>
              <p:nvPr/>
            </p:nvSpPr>
            <p:spPr>
              <a:xfrm>
                <a:off x="8547074" y="2313280"/>
                <a:ext cx="14584" cy="14584"/>
              </a:xfrm>
              <a:custGeom>
                <a:avLst/>
                <a:gdLst>
                  <a:gd name="connsiteX0" fmla="*/ 2771 w 0"/>
                  <a:gd name="connsiteY0" fmla="*/ 0 h 0"/>
                  <a:gd name="connsiteX1" fmla="*/ 0 w 0"/>
                  <a:gd name="connsiteY1" fmla="*/ 729 h 0"/>
                  <a:gd name="connsiteX2" fmla="*/ 2771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2771" y="0"/>
                    </a:moveTo>
                    <a:cubicBezTo>
                      <a:pt x="1896" y="292"/>
                      <a:pt x="1021" y="437"/>
                      <a:pt x="0" y="729"/>
                    </a:cubicBezTo>
                    <a:cubicBezTo>
                      <a:pt x="1021" y="583"/>
                      <a:pt x="2042" y="292"/>
                      <a:pt x="2771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50" name="Freeform: Shape 497">
                <a:extLst>
                  <a:ext uri="{FF2B5EF4-FFF2-40B4-BE49-F238E27FC236}">
                    <a16:creationId xmlns:a16="http://schemas.microsoft.com/office/drawing/2014/main" id="{956EA441-7CCE-2BE2-2A5F-1D67D5AE17DE}"/>
                  </a:ext>
                </a:extLst>
              </p:cNvPr>
              <p:cNvSpPr/>
              <p:nvPr/>
            </p:nvSpPr>
            <p:spPr>
              <a:xfrm>
                <a:off x="8539053" y="2315322"/>
                <a:ext cx="14584" cy="14584"/>
              </a:xfrm>
              <a:custGeom>
                <a:avLst/>
                <a:gdLst>
                  <a:gd name="connsiteX0" fmla="*/ 3500 w 0"/>
                  <a:gd name="connsiteY0" fmla="*/ 0 h 0"/>
                  <a:gd name="connsiteX1" fmla="*/ 0 w 0"/>
                  <a:gd name="connsiteY1" fmla="*/ 1021 h 0"/>
                  <a:gd name="connsiteX2" fmla="*/ 3500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3500" y="0"/>
                    </a:moveTo>
                    <a:cubicBezTo>
                      <a:pt x="2333" y="292"/>
                      <a:pt x="1167" y="583"/>
                      <a:pt x="0" y="1021"/>
                    </a:cubicBezTo>
                    <a:cubicBezTo>
                      <a:pt x="1312" y="729"/>
                      <a:pt x="2479" y="437"/>
                      <a:pt x="3500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06509EE0-16AE-24EE-B400-090A76473997}"/>
                  </a:ext>
                </a:extLst>
              </p:cNvPr>
              <p:cNvGrpSpPr/>
              <p:nvPr/>
            </p:nvGrpSpPr>
            <p:grpSpPr>
              <a:xfrm>
                <a:off x="8624806" y="494536"/>
                <a:ext cx="904195" cy="2420908"/>
                <a:chOff x="8624806" y="494536"/>
                <a:chExt cx="904195" cy="2420908"/>
              </a:xfrm>
              <a:grpFill/>
            </p:grpSpPr>
            <p:sp>
              <p:nvSpPr>
                <p:cNvPr id="285" name="Freeform: Shape 499">
                  <a:extLst>
                    <a:ext uri="{FF2B5EF4-FFF2-40B4-BE49-F238E27FC236}">
                      <a16:creationId xmlns:a16="http://schemas.microsoft.com/office/drawing/2014/main" id="{B198250F-025F-4CA3-16F4-06024E9CF987}"/>
                    </a:ext>
                  </a:extLst>
                </p:cNvPr>
                <p:cNvSpPr/>
                <p:nvPr/>
              </p:nvSpPr>
              <p:spPr>
                <a:xfrm>
                  <a:off x="9226679" y="526766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1312 w 0"/>
                    <a:gd name="connsiteY1" fmla="*/ 1750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437" y="583"/>
                        <a:pt x="1021" y="1167"/>
                        <a:pt x="1312" y="1750"/>
                      </a:cubicBezTo>
                      <a:cubicBezTo>
                        <a:pt x="1021" y="1167"/>
                        <a:pt x="437" y="583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86" name="Freeform: Shape 500">
                  <a:extLst>
                    <a:ext uri="{FF2B5EF4-FFF2-40B4-BE49-F238E27FC236}">
                      <a16:creationId xmlns:a16="http://schemas.microsoft.com/office/drawing/2014/main" id="{47CE3C71-85F6-7D67-5081-E2F77183D4AD}"/>
                    </a:ext>
                  </a:extLst>
                </p:cNvPr>
                <p:cNvSpPr/>
                <p:nvPr/>
              </p:nvSpPr>
              <p:spPr>
                <a:xfrm>
                  <a:off x="9222595" y="521516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1896 w 0"/>
                    <a:gd name="connsiteY1" fmla="*/ 2479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729" y="875"/>
                        <a:pt x="1312" y="1604"/>
                        <a:pt x="1896" y="2479"/>
                      </a:cubicBezTo>
                      <a:cubicBezTo>
                        <a:pt x="1312" y="1604"/>
                        <a:pt x="583" y="875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87" name="Freeform: Shape 501">
                  <a:extLst>
                    <a:ext uri="{FF2B5EF4-FFF2-40B4-BE49-F238E27FC236}">
                      <a16:creationId xmlns:a16="http://schemas.microsoft.com/office/drawing/2014/main" id="{D307E086-FA83-B2A6-2C21-99D4CB396ECC}"/>
                    </a:ext>
                  </a:extLst>
                </p:cNvPr>
                <p:cNvSpPr/>
                <p:nvPr/>
              </p:nvSpPr>
              <p:spPr>
                <a:xfrm>
                  <a:off x="9331099" y="550684"/>
                  <a:ext cx="14584" cy="14584"/>
                </a:xfrm>
                <a:custGeom>
                  <a:avLst/>
                  <a:gdLst>
                    <a:gd name="connsiteX0" fmla="*/ 729 w 0"/>
                    <a:gd name="connsiteY0" fmla="*/ 0 h 0"/>
                    <a:gd name="connsiteX1" fmla="*/ 0 w 0"/>
                    <a:gd name="connsiteY1" fmla="*/ 2917 h 0"/>
                    <a:gd name="connsiteX2" fmla="*/ 729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729" y="0"/>
                      </a:moveTo>
                      <a:lnTo>
                        <a:pt x="0" y="2917"/>
                      </a:lnTo>
                      <a:lnTo>
                        <a:pt x="729" y="0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88" name="Freeform: Shape 502">
                  <a:extLst>
                    <a:ext uri="{FF2B5EF4-FFF2-40B4-BE49-F238E27FC236}">
                      <a16:creationId xmlns:a16="http://schemas.microsoft.com/office/drawing/2014/main" id="{F8B2CFEF-FB70-9CB6-C6CC-2CAE27C04EAC}"/>
                    </a:ext>
                  </a:extLst>
                </p:cNvPr>
                <p:cNvSpPr/>
                <p:nvPr/>
              </p:nvSpPr>
              <p:spPr>
                <a:xfrm>
                  <a:off x="9224929" y="524579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1312 w 0"/>
                    <a:gd name="connsiteY1" fmla="*/ 1604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437" y="583"/>
                        <a:pt x="875" y="1021"/>
                        <a:pt x="1312" y="1604"/>
                      </a:cubicBezTo>
                      <a:cubicBezTo>
                        <a:pt x="875" y="1021"/>
                        <a:pt x="437" y="437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89" name="Freeform: Shape 503">
                  <a:extLst>
                    <a:ext uri="{FF2B5EF4-FFF2-40B4-BE49-F238E27FC236}">
                      <a16:creationId xmlns:a16="http://schemas.microsoft.com/office/drawing/2014/main" id="{D1A2EA1D-364A-164E-34A7-418EF2A1E4CF}"/>
                    </a:ext>
                  </a:extLst>
                </p:cNvPr>
                <p:cNvSpPr/>
                <p:nvPr/>
              </p:nvSpPr>
              <p:spPr>
                <a:xfrm>
                  <a:off x="9528417" y="1018969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583 w 0"/>
                    <a:gd name="connsiteY1" fmla="*/ 146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46" y="0"/>
                        <a:pt x="292" y="0"/>
                        <a:pt x="583" y="146"/>
                      </a:cubicBezTo>
                      <a:cubicBezTo>
                        <a:pt x="437" y="0"/>
                        <a:pt x="146" y="0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90" name="Freeform: Shape 506">
                  <a:extLst>
                    <a:ext uri="{FF2B5EF4-FFF2-40B4-BE49-F238E27FC236}">
                      <a16:creationId xmlns:a16="http://schemas.microsoft.com/office/drawing/2014/main" id="{D863F0E4-AB12-5519-6FBD-BA7EF38D5517}"/>
                    </a:ext>
                  </a:extLst>
                </p:cNvPr>
                <p:cNvSpPr/>
                <p:nvPr/>
              </p:nvSpPr>
              <p:spPr>
                <a:xfrm>
                  <a:off x="9478978" y="1037199"/>
                  <a:ext cx="14584" cy="14584"/>
                </a:xfrm>
                <a:custGeom>
                  <a:avLst/>
                  <a:gdLst>
                    <a:gd name="connsiteX0" fmla="*/ 3354 w 0"/>
                    <a:gd name="connsiteY0" fmla="*/ 0 h 0"/>
                    <a:gd name="connsiteX1" fmla="*/ 0 w 0"/>
                    <a:gd name="connsiteY1" fmla="*/ 1896 h 0"/>
                    <a:gd name="connsiteX2" fmla="*/ 3354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3354" y="0"/>
                      </a:moveTo>
                      <a:cubicBezTo>
                        <a:pt x="2333" y="729"/>
                        <a:pt x="1167" y="1458"/>
                        <a:pt x="0" y="1896"/>
                      </a:cubicBezTo>
                      <a:cubicBezTo>
                        <a:pt x="1167" y="1458"/>
                        <a:pt x="2333" y="729"/>
                        <a:pt x="3354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91" name="Freeform: Shape 507">
                  <a:extLst>
                    <a:ext uri="{FF2B5EF4-FFF2-40B4-BE49-F238E27FC236}">
                      <a16:creationId xmlns:a16="http://schemas.microsoft.com/office/drawing/2014/main" id="{D4FDFB3F-85DB-EDD4-6313-D2BF5E97AE73}"/>
                    </a:ext>
                  </a:extLst>
                </p:cNvPr>
                <p:cNvSpPr/>
                <p:nvPr/>
              </p:nvSpPr>
              <p:spPr>
                <a:xfrm>
                  <a:off x="9529146" y="1019115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8604 w 0"/>
                    <a:gd name="connsiteY1" fmla="*/ 2917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604" y="292"/>
                        <a:pt x="5250" y="1167"/>
                        <a:pt x="8604" y="2917"/>
                      </a:cubicBezTo>
                      <a:cubicBezTo>
                        <a:pt x="5250" y="1167"/>
                        <a:pt x="1604" y="292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92" name="Freeform: Shape 508">
                  <a:extLst>
                    <a:ext uri="{FF2B5EF4-FFF2-40B4-BE49-F238E27FC236}">
                      <a16:creationId xmlns:a16="http://schemas.microsoft.com/office/drawing/2014/main" id="{490655B2-2907-8E8B-586E-3BDD86DB64D7}"/>
                    </a:ext>
                  </a:extLst>
                </p:cNvPr>
                <p:cNvSpPr/>
                <p:nvPr/>
              </p:nvSpPr>
              <p:spPr>
                <a:xfrm>
                  <a:off x="9528271" y="1018823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292 w 0"/>
                    <a:gd name="connsiteY1" fmla="*/ 0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146" y="0"/>
                        <a:pt x="29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93" name="Freeform: Shape 509">
                  <a:extLst>
                    <a:ext uri="{FF2B5EF4-FFF2-40B4-BE49-F238E27FC236}">
                      <a16:creationId xmlns:a16="http://schemas.microsoft.com/office/drawing/2014/main" id="{33533B10-F35D-09D5-18B7-8C2AE20EE453}"/>
                    </a:ext>
                  </a:extLst>
                </p:cNvPr>
                <p:cNvSpPr/>
                <p:nvPr/>
              </p:nvSpPr>
              <p:spPr>
                <a:xfrm>
                  <a:off x="9200282" y="494536"/>
                  <a:ext cx="14584" cy="14584"/>
                </a:xfrm>
                <a:custGeom>
                  <a:avLst/>
                  <a:gdLst>
                    <a:gd name="connsiteX0" fmla="*/ 1604 w 0"/>
                    <a:gd name="connsiteY0" fmla="*/ 1896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1604 w 0"/>
                    <a:gd name="connsiteY3" fmla="*/ 1896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1604" y="1896"/>
                      </a:moveTo>
                      <a:cubicBezTo>
                        <a:pt x="1021" y="1313"/>
                        <a:pt x="583" y="583"/>
                        <a:pt x="0" y="0"/>
                      </a:cubicBezTo>
                      <a:lnTo>
                        <a:pt x="0" y="0"/>
                      </a:lnTo>
                      <a:cubicBezTo>
                        <a:pt x="437" y="729"/>
                        <a:pt x="1021" y="1313"/>
                        <a:pt x="1604" y="1896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94" name="Freeform: Shape 510">
                  <a:extLst>
                    <a:ext uri="{FF2B5EF4-FFF2-40B4-BE49-F238E27FC236}">
                      <a16:creationId xmlns:a16="http://schemas.microsoft.com/office/drawing/2014/main" id="{3299B41E-D482-8D98-5F02-61A4FA18D2C8}"/>
                    </a:ext>
                  </a:extLst>
                </p:cNvPr>
                <p:cNvSpPr/>
                <p:nvPr/>
              </p:nvSpPr>
              <p:spPr>
                <a:xfrm>
                  <a:off x="9220408" y="518891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2042 w 0"/>
                    <a:gd name="connsiteY1" fmla="*/ 2479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729" y="875"/>
                        <a:pt x="1312" y="1604"/>
                        <a:pt x="2042" y="2479"/>
                      </a:cubicBezTo>
                      <a:cubicBezTo>
                        <a:pt x="1312" y="1604"/>
                        <a:pt x="583" y="729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95" name="Freeform: Shape 511">
                  <a:extLst>
                    <a:ext uri="{FF2B5EF4-FFF2-40B4-BE49-F238E27FC236}">
                      <a16:creationId xmlns:a16="http://schemas.microsoft.com/office/drawing/2014/main" id="{F59C6B02-954A-DF52-4265-C503216F2D4C}"/>
                    </a:ext>
                  </a:extLst>
                </p:cNvPr>
                <p:cNvSpPr/>
                <p:nvPr/>
              </p:nvSpPr>
              <p:spPr>
                <a:xfrm>
                  <a:off x="9202469" y="497307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1313 w 0"/>
                    <a:gd name="connsiteY1" fmla="*/ 1604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437" y="438"/>
                        <a:pt x="875" y="1021"/>
                        <a:pt x="1313" y="1604"/>
                      </a:cubicBezTo>
                      <a:cubicBezTo>
                        <a:pt x="875" y="1021"/>
                        <a:pt x="437" y="438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96" name="Freeform: Shape 512">
                  <a:extLst>
                    <a:ext uri="{FF2B5EF4-FFF2-40B4-BE49-F238E27FC236}">
                      <a16:creationId xmlns:a16="http://schemas.microsoft.com/office/drawing/2014/main" id="{88D71A7D-528F-0ED0-A886-408F2FB28963}"/>
                    </a:ext>
                  </a:extLst>
                </p:cNvPr>
                <p:cNvSpPr/>
                <p:nvPr/>
              </p:nvSpPr>
              <p:spPr>
                <a:xfrm>
                  <a:off x="8624806" y="542517"/>
                  <a:ext cx="845860" cy="2362573"/>
                </a:xfrm>
                <a:custGeom>
                  <a:avLst/>
                  <a:gdLst>
                    <a:gd name="connsiteX0" fmla="*/ 733856 w 845859"/>
                    <a:gd name="connsiteY0" fmla="*/ 519912 h 2362573"/>
                    <a:gd name="connsiteX1" fmla="*/ 745377 w 845859"/>
                    <a:gd name="connsiteY1" fmla="*/ 497015 h 2362573"/>
                    <a:gd name="connsiteX2" fmla="*/ 795837 w 845859"/>
                    <a:gd name="connsiteY2" fmla="*/ 490161 h 2362573"/>
                    <a:gd name="connsiteX3" fmla="*/ 832443 w 845859"/>
                    <a:gd name="connsiteY3" fmla="*/ 497015 h 2362573"/>
                    <a:gd name="connsiteX4" fmla="*/ 854173 w 845859"/>
                    <a:gd name="connsiteY4" fmla="*/ 496724 h 2362573"/>
                    <a:gd name="connsiteX5" fmla="*/ 807213 w 845859"/>
                    <a:gd name="connsiteY5" fmla="*/ 430659 h 2362573"/>
                    <a:gd name="connsiteX6" fmla="*/ 807213 w 845859"/>
                    <a:gd name="connsiteY6" fmla="*/ 352782 h 2362573"/>
                    <a:gd name="connsiteX7" fmla="*/ 779649 w 845859"/>
                    <a:gd name="connsiteY7" fmla="*/ 306989 h 2362573"/>
                    <a:gd name="connsiteX8" fmla="*/ 765941 w 845859"/>
                    <a:gd name="connsiteY8" fmla="*/ 281759 h 2362573"/>
                    <a:gd name="connsiteX9" fmla="*/ 759086 w 845859"/>
                    <a:gd name="connsiteY9" fmla="*/ 224444 h 2362573"/>
                    <a:gd name="connsiteX10" fmla="*/ 743044 w 845859"/>
                    <a:gd name="connsiteY10" fmla="*/ 219923 h 2362573"/>
                    <a:gd name="connsiteX11" fmla="*/ 727002 w 845859"/>
                    <a:gd name="connsiteY11" fmla="*/ 114483 h 2362573"/>
                    <a:gd name="connsiteX12" fmla="*/ 676542 w 845859"/>
                    <a:gd name="connsiteY12" fmla="*/ 93920 h 2362573"/>
                    <a:gd name="connsiteX13" fmla="*/ 557392 w 845859"/>
                    <a:gd name="connsiteY13" fmla="*/ 48126 h 2362573"/>
                    <a:gd name="connsiteX14" fmla="*/ 545871 w 845859"/>
                    <a:gd name="connsiteY14" fmla="*/ 20563 h 2362573"/>
                    <a:gd name="connsiteX15" fmla="*/ 522975 w 845859"/>
                    <a:gd name="connsiteY15" fmla="*/ 0 h 2362573"/>
                    <a:gd name="connsiteX16" fmla="*/ 467994 w 845859"/>
                    <a:gd name="connsiteY16" fmla="*/ 6854 h 2362573"/>
                    <a:gd name="connsiteX17" fmla="*/ 477182 w 845859"/>
                    <a:gd name="connsiteY17" fmla="*/ 43460 h 2362573"/>
                    <a:gd name="connsiteX18" fmla="*/ 495557 w 845859"/>
                    <a:gd name="connsiteY18" fmla="*/ 75544 h 2362573"/>
                    <a:gd name="connsiteX19" fmla="*/ 500078 w 845859"/>
                    <a:gd name="connsiteY19" fmla="*/ 121337 h 2362573"/>
                    <a:gd name="connsiteX20" fmla="*/ 486369 w 845859"/>
                    <a:gd name="connsiteY20" fmla="*/ 130525 h 2362573"/>
                    <a:gd name="connsiteX21" fmla="*/ 426722 w 845859"/>
                    <a:gd name="connsiteY21" fmla="*/ 121337 h 2362573"/>
                    <a:gd name="connsiteX22" fmla="*/ 392304 w 845859"/>
                    <a:gd name="connsiteY22" fmla="*/ 121337 h 2362573"/>
                    <a:gd name="connsiteX23" fmla="*/ 380783 w 845859"/>
                    <a:gd name="connsiteY23" fmla="*/ 155755 h 2362573"/>
                    <a:gd name="connsiteX24" fmla="*/ 380783 w 845859"/>
                    <a:gd name="connsiteY24" fmla="*/ 201548 h 2362573"/>
                    <a:gd name="connsiteX25" fmla="*/ 380783 w 845859"/>
                    <a:gd name="connsiteY25" fmla="*/ 215257 h 2362573"/>
                    <a:gd name="connsiteX26" fmla="*/ 344177 w 845859"/>
                    <a:gd name="connsiteY26" fmla="*/ 217590 h 2362573"/>
                    <a:gd name="connsiteX27" fmla="*/ 300572 w 845859"/>
                    <a:gd name="connsiteY27" fmla="*/ 231299 h 2362573"/>
                    <a:gd name="connsiteX28" fmla="*/ 266154 w 845859"/>
                    <a:gd name="connsiteY28" fmla="*/ 320697 h 2362573"/>
                    <a:gd name="connsiteX29" fmla="*/ 284530 w 845859"/>
                    <a:gd name="connsiteY29" fmla="*/ 378012 h 2362573"/>
                    <a:gd name="connsiteX30" fmla="*/ 286863 w 845859"/>
                    <a:gd name="connsiteY30" fmla="*/ 403242 h 2362573"/>
                    <a:gd name="connsiteX31" fmla="*/ 270821 w 845859"/>
                    <a:gd name="connsiteY31" fmla="*/ 442180 h 2362573"/>
                    <a:gd name="connsiteX32" fmla="*/ 231882 w 845859"/>
                    <a:gd name="connsiteY32" fmla="*/ 478786 h 2362573"/>
                    <a:gd name="connsiteX33" fmla="*/ 229549 w 845859"/>
                    <a:gd name="connsiteY33" fmla="*/ 506349 h 2362573"/>
                    <a:gd name="connsiteX34" fmla="*/ 245591 w 845859"/>
                    <a:gd name="connsiteY34" fmla="*/ 522391 h 2362573"/>
                    <a:gd name="connsiteX35" fmla="*/ 245591 w 845859"/>
                    <a:gd name="connsiteY35" fmla="*/ 540767 h 2362573"/>
                    <a:gd name="connsiteX36" fmla="*/ 220361 w 845859"/>
                    <a:gd name="connsiteY36" fmla="*/ 549955 h 2362573"/>
                    <a:gd name="connsiteX37" fmla="*/ 174568 w 845859"/>
                    <a:gd name="connsiteY37" fmla="*/ 568330 h 2362573"/>
                    <a:gd name="connsiteX38" fmla="*/ 204319 w 845859"/>
                    <a:gd name="connsiteY38" fmla="*/ 692147 h 2362573"/>
                    <a:gd name="connsiteX39" fmla="*/ 153859 w 845859"/>
                    <a:gd name="connsiteY39" fmla="*/ 797587 h 2362573"/>
                    <a:gd name="connsiteX40" fmla="*/ 174422 w 845859"/>
                    <a:gd name="connsiteY40" fmla="*/ 836526 h 2362573"/>
                    <a:gd name="connsiteX41" fmla="*/ 197319 w 845859"/>
                    <a:gd name="connsiteY41" fmla="*/ 854902 h 2362573"/>
                    <a:gd name="connsiteX42" fmla="*/ 194985 w 845859"/>
                    <a:gd name="connsiteY42" fmla="*/ 916737 h 2362573"/>
                    <a:gd name="connsiteX43" fmla="*/ 101066 w 845859"/>
                    <a:gd name="connsiteY43" fmla="*/ 916737 h 2362573"/>
                    <a:gd name="connsiteX44" fmla="*/ 66648 w 845859"/>
                    <a:gd name="connsiteY44" fmla="*/ 932779 h 2362573"/>
                    <a:gd name="connsiteX45" fmla="*/ 50606 w 845859"/>
                    <a:gd name="connsiteY45" fmla="*/ 962530 h 2362573"/>
                    <a:gd name="connsiteX46" fmla="*/ 43751 w 845859"/>
                    <a:gd name="connsiteY46" fmla="*/ 1017511 h 2362573"/>
                    <a:gd name="connsiteX47" fmla="*/ 32230 w 845859"/>
                    <a:gd name="connsiteY47" fmla="*/ 1079346 h 2362573"/>
                    <a:gd name="connsiteX48" fmla="*/ 68835 w 845859"/>
                    <a:gd name="connsiteY48" fmla="*/ 1269519 h 2362573"/>
                    <a:gd name="connsiteX49" fmla="*/ 55127 w 845859"/>
                    <a:gd name="connsiteY49" fmla="*/ 1299270 h 2362573"/>
                    <a:gd name="connsiteX50" fmla="*/ 114775 w 845859"/>
                    <a:gd name="connsiteY50" fmla="*/ 1338208 h 2362573"/>
                    <a:gd name="connsiteX51" fmla="*/ 114775 w 845859"/>
                    <a:gd name="connsiteY51" fmla="*/ 1370293 h 2362573"/>
                    <a:gd name="connsiteX52" fmla="*/ 101066 w 845859"/>
                    <a:gd name="connsiteY52" fmla="*/ 1429940 h 2362573"/>
                    <a:gd name="connsiteX53" fmla="*/ 73502 w 845859"/>
                    <a:gd name="connsiteY53" fmla="*/ 1429940 h 2362573"/>
                    <a:gd name="connsiteX54" fmla="*/ 89544 w 845859"/>
                    <a:gd name="connsiteY54" fmla="*/ 1468879 h 2362573"/>
                    <a:gd name="connsiteX55" fmla="*/ 112441 w 845859"/>
                    <a:gd name="connsiteY55" fmla="*/ 1510151 h 2362573"/>
                    <a:gd name="connsiteX56" fmla="*/ 87211 w 845859"/>
                    <a:gd name="connsiteY56" fmla="*/ 1608737 h 2362573"/>
                    <a:gd name="connsiteX57" fmla="*/ 68835 w 845859"/>
                    <a:gd name="connsiteY57" fmla="*/ 1624780 h 2362573"/>
                    <a:gd name="connsiteX58" fmla="*/ 52793 w 845859"/>
                    <a:gd name="connsiteY58" fmla="*/ 1661385 h 2362573"/>
                    <a:gd name="connsiteX59" fmla="*/ 57314 w 845859"/>
                    <a:gd name="connsiteY59" fmla="*/ 1714032 h 2362573"/>
                    <a:gd name="connsiteX60" fmla="*/ 71023 w 845859"/>
                    <a:gd name="connsiteY60" fmla="*/ 1748450 h 2362573"/>
                    <a:gd name="connsiteX61" fmla="*/ 41272 w 845859"/>
                    <a:gd name="connsiteY61" fmla="*/ 1787389 h 2362573"/>
                    <a:gd name="connsiteX62" fmla="*/ 22897 w 845859"/>
                    <a:gd name="connsiteY62" fmla="*/ 1771347 h 2362573"/>
                    <a:gd name="connsiteX63" fmla="*/ 0 w 845859"/>
                    <a:gd name="connsiteY63" fmla="*/ 1764492 h 2362573"/>
                    <a:gd name="connsiteX64" fmla="*/ 9188 w 845859"/>
                    <a:gd name="connsiteY64" fmla="*/ 1796577 h 2362573"/>
                    <a:gd name="connsiteX65" fmla="*/ 20709 w 845859"/>
                    <a:gd name="connsiteY65" fmla="*/ 1883642 h 2362573"/>
                    <a:gd name="connsiteX66" fmla="*/ 55127 w 845859"/>
                    <a:gd name="connsiteY66" fmla="*/ 1883642 h 2362573"/>
                    <a:gd name="connsiteX67" fmla="*/ 91732 w 845859"/>
                    <a:gd name="connsiteY67" fmla="*/ 1879121 h 2362573"/>
                    <a:gd name="connsiteX68" fmla="*/ 71169 w 845859"/>
                    <a:gd name="connsiteY68" fmla="*/ 1982228 h 2362573"/>
                    <a:gd name="connsiteX69" fmla="*/ 78023 w 845859"/>
                    <a:gd name="connsiteY69" fmla="*/ 2000604 h 2362573"/>
                    <a:gd name="connsiteX70" fmla="*/ 110108 w 845859"/>
                    <a:gd name="connsiteY70" fmla="*/ 2016646 h 2362573"/>
                    <a:gd name="connsiteX71" fmla="*/ 105587 w 845859"/>
                    <a:gd name="connsiteY71" fmla="*/ 2039543 h 2362573"/>
                    <a:gd name="connsiteX72" fmla="*/ 105587 w 845859"/>
                    <a:gd name="connsiteY72" fmla="*/ 2053251 h 2362573"/>
                    <a:gd name="connsiteX73" fmla="*/ 133150 w 845859"/>
                    <a:gd name="connsiteY73" fmla="*/ 2071627 h 2362573"/>
                    <a:gd name="connsiteX74" fmla="*/ 156047 w 845859"/>
                    <a:gd name="connsiteY74" fmla="*/ 2131275 h 2362573"/>
                    <a:gd name="connsiteX75" fmla="*/ 199652 w 845859"/>
                    <a:gd name="connsiteY75" fmla="*/ 2161026 h 2362573"/>
                    <a:gd name="connsiteX76" fmla="*/ 199652 w 845859"/>
                    <a:gd name="connsiteY76" fmla="*/ 2188589 h 2362573"/>
                    <a:gd name="connsiteX77" fmla="*/ 185943 w 845859"/>
                    <a:gd name="connsiteY77" fmla="*/ 2227528 h 2362573"/>
                    <a:gd name="connsiteX78" fmla="*/ 153859 w 845859"/>
                    <a:gd name="connsiteY78" fmla="*/ 2236715 h 2362573"/>
                    <a:gd name="connsiteX79" fmla="*/ 160713 w 845859"/>
                    <a:gd name="connsiteY79" fmla="*/ 2261945 h 2362573"/>
                    <a:gd name="connsiteX80" fmla="*/ 190464 w 845859"/>
                    <a:gd name="connsiteY80" fmla="*/ 2282509 h 2362573"/>
                    <a:gd name="connsiteX81" fmla="*/ 238591 w 845859"/>
                    <a:gd name="connsiteY81" fmla="*/ 2328302 h 2362573"/>
                    <a:gd name="connsiteX82" fmla="*/ 220215 w 845859"/>
                    <a:gd name="connsiteY82" fmla="*/ 2364907 h 2362573"/>
                    <a:gd name="connsiteX83" fmla="*/ 323323 w 845859"/>
                    <a:gd name="connsiteY83" fmla="*/ 2376428 h 2362573"/>
                    <a:gd name="connsiteX84" fmla="*/ 355407 w 845859"/>
                    <a:gd name="connsiteY84" fmla="*/ 2358052 h 2362573"/>
                    <a:gd name="connsiteX85" fmla="*/ 355407 w 845859"/>
                    <a:gd name="connsiteY85" fmla="*/ 2335156 h 2362573"/>
                    <a:gd name="connsiteX86" fmla="*/ 339365 w 845859"/>
                    <a:gd name="connsiteY86" fmla="*/ 2300738 h 2362573"/>
                    <a:gd name="connsiteX87" fmla="*/ 343886 w 845859"/>
                    <a:gd name="connsiteY87" fmla="*/ 2275508 h 2362573"/>
                    <a:gd name="connsiteX88" fmla="*/ 366782 w 845859"/>
                    <a:gd name="connsiteY88" fmla="*/ 2261799 h 2362573"/>
                    <a:gd name="connsiteX89" fmla="*/ 380491 w 845859"/>
                    <a:gd name="connsiteY89" fmla="*/ 2238903 h 2362573"/>
                    <a:gd name="connsiteX90" fmla="*/ 385012 w 845859"/>
                    <a:gd name="connsiteY90" fmla="*/ 2222861 h 2362573"/>
                    <a:gd name="connsiteX91" fmla="*/ 412575 w 845859"/>
                    <a:gd name="connsiteY91" fmla="*/ 2209152 h 2362573"/>
                    <a:gd name="connsiteX92" fmla="*/ 479078 w 845859"/>
                    <a:gd name="connsiteY92" fmla="*/ 2209152 h 2362573"/>
                    <a:gd name="connsiteX93" fmla="*/ 499641 w 845859"/>
                    <a:gd name="connsiteY93" fmla="*/ 2232049 h 2362573"/>
                    <a:gd name="connsiteX94" fmla="*/ 524871 w 845859"/>
                    <a:gd name="connsiteY94" fmla="*/ 2126608 h 2362573"/>
                    <a:gd name="connsiteX95" fmla="*/ 545434 w 845859"/>
                    <a:gd name="connsiteY95" fmla="*/ 2028021 h 2362573"/>
                    <a:gd name="connsiteX96" fmla="*/ 533912 w 845859"/>
                    <a:gd name="connsiteY96" fmla="*/ 1975374 h 2362573"/>
                    <a:gd name="connsiteX97" fmla="*/ 527058 w 845859"/>
                    <a:gd name="connsiteY97" fmla="*/ 1888309 h 2362573"/>
                    <a:gd name="connsiteX98" fmla="*/ 524725 w 845859"/>
                    <a:gd name="connsiteY98" fmla="*/ 1805764 h 2362573"/>
                    <a:gd name="connsiteX99" fmla="*/ 522391 w 845859"/>
                    <a:gd name="connsiteY99" fmla="*/ 1780534 h 2362573"/>
                    <a:gd name="connsiteX100" fmla="*/ 575039 w 845859"/>
                    <a:gd name="connsiteY100" fmla="*/ 1746117 h 2362573"/>
                    <a:gd name="connsiteX101" fmla="*/ 595602 w 845859"/>
                    <a:gd name="connsiteY101" fmla="*/ 1720887 h 2362573"/>
                    <a:gd name="connsiteX102" fmla="*/ 613978 w 845859"/>
                    <a:gd name="connsiteY102" fmla="*/ 1727741 h 2362573"/>
                    <a:gd name="connsiteX103" fmla="*/ 630020 w 845859"/>
                    <a:gd name="connsiteY103" fmla="*/ 1714032 h 2362573"/>
                    <a:gd name="connsiteX104" fmla="*/ 655250 w 845859"/>
                    <a:gd name="connsiteY104" fmla="*/ 1688802 h 2362573"/>
                    <a:gd name="connsiteX105" fmla="*/ 662104 w 845859"/>
                    <a:gd name="connsiteY105" fmla="*/ 1677281 h 2362573"/>
                    <a:gd name="connsiteX106" fmla="*/ 662104 w 845859"/>
                    <a:gd name="connsiteY106" fmla="*/ 1654385 h 2362573"/>
                    <a:gd name="connsiteX107" fmla="*/ 627686 w 845859"/>
                    <a:gd name="connsiteY107" fmla="*/ 1652051 h 2362573"/>
                    <a:gd name="connsiteX108" fmla="*/ 604790 w 845859"/>
                    <a:gd name="connsiteY108" fmla="*/ 1668094 h 2362573"/>
                    <a:gd name="connsiteX109" fmla="*/ 570372 w 845859"/>
                    <a:gd name="connsiteY109" fmla="*/ 1677281 h 2362573"/>
                    <a:gd name="connsiteX110" fmla="*/ 551996 w 845859"/>
                    <a:gd name="connsiteY110" fmla="*/ 1679615 h 2362573"/>
                    <a:gd name="connsiteX111" fmla="*/ 533621 w 845859"/>
                    <a:gd name="connsiteY111" fmla="*/ 1659052 h 2362573"/>
                    <a:gd name="connsiteX112" fmla="*/ 517579 w 845859"/>
                    <a:gd name="connsiteY112" fmla="*/ 1656718 h 2362573"/>
                    <a:gd name="connsiteX113" fmla="*/ 460265 w 845859"/>
                    <a:gd name="connsiteY113" fmla="*/ 1649864 h 2362573"/>
                    <a:gd name="connsiteX114" fmla="*/ 437368 w 845859"/>
                    <a:gd name="connsiteY114" fmla="*/ 1649864 h 2362573"/>
                    <a:gd name="connsiteX115" fmla="*/ 444222 w 845859"/>
                    <a:gd name="connsiteY115" fmla="*/ 1631488 h 2362573"/>
                    <a:gd name="connsiteX116" fmla="*/ 490015 w 845859"/>
                    <a:gd name="connsiteY116" fmla="*/ 1631488 h 2362573"/>
                    <a:gd name="connsiteX117" fmla="*/ 554184 w 845859"/>
                    <a:gd name="connsiteY117" fmla="*/ 1631488 h 2362573"/>
                    <a:gd name="connsiteX118" fmla="*/ 583935 w 845859"/>
                    <a:gd name="connsiteY118" fmla="*/ 1597071 h 2362573"/>
                    <a:gd name="connsiteX119" fmla="*/ 593123 w 845859"/>
                    <a:gd name="connsiteY119" fmla="*/ 1603925 h 2362573"/>
                    <a:gd name="connsiteX120" fmla="*/ 599977 w 845859"/>
                    <a:gd name="connsiteY120" fmla="*/ 1636009 h 2362573"/>
                    <a:gd name="connsiteX121" fmla="*/ 673334 w 845859"/>
                    <a:gd name="connsiteY121" fmla="*/ 1587883 h 2362573"/>
                    <a:gd name="connsiteX122" fmla="*/ 682521 w 845859"/>
                    <a:gd name="connsiteY122" fmla="*/ 1564986 h 2362573"/>
                    <a:gd name="connsiteX123" fmla="*/ 661958 w 845859"/>
                    <a:gd name="connsiteY123" fmla="*/ 1519193 h 2362573"/>
                    <a:gd name="connsiteX124" fmla="*/ 625353 w 845859"/>
                    <a:gd name="connsiteY124" fmla="*/ 1510005 h 2362573"/>
                    <a:gd name="connsiteX125" fmla="*/ 606977 w 845859"/>
                    <a:gd name="connsiteY125" fmla="*/ 1493963 h 2362573"/>
                    <a:gd name="connsiteX126" fmla="*/ 593269 w 845859"/>
                    <a:gd name="connsiteY126" fmla="*/ 1477921 h 2362573"/>
                    <a:gd name="connsiteX127" fmla="*/ 542809 w 845859"/>
                    <a:gd name="connsiteY127" fmla="*/ 1455024 h 2362573"/>
                    <a:gd name="connsiteX128" fmla="*/ 508391 w 845859"/>
                    <a:gd name="connsiteY128" fmla="*/ 1443503 h 2362573"/>
                    <a:gd name="connsiteX129" fmla="*/ 499203 w 845859"/>
                    <a:gd name="connsiteY129" fmla="*/ 1425128 h 2362573"/>
                    <a:gd name="connsiteX130" fmla="*/ 487682 w 845859"/>
                    <a:gd name="connsiteY130" fmla="*/ 1285269 h 2362573"/>
                    <a:gd name="connsiteX131" fmla="*/ 487682 w 845859"/>
                    <a:gd name="connsiteY131" fmla="*/ 1248664 h 2362573"/>
                    <a:gd name="connsiteX132" fmla="*/ 485348 w 845859"/>
                    <a:gd name="connsiteY132" fmla="*/ 1234955 h 2362573"/>
                    <a:gd name="connsiteX133" fmla="*/ 499057 w 845859"/>
                    <a:gd name="connsiteY133" fmla="*/ 1216580 h 2362573"/>
                    <a:gd name="connsiteX134" fmla="*/ 487536 w 845859"/>
                    <a:gd name="connsiteY134" fmla="*/ 1198204 h 2362573"/>
                    <a:gd name="connsiteX135" fmla="*/ 476015 w 845859"/>
                    <a:gd name="connsiteY135" fmla="*/ 1184495 h 2362573"/>
                    <a:gd name="connsiteX136" fmla="*/ 462306 w 845859"/>
                    <a:gd name="connsiteY136" fmla="*/ 1163932 h 2362573"/>
                    <a:gd name="connsiteX137" fmla="*/ 469161 w 845859"/>
                    <a:gd name="connsiteY137" fmla="*/ 1127327 h 2362573"/>
                    <a:gd name="connsiteX138" fmla="*/ 494391 w 845859"/>
                    <a:gd name="connsiteY138" fmla="*/ 1127327 h 2362573"/>
                    <a:gd name="connsiteX139" fmla="*/ 519620 w 845859"/>
                    <a:gd name="connsiteY139" fmla="*/ 1124993 h 2362573"/>
                    <a:gd name="connsiteX140" fmla="*/ 524141 w 845859"/>
                    <a:gd name="connsiteY140" fmla="*/ 1035595 h 2362573"/>
                    <a:gd name="connsiteX141" fmla="*/ 558559 w 845859"/>
                    <a:gd name="connsiteY141" fmla="*/ 1024073 h 2362573"/>
                    <a:gd name="connsiteX142" fmla="*/ 565414 w 845859"/>
                    <a:gd name="connsiteY142" fmla="*/ 1010365 h 2362573"/>
                    <a:gd name="connsiteX143" fmla="*/ 572268 w 845859"/>
                    <a:gd name="connsiteY143" fmla="*/ 973759 h 2362573"/>
                    <a:gd name="connsiteX144" fmla="*/ 618061 w 845859"/>
                    <a:gd name="connsiteY144" fmla="*/ 966905 h 2362573"/>
                    <a:gd name="connsiteX145" fmla="*/ 657000 w 845859"/>
                    <a:gd name="connsiteY145" fmla="*/ 861464 h 2362573"/>
                    <a:gd name="connsiteX146" fmla="*/ 711981 w 845859"/>
                    <a:gd name="connsiteY146" fmla="*/ 822526 h 2362573"/>
                    <a:gd name="connsiteX147" fmla="*/ 723502 w 845859"/>
                    <a:gd name="connsiteY147" fmla="*/ 783587 h 2362573"/>
                    <a:gd name="connsiteX148" fmla="*/ 728023 w 845859"/>
                    <a:gd name="connsiteY148" fmla="*/ 726273 h 2362573"/>
                    <a:gd name="connsiteX149" fmla="*/ 686751 w 845859"/>
                    <a:gd name="connsiteY149" fmla="*/ 701043 h 2362573"/>
                    <a:gd name="connsiteX150" fmla="*/ 691272 w 845859"/>
                    <a:gd name="connsiteY150" fmla="*/ 668958 h 2362573"/>
                    <a:gd name="connsiteX151" fmla="*/ 702793 w 845859"/>
                    <a:gd name="connsiteY151" fmla="*/ 627686 h 2362573"/>
                    <a:gd name="connsiteX152" fmla="*/ 705126 w 845859"/>
                    <a:gd name="connsiteY152" fmla="*/ 597935 h 2362573"/>
                    <a:gd name="connsiteX153" fmla="*/ 730356 w 845859"/>
                    <a:gd name="connsiteY153" fmla="*/ 575039 h 2362573"/>
                    <a:gd name="connsiteX154" fmla="*/ 750919 w 845859"/>
                    <a:gd name="connsiteY154" fmla="*/ 563517 h 2362573"/>
                    <a:gd name="connsiteX155" fmla="*/ 733856 w 845859"/>
                    <a:gd name="connsiteY155" fmla="*/ 519912 h 2362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</a:cxnLst>
                  <a:rect l="l" t="t" r="r" b="b"/>
                  <a:pathLst>
                    <a:path w="845859" h="2362573">
                      <a:moveTo>
                        <a:pt x="733856" y="519912"/>
                      </a:moveTo>
                      <a:cubicBezTo>
                        <a:pt x="733856" y="510724"/>
                        <a:pt x="694918" y="503870"/>
                        <a:pt x="745377" y="497015"/>
                      </a:cubicBezTo>
                      <a:cubicBezTo>
                        <a:pt x="795837" y="490161"/>
                        <a:pt x="770607" y="483307"/>
                        <a:pt x="795837" y="490161"/>
                      </a:cubicBezTo>
                      <a:cubicBezTo>
                        <a:pt x="821067" y="497015"/>
                        <a:pt x="832443" y="497015"/>
                        <a:pt x="832443" y="497015"/>
                      </a:cubicBezTo>
                      <a:cubicBezTo>
                        <a:pt x="832443" y="497015"/>
                        <a:pt x="844985" y="500515"/>
                        <a:pt x="854173" y="496724"/>
                      </a:cubicBezTo>
                      <a:lnTo>
                        <a:pt x="807213" y="430659"/>
                      </a:lnTo>
                      <a:lnTo>
                        <a:pt x="807213" y="352782"/>
                      </a:lnTo>
                      <a:cubicBezTo>
                        <a:pt x="807213" y="352782"/>
                        <a:pt x="786650" y="313843"/>
                        <a:pt x="779649" y="306989"/>
                      </a:cubicBezTo>
                      <a:cubicBezTo>
                        <a:pt x="772795" y="300134"/>
                        <a:pt x="765941" y="281759"/>
                        <a:pt x="765941" y="281759"/>
                      </a:cubicBezTo>
                      <a:lnTo>
                        <a:pt x="759086" y="224444"/>
                      </a:lnTo>
                      <a:lnTo>
                        <a:pt x="743044" y="219923"/>
                      </a:lnTo>
                      <a:lnTo>
                        <a:pt x="727002" y="114483"/>
                      </a:lnTo>
                      <a:lnTo>
                        <a:pt x="676542" y="93920"/>
                      </a:lnTo>
                      <a:lnTo>
                        <a:pt x="557392" y="48126"/>
                      </a:lnTo>
                      <a:lnTo>
                        <a:pt x="545871" y="20563"/>
                      </a:lnTo>
                      <a:lnTo>
                        <a:pt x="522975" y="0"/>
                      </a:lnTo>
                      <a:lnTo>
                        <a:pt x="467994" y="6854"/>
                      </a:lnTo>
                      <a:lnTo>
                        <a:pt x="477182" y="43460"/>
                      </a:lnTo>
                      <a:lnTo>
                        <a:pt x="495557" y="75544"/>
                      </a:lnTo>
                      <a:lnTo>
                        <a:pt x="500078" y="121337"/>
                      </a:lnTo>
                      <a:lnTo>
                        <a:pt x="486369" y="130525"/>
                      </a:lnTo>
                      <a:lnTo>
                        <a:pt x="426722" y="121337"/>
                      </a:lnTo>
                      <a:cubicBezTo>
                        <a:pt x="426722" y="121337"/>
                        <a:pt x="396971" y="107628"/>
                        <a:pt x="392304" y="121337"/>
                      </a:cubicBezTo>
                      <a:cubicBezTo>
                        <a:pt x="387783" y="135046"/>
                        <a:pt x="380783" y="155755"/>
                        <a:pt x="380783" y="155755"/>
                      </a:cubicBezTo>
                      <a:lnTo>
                        <a:pt x="380783" y="201548"/>
                      </a:lnTo>
                      <a:cubicBezTo>
                        <a:pt x="380783" y="201548"/>
                        <a:pt x="387637" y="213069"/>
                        <a:pt x="380783" y="215257"/>
                      </a:cubicBezTo>
                      <a:cubicBezTo>
                        <a:pt x="373928" y="217590"/>
                        <a:pt x="344177" y="217590"/>
                        <a:pt x="344177" y="217590"/>
                      </a:cubicBezTo>
                      <a:lnTo>
                        <a:pt x="300572" y="231299"/>
                      </a:lnTo>
                      <a:lnTo>
                        <a:pt x="266154" y="320697"/>
                      </a:lnTo>
                      <a:cubicBezTo>
                        <a:pt x="266154" y="320697"/>
                        <a:pt x="282196" y="368824"/>
                        <a:pt x="284530" y="378012"/>
                      </a:cubicBezTo>
                      <a:cubicBezTo>
                        <a:pt x="286863" y="387200"/>
                        <a:pt x="286863" y="396387"/>
                        <a:pt x="286863" y="403242"/>
                      </a:cubicBezTo>
                      <a:cubicBezTo>
                        <a:pt x="286863" y="410096"/>
                        <a:pt x="270821" y="442180"/>
                        <a:pt x="270821" y="442180"/>
                      </a:cubicBezTo>
                      <a:lnTo>
                        <a:pt x="231882" y="478786"/>
                      </a:lnTo>
                      <a:lnTo>
                        <a:pt x="229549" y="506349"/>
                      </a:lnTo>
                      <a:lnTo>
                        <a:pt x="245591" y="522391"/>
                      </a:lnTo>
                      <a:cubicBezTo>
                        <a:pt x="245591" y="522391"/>
                        <a:pt x="252446" y="538433"/>
                        <a:pt x="245591" y="540767"/>
                      </a:cubicBezTo>
                      <a:cubicBezTo>
                        <a:pt x="238737" y="543100"/>
                        <a:pt x="220361" y="549955"/>
                        <a:pt x="220361" y="549955"/>
                      </a:cubicBezTo>
                      <a:lnTo>
                        <a:pt x="174568" y="568330"/>
                      </a:lnTo>
                      <a:lnTo>
                        <a:pt x="204319" y="692147"/>
                      </a:lnTo>
                      <a:lnTo>
                        <a:pt x="153859" y="797587"/>
                      </a:lnTo>
                      <a:lnTo>
                        <a:pt x="174422" y="836526"/>
                      </a:lnTo>
                      <a:cubicBezTo>
                        <a:pt x="174422" y="836526"/>
                        <a:pt x="194985" y="841047"/>
                        <a:pt x="197319" y="854902"/>
                      </a:cubicBezTo>
                      <a:cubicBezTo>
                        <a:pt x="199652" y="868610"/>
                        <a:pt x="194985" y="916737"/>
                        <a:pt x="194985" y="916737"/>
                      </a:cubicBezTo>
                      <a:lnTo>
                        <a:pt x="101066" y="916737"/>
                      </a:lnTo>
                      <a:lnTo>
                        <a:pt x="66648" y="932779"/>
                      </a:lnTo>
                      <a:lnTo>
                        <a:pt x="50606" y="962530"/>
                      </a:lnTo>
                      <a:lnTo>
                        <a:pt x="43751" y="1017511"/>
                      </a:lnTo>
                      <a:lnTo>
                        <a:pt x="32230" y="1079346"/>
                      </a:lnTo>
                      <a:lnTo>
                        <a:pt x="68835" y="1269519"/>
                      </a:lnTo>
                      <a:lnTo>
                        <a:pt x="55127" y="1299270"/>
                      </a:lnTo>
                      <a:lnTo>
                        <a:pt x="114775" y="1338208"/>
                      </a:lnTo>
                      <a:lnTo>
                        <a:pt x="114775" y="1370293"/>
                      </a:lnTo>
                      <a:lnTo>
                        <a:pt x="101066" y="1429940"/>
                      </a:lnTo>
                      <a:lnTo>
                        <a:pt x="73502" y="1429940"/>
                      </a:lnTo>
                      <a:lnTo>
                        <a:pt x="89544" y="1468879"/>
                      </a:lnTo>
                      <a:cubicBezTo>
                        <a:pt x="89544" y="1468879"/>
                        <a:pt x="107920" y="1503297"/>
                        <a:pt x="112441" y="1510151"/>
                      </a:cubicBezTo>
                      <a:cubicBezTo>
                        <a:pt x="116962" y="1517005"/>
                        <a:pt x="87211" y="1608737"/>
                        <a:pt x="87211" y="1608737"/>
                      </a:cubicBezTo>
                      <a:cubicBezTo>
                        <a:pt x="87211" y="1608737"/>
                        <a:pt x="71169" y="1617925"/>
                        <a:pt x="68835" y="1624780"/>
                      </a:cubicBezTo>
                      <a:cubicBezTo>
                        <a:pt x="66502" y="1631634"/>
                        <a:pt x="52793" y="1661385"/>
                        <a:pt x="52793" y="1661385"/>
                      </a:cubicBezTo>
                      <a:lnTo>
                        <a:pt x="57314" y="1714032"/>
                      </a:lnTo>
                      <a:lnTo>
                        <a:pt x="71023" y="1748450"/>
                      </a:lnTo>
                      <a:lnTo>
                        <a:pt x="41272" y="1787389"/>
                      </a:lnTo>
                      <a:lnTo>
                        <a:pt x="22897" y="1771347"/>
                      </a:lnTo>
                      <a:lnTo>
                        <a:pt x="0" y="1764492"/>
                      </a:lnTo>
                      <a:cubicBezTo>
                        <a:pt x="2333" y="1773680"/>
                        <a:pt x="9188" y="1796577"/>
                        <a:pt x="9188" y="1796577"/>
                      </a:cubicBezTo>
                      <a:lnTo>
                        <a:pt x="20709" y="1883642"/>
                      </a:lnTo>
                      <a:lnTo>
                        <a:pt x="55127" y="1883642"/>
                      </a:lnTo>
                      <a:lnTo>
                        <a:pt x="91732" y="1879121"/>
                      </a:lnTo>
                      <a:lnTo>
                        <a:pt x="71169" y="1982228"/>
                      </a:lnTo>
                      <a:lnTo>
                        <a:pt x="78023" y="2000604"/>
                      </a:lnTo>
                      <a:lnTo>
                        <a:pt x="110108" y="2016646"/>
                      </a:lnTo>
                      <a:lnTo>
                        <a:pt x="105587" y="2039543"/>
                      </a:lnTo>
                      <a:lnTo>
                        <a:pt x="105587" y="2053251"/>
                      </a:lnTo>
                      <a:lnTo>
                        <a:pt x="133150" y="2071627"/>
                      </a:lnTo>
                      <a:cubicBezTo>
                        <a:pt x="133150" y="2071627"/>
                        <a:pt x="151526" y="2122087"/>
                        <a:pt x="156047" y="2131275"/>
                      </a:cubicBezTo>
                      <a:cubicBezTo>
                        <a:pt x="160568" y="2140462"/>
                        <a:pt x="199652" y="2161026"/>
                        <a:pt x="199652" y="2161026"/>
                      </a:cubicBezTo>
                      <a:cubicBezTo>
                        <a:pt x="199652" y="2161026"/>
                        <a:pt x="199652" y="2177068"/>
                        <a:pt x="199652" y="2188589"/>
                      </a:cubicBezTo>
                      <a:cubicBezTo>
                        <a:pt x="199652" y="2200110"/>
                        <a:pt x="185943" y="2227528"/>
                        <a:pt x="185943" y="2227528"/>
                      </a:cubicBezTo>
                      <a:cubicBezTo>
                        <a:pt x="185943" y="2227528"/>
                        <a:pt x="153859" y="2227528"/>
                        <a:pt x="153859" y="2236715"/>
                      </a:cubicBezTo>
                      <a:cubicBezTo>
                        <a:pt x="153859" y="2245903"/>
                        <a:pt x="160713" y="2261945"/>
                        <a:pt x="160713" y="2261945"/>
                      </a:cubicBezTo>
                      <a:cubicBezTo>
                        <a:pt x="160713" y="2261945"/>
                        <a:pt x="185943" y="2275654"/>
                        <a:pt x="190464" y="2282509"/>
                      </a:cubicBezTo>
                      <a:cubicBezTo>
                        <a:pt x="194985" y="2289363"/>
                        <a:pt x="238591" y="2321447"/>
                        <a:pt x="238591" y="2328302"/>
                      </a:cubicBezTo>
                      <a:cubicBezTo>
                        <a:pt x="238591" y="2335156"/>
                        <a:pt x="201986" y="2358052"/>
                        <a:pt x="220215" y="2364907"/>
                      </a:cubicBezTo>
                      <a:cubicBezTo>
                        <a:pt x="238591" y="2371761"/>
                        <a:pt x="323323" y="2376428"/>
                        <a:pt x="323323" y="2376428"/>
                      </a:cubicBezTo>
                      <a:cubicBezTo>
                        <a:pt x="323323" y="2376428"/>
                        <a:pt x="355407" y="2367240"/>
                        <a:pt x="355407" y="2358052"/>
                      </a:cubicBezTo>
                      <a:cubicBezTo>
                        <a:pt x="355407" y="2348865"/>
                        <a:pt x="359928" y="2348865"/>
                        <a:pt x="355407" y="2335156"/>
                      </a:cubicBezTo>
                      <a:cubicBezTo>
                        <a:pt x="350886" y="2321447"/>
                        <a:pt x="339365" y="2300738"/>
                        <a:pt x="339365" y="2300738"/>
                      </a:cubicBezTo>
                      <a:lnTo>
                        <a:pt x="343886" y="2275508"/>
                      </a:lnTo>
                      <a:lnTo>
                        <a:pt x="366782" y="2261799"/>
                      </a:lnTo>
                      <a:lnTo>
                        <a:pt x="380491" y="2238903"/>
                      </a:lnTo>
                      <a:lnTo>
                        <a:pt x="385012" y="2222861"/>
                      </a:lnTo>
                      <a:lnTo>
                        <a:pt x="412575" y="2209152"/>
                      </a:lnTo>
                      <a:lnTo>
                        <a:pt x="479078" y="2209152"/>
                      </a:lnTo>
                      <a:cubicBezTo>
                        <a:pt x="479078" y="2209152"/>
                        <a:pt x="499641" y="2250424"/>
                        <a:pt x="499641" y="2232049"/>
                      </a:cubicBezTo>
                      <a:cubicBezTo>
                        <a:pt x="499641" y="2213673"/>
                        <a:pt x="520204" y="2135795"/>
                        <a:pt x="524871" y="2126608"/>
                      </a:cubicBezTo>
                      <a:cubicBezTo>
                        <a:pt x="529392" y="2117420"/>
                        <a:pt x="547767" y="2039543"/>
                        <a:pt x="545434" y="2028021"/>
                      </a:cubicBezTo>
                      <a:cubicBezTo>
                        <a:pt x="543100" y="2016500"/>
                        <a:pt x="533912" y="1975374"/>
                        <a:pt x="533912" y="1975374"/>
                      </a:cubicBezTo>
                      <a:cubicBezTo>
                        <a:pt x="533912" y="1975374"/>
                        <a:pt x="527058" y="1895163"/>
                        <a:pt x="527058" y="1888309"/>
                      </a:cubicBezTo>
                      <a:cubicBezTo>
                        <a:pt x="527058" y="1881454"/>
                        <a:pt x="524725" y="1805764"/>
                        <a:pt x="524725" y="1805764"/>
                      </a:cubicBezTo>
                      <a:lnTo>
                        <a:pt x="522391" y="1780534"/>
                      </a:lnTo>
                      <a:lnTo>
                        <a:pt x="575039" y="1746117"/>
                      </a:lnTo>
                      <a:lnTo>
                        <a:pt x="595602" y="1720887"/>
                      </a:lnTo>
                      <a:lnTo>
                        <a:pt x="613978" y="1727741"/>
                      </a:lnTo>
                      <a:cubicBezTo>
                        <a:pt x="613978" y="1727741"/>
                        <a:pt x="620832" y="1723220"/>
                        <a:pt x="630020" y="1714032"/>
                      </a:cubicBezTo>
                      <a:cubicBezTo>
                        <a:pt x="639207" y="1704845"/>
                        <a:pt x="655250" y="1688802"/>
                        <a:pt x="655250" y="1688802"/>
                      </a:cubicBezTo>
                      <a:lnTo>
                        <a:pt x="662104" y="1677281"/>
                      </a:lnTo>
                      <a:lnTo>
                        <a:pt x="662104" y="1654385"/>
                      </a:lnTo>
                      <a:lnTo>
                        <a:pt x="627686" y="1652051"/>
                      </a:lnTo>
                      <a:cubicBezTo>
                        <a:pt x="627686" y="1652051"/>
                        <a:pt x="613978" y="1663573"/>
                        <a:pt x="604790" y="1668094"/>
                      </a:cubicBezTo>
                      <a:cubicBezTo>
                        <a:pt x="595602" y="1672614"/>
                        <a:pt x="579560" y="1674948"/>
                        <a:pt x="570372" y="1677281"/>
                      </a:cubicBezTo>
                      <a:cubicBezTo>
                        <a:pt x="561184" y="1679615"/>
                        <a:pt x="551996" y="1679615"/>
                        <a:pt x="551996" y="1679615"/>
                      </a:cubicBezTo>
                      <a:lnTo>
                        <a:pt x="533621" y="1659052"/>
                      </a:lnTo>
                      <a:lnTo>
                        <a:pt x="517579" y="1656718"/>
                      </a:lnTo>
                      <a:lnTo>
                        <a:pt x="460265" y="1649864"/>
                      </a:lnTo>
                      <a:lnTo>
                        <a:pt x="437368" y="1649864"/>
                      </a:lnTo>
                      <a:cubicBezTo>
                        <a:pt x="437368" y="1649864"/>
                        <a:pt x="432847" y="1631488"/>
                        <a:pt x="444222" y="1631488"/>
                      </a:cubicBezTo>
                      <a:cubicBezTo>
                        <a:pt x="455598" y="1631488"/>
                        <a:pt x="490015" y="1631488"/>
                        <a:pt x="490015" y="1631488"/>
                      </a:cubicBezTo>
                      <a:lnTo>
                        <a:pt x="554184" y="1631488"/>
                      </a:lnTo>
                      <a:cubicBezTo>
                        <a:pt x="554184" y="1631488"/>
                        <a:pt x="577081" y="1597071"/>
                        <a:pt x="583935" y="1597071"/>
                      </a:cubicBezTo>
                      <a:cubicBezTo>
                        <a:pt x="590789" y="1597071"/>
                        <a:pt x="593123" y="1603925"/>
                        <a:pt x="593123" y="1603925"/>
                      </a:cubicBezTo>
                      <a:lnTo>
                        <a:pt x="599977" y="1636009"/>
                      </a:lnTo>
                      <a:lnTo>
                        <a:pt x="673334" y="1587883"/>
                      </a:lnTo>
                      <a:lnTo>
                        <a:pt x="682521" y="1564986"/>
                      </a:lnTo>
                      <a:lnTo>
                        <a:pt x="661958" y="1519193"/>
                      </a:lnTo>
                      <a:lnTo>
                        <a:pt x="625353" y="1510005"/>
                      </a:lnTo>
                      <a:lnTo>
                        <a:pt x="606977" y="1493963"/>
                      </a:lnTo>
                      <a:lnTo>
                        <a:pt x="593269" y="1477921"/>
                      </a:lnTo>
                      <a:lnTo>
                        <a:pt x="542809" y="1455024"/>
                      </a:lnTo>
                      <a:lnTo>
                        <a:pt x="508391" y="1443503"/>
                      </a:lnTo>
                      <a:lnTo>
                        <a:pt x="499203" y="1425128"/>
                      </a:lnTo>
                      <a:lnTo>
                        <a:pt x="487682" y="1285269"/>
                      </a:lnTo>
                      <a:lnTo>
                        <a:pt x="487682" y="1248664"/>
                      </a:lnTo>
                      <a:lnTo>
                        <a:pt x="485348" y="1234955"/>
                      </a:lnTo>
                      <a:lnTo>
                        <a:pt x="499057" y="1216580"/>
                      </a:lnTo>
                      <a:lnTo>
                        <a:pt x="487536" y="1198204"/>
                      </a:lnTo>
                      <a:cubicBezTo>
                        <a:pt x="487536" y="1198204"/>
                        <a:pt x="485203" y="1198204"/>
                        <a:pt x="476015" y="1184495"/>
                      </a:cubicBezTo>
                      <a:cubicBezTo>
                        <a:pt x="466827" y="1170786"/>
                        <a:pt x="462306" y="1172974"/>
                        <a:pt x="462306" y="1163932"/>
                      </a:cubicBezTo>
                      <a:cubicBezTo>
                        <a:pt x="462306" y="1154744"/>
                        <a:pt x="469161" y="1127327"/>
                        <a:pt x="469161" y="1127327"/>
                      </a:cubicBezTo>
                      <a:lnTo>
                        <a:pt x="494391" y="1127327"/>
                      </a:lnTo>
                      <a:lnTo>
                        <a:pt x="519620" y="1124993"/>
                      </a:lnTo>
                      <a:lnTo>
                        <a:pt x="524141" y="1035595"/>
                      </a:lnTo>
                      <a:lnTo>
                        <a:pt x="558559" y="1024073"/>
                      </a:lnTo>
                      <a:lnTo>
                        <a:pt x="565414" y="1010365"/>
                      </a:lnTo>
                      <a:lnTo>
                        <a:pt x="572268" y="973759"/>
                      </a:lnTo>
                      <a:lnTo>
                        <a:pt x="618061" y="966905"/>
                      </a:lnTo>
                      <a:cubicBezTo>
                        <a:pt x="618061" y="966905"/>
                        <a:pt x="645624" y="868319"/>
                        <a:pt x="657000" y="861464"/>
                      </a:cubicBezTo>
                      <a:cubicBezTo>
                        <a:pt x="668521" y="854610"/>
                        <a:pt x="705126" y="843089"/>
                        <a:pt x="711981" y="822526"/>
                      </a:cubicBezTo>
                      <a:cubicBezTo>
                        <a:pt x="718835" y="801962"/>
                        <a:pt x="723502" y="783587"/>
                        <a:pt x="723502" y="783587"/>
                      </a:cubicBezTo>
                      <a:lnTo>
                        <a:pt x="728023" y="726273"/>
                      </a:lnTo>
                      <a:cubicBezTo>
                        <a:pt x="728023" y="726273"/>
                        <a:pt x="686751" y="707897"/>
                        <a:pt x="686751" y="701043"/>
                      </a:cubicBezTo>
                      <a:cubicBezTo>
                        <a:pt x="686751" y="694188"/>
                        <a:pt x="691272" y="668958"/>
                        <a:pt x="691272" y="668958"/>
                      </a:cubicBezTo>
                      <a:lnTo>
                        <a:pt x="702793" y="627686"/>
                      </a:lnTo>
                      <a:lnTo>
                        <a:pt x="705126" y="597935"/>
                      </a:lnTo>
                      <a:lnTo>
                        <a:pt x="730356" y="575039"/>
                      </a:lnTo>
                      <a:cubicBezTo>
                        <a:pt x="730356" y="575039"/>
                        <a:pt x="753253" y="572705"/>
                        <a:pt x="750919" y="563517"/>
                      </a:cubicBezTo>
                      <a:cubicBezTo>
                        <a:pt x="749899" y="554330"/>
                        <a:pt x="733856" y="529100"/>
                        <a:pt x="733856" y="519912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97" name="Freeform: Shape 513">
                  <a:extLst>
                    <a:ext uri="{FF2B5EF4-FFF2-40B4-BE49-F238E27FC236}">
                      <a16:creationId xmlns:a16="http://schemas.microsoft.com/office/drawing/2014/main" id="{85C85E1E-9856-57C3-CE48-4E143A2424A8}"/>
                    </a:ext>
                  </a:extLst>
                </p:cNvPr>
                <p:cNvSpPr/>
                <p:nvPr/>
              </p:nvSpPr>
              <p:spPr>
                <a:xfrm>
                  <a:off x="9206845" y="502411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2333 w 0"/>
                    <a:gd name="connsiteY1" fmla="*/ 2917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729" y="875"/>
                        <a:pt x="1604" y="1896"/>
                        <a:pt x="2333" y="2917"/>
                      </a:cubicBezTo>
                      <a:cubicBezTo>
                        <a:pt x="1604" y="1896"/>
                        <a:pt x="729" y="1021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98" name="Freeform: Shape 514">
                  <a:extLst>
                    <a:ext uri="{FF2B5EF4-FFF2-40B4-BE49-F238E27FC236}">
                      <a16:creationId xmlns:a16="http://schemas.microsoft.com/office/drawing/2014/main" id="{D8AD4CE3-BCFA-CDEA-2EC8-F87979B43D3E}"/>
                    </a:ext>
                  </a:extLst>
                </p:cNvPr>
                <p:cNvSpPr/>
                <p:nvPr/>
              </p:nvSpPr>
              <p:spPr>
                <a:xfrm>
                  <a:off x="9204803" y="499932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1604 w 0"/>
                    <a:gd name="connsiteY1" fmla="*/ 1896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583" y="583"/>
                        <a:pt x="1021" y="1313"/>
                        <a:pt x="1604" y="1896"/>
                      </a:cubicBezTo>
                      <a:cubicBezTo>
                        <a:pt x="1021" y="1313"/>
                        <a:pt x="437" y="729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99" name="Freeform: Shape 515">
                  <a:extLst>
                    <a:ext uri="{FF2B5EF4-FFF2-40B4-BE49-F238E27FC236}">
                      <a16:creationId xmlns:a16="http://schemas.microsoft.com/office/drawing/2014/main" id="{DB395AA1-5132-5897-33C0-AEE0CC3E9489}"/>
                    </a:ext>
                  </a:extLst>
                </p:cNvPr>
                <p:cNvSpPr/>
                <p:nvPr/>
              </p:nvSpPr>
              <p:spPr>
                <a:xfrm>
                  <a:off x="9214866" y="512183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2479 w 0"/>
                    <a:gd name="connsiteY1" fmla="*/ 2917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875" y="1021"/>
                        <a:pt x="1604" y="1896"/>
                        <a:pt x="2479" y="2917"/>
                      </a:cubicBezTo>
                      <a:cubicBezTo>
                        <a:pt x="1604" y="1896"/>
                        <a:pt x="875" y="1021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300" name="Freeform: Shape 516">
                  <a:extLst>
                    <a:ext uri="{FF2B5EF4-FFF2-40B4-BE49-F238E27FC236}">
                      <a16:creationId xmlns:a16="http://schemas.microsoft.com/office/drawing/2014/main" id="{E031CEC1-1C16-F263-0ADA-02ACDBEDC432}"/>
                    </a:ext>
                  </a:extLst>
                </p:cNvPr>
                <p:cNvSpPr/>
                <p:nvPr/>
              </p:nvSpPr>
              <p:spPr>
                <a:xfrm>
                  <a:off x="9217928" y="515828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1750 w 0"/>
                    <a:gd name="connsiteY1" fmla="*/ 2188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583" y="729"/>
                        <a:pt x="1167" y="1458"/>
                        <a:pt x="1750" y="2188"/>
                      </a:cubicBezTo>
                      <a:cubicBezTo>
                        <a:pt x="1167" y="1458"/>
                        <a:pt x="583" y="729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301" name="Freeform: Shape 517">
                  <a:extLst>
                    <a:ext uri="{FF2B5EF4-FFF2-40B4-BE49-F238E27FC236}">
                      <a16:creationId xmlns:a16="http://schemas.microsoft.com/office/drawing/2014/main" id="{76C252D2-8F57-0009-22BB-F205754712A8}"/>
                    </a:ext>
                  </a:extLst>
                </p:cNvPr>
                <p:cNvSpPr/>
                <p:nvPr/>
              </p:nvSpPr>
              <p:spPr>
                <a:xfrm>
                  <a:off x="9212387" y="509120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2187 w 0"/>
                    <a:gd name="connsiteY1" fmla="*/ 2625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729" y="875"/>
                        <a:pt x="1458" y="1750"/>
                        <a:pt x="2187" y="2625"/>
                      </a:cubicBezTo>
                      <a:cubicBezTo>
                        <a:pt x="1458" y="1750"/>
                        <a:pt x="729" y="875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302" name="Freeform: Shape 518">
                  <a:extLst>
                    <a:ext uri="{FF2B5EF4-FFF2-40B4-BE49-F238E27FC236}">
                      <a16:creationId xmlns:a16="http://schemas.microsoft.com/office/drawing/2014/main" id="{E1CA9D93-871D-9764-8E7B-583C145F006E}"/>
                    </a:ext>
                  </a:extLst>
                </p:cNvPr>
                <p:cNvSpPr/>
                <p:nvPr/>
              </p:nvSpPr>
              <p:spPr>
                <a:xfrm>
                  <a:off x="9209761" y="506057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1896 w 0"/>
                    <a:gd name="connsiteY1" fmla="*/ 2333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583" y="729"/>
                        <a:pt x="1313" y="1604"/>
                        <a:pt x="1896" y="2333"/>
                      </a:cubicBezTo>
                      <a:cubicBezTo>
                        <a:pt x="1313" y="1458"/>
                        <a:pt x="729" y="729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</p:grpSp>
          <p:grpSp>
            <p:nvGrpSpPr>
              <p:cNvPr id="52" name="Graphic 1">
                <a:extLst>
                  <a:ext uri="{FF2B5EF4-FFF2-40B4-BE49-F238E27FC236}">
                    <a16:creationId xmlns:a16="http://schemas.microsoft.com/office/drawing/2014/main" id="{86535968-84C7-AEC9-5668-C056020EB3D9}"/>
                  </a:ext>
                </a:extLst>
              </p:cNvPr>
              <p:cNvGrpSpPr/>
              <p:nvPr/>
            </p:nvGrpSpPr>
            <p:grpSpPr>
              <a:xfrm>
                <a:off x="9932388" y="2516902"/>
                <a:ext cx="1122952" cy="860443"/>
                <a:chOff x="9932388" y="2516902"/>
                <a:chExt cx="1122952" cy="860443"/>
              </a:xfrm>
              <a:grpFill/>
            </p:grpSpPr>
            <p:sp>
              <p:nvSpPr>
                <p:cNvPr id="283" name="Freeform: Shape 520">
                  <a:extLst>
                    <a:ext uri="{FF2B5EF4-FFF2-40B4-BE49-F238E27FC236}">
                      <a16:creationId xmlns:a16="http://schemas.microsoft.com/office/drawing/2014/main" id="{0278E93A-C164-40FE-7DC6-ECD1048F6396}"/>
                    </a:ext>
                  </a:extLst>
                </p:cNvPr>
                <p:cNvSpPr/>
                <p:nvPr/>
              </p:nvSpPr>
              <p:spPr>
                <a:xfrm>
                  <a:off x="11036235" y="2966779"/>
                  <a:ext cx="29168" cy="14584"/>
                </a:xfrm>
                <a:custGeom>
                  <a:avLst/>
                  <a:gdLst>
                    <a:gd name="connsiteX0" fmla="*/ 31793 w 29167"/>
                    <a:gd name="connsiteY0" fmla="*/ 8750 h 0"/>
                    <a:gd name="connsiteX1" fmla="*/ 0 w 29167"/>
                    <a:gd name="connsiteY1" fmla="*/ 0 h 0"/>
                    <a:gd name="connsiteX2" fmla="*/ 31793 w 29167"/>
                    <a:gd name="connsiteY2" fmla="*/ 875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9167">
                      <a:moveTo>
                        <a:pt x="31793" y="8750"/>
                      </a:moveTo>
                      <a:lnTo>
                        <a:pt x="0" y="0"/>
                      </a:lnTo>
                      <a:lnTo>
                        <a:pt x="31793" y="8750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84" name="Freeform: Shape 521">
                  <a:extLst>
                    <a:ext uri="{FF2B5EF4-FFF2-40B4-BE49-F238E27FC236}">
                      <a16:creationId xmlns:a16="http://schemas.microsoft.com/office/drawing/2014/main" id="{1CABC72F-8043-1FE0-0AC6-3CF9F6BE7235}"/>
                    </a:ext>
                  </a:extLst>
                </p:cNvPr>
                <p:cNvSpPr/>
                <p:nvPr/>
              </p:nvSpPr>
              <p:spPr>
                <a:xfrm>
                  <a:off x="9932388" y="2516902"/>
                  <a:ext cx="918779" cy="860443"/>
                </a:xfrm>
                <a:custGeom>
                  <a:avLst/>
                  <a:gdLst>
                    <a:gd name="connsiteX0" fmla="*/ 81669 w 918778"/>
                    <a:gd name="connsiteY0" fmla="*/ 781513 h 860443"/>
                    <a:gd name="connsiteX1" fmla="*/ 95378 w 918778"/>
                    <a:gd name="connsiteY1" fmla="*/ 853265 h 860443"/>
                    <a:gd name="connsiteX2" fmla="*/ 115941 w 918778"/>
                    <a:gd name="connsiteY2" fmla="*/ 864786 h 860443"/>
                    <a:gd name="connsiteX3" fmla="*/ 148025 w 918778"/>
                    <a:gd name="connsiteY3" fmla="*/ 862453 h 860443"/>
                    <a:gd name="connsiteX4" fmla="*/ 164068 w 918778"/>
                    <a:gd name="connsiteY4" fmla="*/ 830368 h 860443"/>
                    <a:gd name="connsiteX5" fmla="*/ 251133 w 918778"/>
                    <a:gd name="connsiteY5" fmla="*/ 793763 h 860443"/>
                    <a:gd name="connsiteX6" fmla="*/ 274029 w 918778"/>
                    <a:gd name="connsiteY6" fmla="*/ 777721 h 860443"/>
                    <a:gd name="connsiteX7" fmla="*/ 294593 w 918778"/>
                    <a:gd name="connsiteY7" fmla="*/ 770867 h 860443"/>
                    <a:gd name="connsiteX8" fmla="*/ 338198 w 918778"/>
                    <a:gd name="connsiteY8" fmla="*/ 773200 h 860443"/>
                    <a:gd name="connsiteX9" fmla="*/ 358761 w 918778"/>
                    <a:gd name="connsiteY9" fmla="*/ 773200 h 860443"/>
                    <a:gd name="connsiteX10" fmla="*/ 402367 w 918778"/>
                    <a:gd name="connsiteY10" fmla="*/ 764012 h 860443"/>
                    <a:gd name="connsiteX11" fmla="*/ 462014 w 918778"/>
                    <a:gd name="connsiteY11" fmla="*/ 773200 h 860443"/>
                    <a:gd name="connsiteX12" fmla="*/ 507808 w 918778"/>
                    <a:gd name="connsiteY12" fmla="*/ 802951 h 860443"/>
                    <a:gd name="connsiteX13" fmla="*/ 528371 w 918778"/>
                    <a:gd name="connsiteY13" fmla="*/ 812139 h 860443"/>
                    <a:gd name="connsiteX14" fmla="*/ 539892 w 918778"/>
                    <a:gd name="connsiteY14" fmla="*/ 789242 h 860443"/>
                    <a:gd name="connsiteX15" fmla="*/ 539892 w 918778"/>
                    <a:gd name="connsiteY15" fmla="*/ 777721 h 860443"/>
                    <a:gd name="connsiteX16" fmla="*/ 592539 w 918778"/>
                    <a:gd name="connsiteY16" fmla="*/ 766200 h 860443"/>
                    <a:gd name="connsiteX17" fmla="*/ 624624 w 918778"/>
                    <a:gd name="connsiteY17" fmla="*/ 768533 h 860443"/>
                    <a:gd name="connsiteX18" fmla="*/ 663562 w 918778"/>
                    <a:gd name="connsiteY18" fmla="*/ 761679 h 860443"/>
                    <a:gd name="connsiteX19" fmla="*/ 663562 w 918778"/>
                    <a:gd name="connsiteY19" fmla="*/ 745637 h 860443"/>
                    <a:gd name="connsiteX20" fmla="*/ 679605 w 918778"/>
                    <a:gd name="connsiteY20" fmla="*/ 741116 h 860443"/>
                    <a:gd name="connsiteX21" fmla="*/ 691126 w 918778"/>
                    <a:gd name="connsiteY21" fmla="*/ 743449 h 860443"/>
                    <a:gd name="connsiteX22" fmla="*/ 702647 w 918778"/>
                    <a:gd name="connsiteY22" fmla="*/ 771012 h 860443"/>
                    <a:gd name="connsiteX23" fmla="*/ 746253 w 918778"/>
                    <a:gd name="connsiteY23" fmla="*/ 766491 h 860443"/>
                    <a:gd name="connsiteX24" fmla="*/ 778337 w 918778"/>
                    <a:gd name="connsiteY24" fmla="*/ 750449 h 860443"/>
                    <a:gd name="connsiteX25" fmla="*/ 844839 w 918778"/>
                    <a:gd name="connsiteY25" fmla="*/ 761970 h 860443"/>
                    <a:gd name="connsiteX26" fmla="*/ 872402 w 918778"/>
                    <a:gd name="connsiteY26" fmla="*/ 755116 h 860443"/>
                    <a:gd name="connsiteX27" fmla="*/ 844839 w 918778"/>
                    <a:gd name="connsiteY27" fmla="*/ 695468 h 860443"/>
                    <a:gd name="connsiteX28" fmla="*/ 834922 w 918778"/>
                    <a:gd name="connsiteY28" fmla="*/ 595424 h 860443"/>
                    <a:gd name="connsiteX29" fmla="*/ 906674 w 918778"/>
                    <a:gd name="connsiteY29" fmla="*/ 555756 h 860443"/>
                    <a:gd name="connsiteX30" fmla="*/ 851693 w 918778"/>
                    <a:gd name="connsiteY30" fmla="*/ 459503 h 860443"/>
                    <a:gd name="connsiteX31" fmla="*/ 842505 w 918778"/>
                    <a:gd name="connsiteY31" fmla="*/ 381625 h 860443"/>
                    <a:gd name="connsiteX32" fmla="*/ 879111 w 918778"/>
                    <a:gd name="connsiteY32" fmla="*/ 367917 h 860443"/>
                    <a:gd name="connsiteX33" fmla="*/ 920383 w 918778"/>
                    <a:gd name="connsiteY33" fmla="*/ 349541 h 860443"/>
                    <a:gd name="connsiteX34" fmla="*/ 920383 w 918778"/>
                    <a:gd name="connsiteY34" fmla="*/ 303748 h 860443"/>
                    <a:gd name="connsiteX35" fmla="*/ 874590 w 918778"/>
                    <a:gd name="connsiteY35" fmla="*/ 280851 h 860443"/>
                    <a:gd name="connsiteX36" fmla="*/ 847027 w 918778"/>
                    <a:gd name="connsiteY36" fmla="*/ 299227 h 860443"/>
                    <a:gd name="connsiteX37" fmla="*/ 824130 w 918778"/>
                    <a:gd name="connsiteY37" fmla="*/ 294706 h 860443"/>
                    <a:gd name="connsiteX38" fmla="*/ 801233 w 918778"/>
                    <a:gd name="connsiteY38" fmla="*/ 267142 h 860443"/>
                    <a:gd name="connsiteX39" fmla="*/ 778337 w 918778"/>
                    <a:gd name="connsiteY39" fmla="*/ 235058 h 860443"/>
                    <a:gd name="connsiteX40" fmla="*/ 737065 w 918778"/>
                    <a:gd name="connsiteY40" fmla="*/ 221349 h 860443"/>
                    <a:gd name="connsiteX41" fmla="*/ 714168 w 918778"/>
                    <a:gd name="connsiteY41" fmla="*/ 166369 h 860443"/>
                    <a:gd name="connsiteX42" fmla="*/ 654520 w 918778"/>
                    <a:gd name="connsiteY42" fmla="*/ 143472 h 860443"/>
                    <a:gd name="connsiteX43" fmla="*/ 650000 w 918778"/>
                    <a:gd name="connsiteY43" fmla="*/ 106867 h 860443"/>
                    <a:gd name="connsiteX44" fmla="*/ 631624 w 918778"/>
                    <a:gd name="connsiteY44" fmla="*/ 74783 h 860443"/>
                    <a:gd name="connsiteX45" fmla="*/ 654520 w 918778"/>
                    <a:gd name="connsiteY45" fmla="*/ 28989 h 860443"/>
                    <a:gd name="connsiteX46" fmla="*/ 626957 w 918778"/>
                    <a:gd name="connsiteY46" fmla="*/ 15281 h 860443"/>
                    <a:gd name="connsiteX47" fmla="*/ 562788 w 918778"/>
                    <a:gd name="connsiteY47" fmla="*/ 6093 h 860443"/>
                    <a:gd name="connsiteX48" fmla="*/ 516995 w 918778"/>
                    <a:gd name="connsiteY48" fmla="*/ 42698 h 860443"/>
                    <a:gd name="connsiteX49" fmla="*/ 480390 w 918778"/>
                    <a:gd name="connsiteY49" fmla="*/ 6093 h 860443"/>
                    <a:gd name="connsiteX50" fmla="*/ 457493 w 918778"/>
                    <a:gd name="connsiteY50" fmla="*/ 6093 h 860443"/>
                    <a:gd name="connsiteX51" fmla="*/ 443785 w 918778"/>
                    <a:gd name="connsiteY51" fmla="*/ 33656 h 860443"/>
                    <a:gd name="connsiteX52" fmla="*/ 420888 w 918778"/>
                    <a:gd name="connsiteY52" fmla="*/ 19947 h 860443"/>
                    <a:gd name="connsiteX53" fmla="*/ 402513 w 918778"/>
                    <a:gd name="connsiteY53" fmla="*/ 15426 h 860443"/>
                    <a:gd name="connsiteX54" fmla="*/ 370428 w 918778"/>
                    <a:gd name="connsiteY54" fmla="*/ 29135 h 860443"/>
                    <a:gd name="connsiteX55" fmla="*/ 353803 w 918778"/>
                    <a:gd name="connsiteY55" fmla="*/ 22573 h 860443"/>
                    <a:gd name="connsiteX56" fmla="*/ 327552 w 918778"/>
                    <a:gd name="connsiteY56" fmla="*/ 42990 h 860443"/>
                    <a:gd name="connsiteX57" fmla="*/ 321427 w 918778"/>
                    <a:gd name="connsiteY57" fmla="*/ 73616 h 860443"/>
                    <a:gd name="connsiteX58" fmla="*/ 321427 w 918778"/>
                    <a:gd name="connsiteY58" fmla="*/ 87325 h 860443"/>
                    <a:gd name="connsiteX59" fmla="*/ 289342 w 918778"/>
                    <a:gd name="connsiteY59" fmla="*/ 79741 h 860443"/>
                    <a:gd name="connsiteX60" fmla="*/ 269509 w 918778"/>
                    <a:gd name="connsiteY60" fmla="*/ 99575 h 860443"/>
                    <a:gd name="connsiteX61" fmla="*/ 228236 w 918778"/>
                    <a:gd name="connsiteY61" fmla="*/ 143910 h 860443"/>
                    <a:gd name="connsiteX62" fmla="*/ 232757 w 918778"/>
                    <a:gd name="connsiteY62" fmla="*/ 179057 h 860443"/>
                    <a:gd name="connsiteX63" fmla="*/ 245007 w 918778"/>
                    <a:gd name="connsiteY63" fmla="*/ 186640 h 860443"/>
                    <a:gd name="connsiteX64" fmla="*/ 258716 w 918778"/>
                    <a:gd name="connsiteY64" fmla="*/ 192765 h 860443"/>
                    <a:gd name="connsiteX65" fmla="*/ 258716 w 918778"/>
                    <a:gd name="connsiteY65" fmla="*/ 209537 h 860443"/>
                    <a:gd name="connsiteX66" fmla="*/ 196006 w 918778"/>
                    <a:gd name="connsiteY66" fmla="*/ 290477 h 860443"/>
                    <a:gd name="connsiteX67" fmla="*/ 197465 w 918778"/>
                    <a:gd name="connsiteY67" fmla="*/ 377542 h 860443"/>
                    <a:gd name="connsiteX68" fmla="*/ 223424 w 918778"/>
                    <a:gd name="connsiteY68" fmla="*/ 383667 h 860443"/>
                    <a:gd name="connsiteX69" fmla="*/ 201986 w 918778"/>
                    <a:gd name="connsiteY69" fmla="*/ 423335 h 860443"/>
                    <a:gd name="connsiteX70" fmla="*/ 180547 w 918778"/>
                    <a:gd name="connsiteY70" fmla="*/ 403501 h 860443"/>
                    <a:gd name="connsiteX71" fmla="*/ 162172 w 918778"/>
                    <a:gd name="connsiteY71" fmla="*/ 394313 h 860443"/>
                    <a:gd name="connsiteX72" fmla="*/ 111712 w 918778"/>
                    <a:gd name="connsiteY72" fmla="*/ 482983 h 860443"/>
                    <a:gd name="connsiteX73" fmla="*/ 84148 w 918778"/>
                    <a:gd name="connsiteY73" fmla="*/ 481524 h 860443"/>
                    <a:gd name="connsiteX74" fmla="*/ 56585 w 918778"/>
                    <a:gd name="connsiteY74" fmla="*/ 480066 h 860443"/>
                    <a:gd name="connsiteX75" fmla="*/ 38209 w 918778"/>
                    <a:gd name="connsiteY75" fmla="*/ 487649 h 860443"/>
                    <a:gd name="connsiteX76" fmla="*/ 9188 w 918778"/>
                    <a:gd name="connsiteY76" fmla="*/ 490712 h 860443"/>
                    <a:gd name="connsiteX77" fmla="*/ 0 w 918778"/>
                    <a:gd name="connsiteY77" fmla="*/ 506025 h 860443"/>
                    <a:gd name="connsiteX78" fmla="*/ 33543 w 918778"/>
                    <a:gd name="connsiteY78" fmla="*/ 568735 h 860443"/>
                    <a:gd name="connsiteX79" fmla="*/ 74815 w 918778"/>
                    <a:gd name="connsiteY79" fmla="*/ 611466 h 860443"/>
                    <a:gd name="connsiteX80" fmla="*/ 97712 w 918778"/>
                    <a:gd name="connsiteY80" fmla="*/ 689343 h 860443"/>
                    <a:gd name="connsiteX81" fmla="*/ 48856 w 918778"/>
                    <a:gd name="connsiteY81" fmla="*/ 730615 h 860443"/>
                    <a:gd name="connsiteX82" fmla="*/ 44335 w 918778"/>
                    <a:gd name="connsiteY82" fmla="*/ 762700 h 860443"/>
                    <a:gd name="connsiteX83" fmla="*/ 56585 w 918778"/>
                    <a:gd name="connsiteY83" fmla="*/ 779471 h 860443"/>
                    <a:gd name="connsiteX84" fmla="*/ 81669 w 918778"/>
                    <a:gd name="connsiteY84" fmla="*/ 781513 h 860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</a:cxnLst>
                  <a:rect l="l" t="t" r="r" b="b"/>
                  <a:pathLst>
                    <a:path w="918778" h="860443">
                      <a:moveTo>
                        <a:pt x="81669" y="781513"/>
                      </a:moveTo>
                      <a:lnTo>
                        <a:pt x="95378" y="853265"/>
                      </a:lnTo>
                      <a:lnTo>
                        <a:pt x="115941" y="864786"/>
                      </a:lnTo>
                      <a:lnTo>
                        <a:pt x="148025" y="862453"/>
                      </a:lnTo>
                      <a:lnTo>
                        <a:pt x="164068" y="830368"/>
                      </a:lnTo>
                      <a:lnTo>
                        <a:pt x="251133" y="793763"/>
                      </a:lnTo>
                      <a:lnTo>
                        <a:pt x="274029" y="777721"/>
                      </a:lnTo>
                      <a:lnTo>
                        <a:pt x="294593" y="770867"/>
                      </a:lnTo>
                      <a:lnTo>
                        <a:pt x="338198" y="773200"/>
                      </a:lnTo>
                      <a:lnTo>
                        <a:pt x="358761" y="773200"/>
                      </a:lnTo>
                      <a:lnTo>
                        <a:pt x="402367" y="764012"/>
                      </a:lnTo>
                      <a:lnTo>
                        <a:pt x="462014" y="773200"/>
                      </a:lnTo>
                      <a:lnTo>
                        <a:pt x="507808" y="802951"/>
                      </a:lnTo>
                      <a:lnTo>
                        <a:pt x="528371" y="812139"/>
                      </a:lnTo>
                      <a:lnTo>
                        <a:pt x="539892" y="789242"/>
                      </a:lnTo>
                      <a:lnTo>
                        <a:pt x="539892" y="777721"/>
                      </a:lnTo>
                      <a:cubicBezTo>
                        <a:pt x="539892" y="777721"/>
                        <a:pt x="574310" y="766200"/>
                        <a:pt x="592539" y="766200"/>
                      </a:cubicBezTo>
                      <a:cubicBezTo>
                        <a:pt x="610915" y="766200"/>
                        <a:pt x="624624" y="768533"/>
                        <a:pt x="624624" y="768533"/>
                      </a:cubicBezTo>
                      <a:cubicBezTo>
                        <a:pt x="624624" y="768533"/>
                        <a:pt x="656708" y="768533"/>
                        <a:pt x="663562" y="761679"/>
                      </a:cubicBezTo>
                      <a:lnTo>
                        <a:pt x="663562" y="745637"/>
                      </a:lnTo>
                      <a:lnTo>
                        <a:pt x="679605" y="741116"/>
                      </a:lnTo>
                      <a:lnTo>
                        <a:pt x="691126" y="743449"/>
                      </a:lnTo>
                      <a:lnTo>
                        <a:pt x="702647" y="771012"/>
                      </a:lnTo>
                      <a:lnTo>
                        <a:pt x="746253" y="766491"/>
                      </a:lnTo>
                      <a:cubicBezTo>
                        <a:pt x="746253" y="766491"/>
                        <a:pt x="771482" y="750449"/>
                        <a:pt x="778337" y="750449"/>
                      </a:cubicBezTo>
                      <a:cubicBezTo>
                        <a:pt x="785191" y="750449"/>
                        <a:pt x="844839" y="761970"/>
                        <a:pt x="844839" y="761970"/>
                      </a:cubicBezTo>
                      <a:lnTo>
                        <a:pt x="872402" y="755116"/>
                      </a:lnTo>
                      <a:lnTo>
                        <a:pt x="844839" y="695468"/>
                      </a:lnTo>
                      <a:lnTo>
                        <a:pt x="834922" y="595424"/>
                      </a:lnTo>
                      <a:lnTo>
                        <a:pt x="906674" y="555756"/>
                      </a:lnTo>
                      <a:lnTo>
                        <a:pt x="851693" y="459503"/>
                      </a:lnTo>
                      <a:lnTo>
                        <a:pt x="842505" y="381625"/>
                      </a:lnTo>
                      <a:lnTo>
                        <a:pt x="879111" y="367917"/>
                      </a:lnTo>
                      <a:lnTo>
                        <a:pt x="920383" y="349541"/>
                      </a:lnTo>
                      <a:cubicBezTo>
                        <a:pt x="920383" y="349541"/>
                        <a:pt x="920383" y="321978"/>
                        <a:pt x="920383" y="303748"/>
                      </a:cubicBezTo>
                      <a:cubicBezTo>
                        <a:pt x="920383" y="285372"/>
                        <a:pt x="874590" y="280851"/>
                        <a:pt x="874590" y="280851"/>
                      </a:cubicBezTo>
                      <a:lnTo>
                        <a:pt x="847027" y="299227"/>
                      </a:lnTo>
                      <a:lnTo>
                        <a:pt x="824130" y="294706"/>
                      </a:lnTo>
                      <a:lnTo>
                        <a:pt x="801233" y="267142"/>
                      </a:lnTo>
                      <a:lnTo>
                        <a:pt x="778337" y="235058"/>
                      </a:lnTo>
                      <a:lnTo>
                        <a:pt x="737065" y="221349"/>
                      </a:lnTo>
                      <a:lnTo>
                        <a:pt x="714168" y="166369"/>
                      </a:lnTo>
                      <a:lnTo>
                        <a:pt x="654520" y="143472"/>
                      </a:lnTo>
                      <a:lnTo>
                        <a:pt x="650000" y="106867"/>
                      </a:lnTo>
                      <a:lnTo>
                        <a:pt x="631624" y="74783"/>
                      </a:lnTo>
                      <a:lnTo>
                        <a:pt x="654520" y="28989"/>
                      </a:lnTo>
                      <a:lnTo>
                        <a:pt x="626957" y="15281"/>
                      </a:lnTo>
                      <a:lnTo>
                        <a:pt x="562788" y="6093"/>
                      </a:lnTo>
                      <a:lnTo>
                        <a:pt x="516995" y="42698"/>
                      </a:lnTo>
                      <a:cubicBezTo>
                        <a:pt x="516995" y="42698"/>
                        <a:pt x="494099" y="19802"/>
                        <a:pt x="480390" y="6093"/>
                      </a:cubicBezTo>
                      <a:cubicBezTo>
                        <a:pt x="466681" y="-7616"/>
                        <a:pt x="457493" y="6093"/>
                        <a:pt x="457493" y="6093"/>
                      </a:cubicBezTo>
                      <a:lnTo>
                        <a:pt x="443785" y="33656"/>
                      </a:lnTo>
                      <a:lnTo>
                        <a:pt x="420888" y="19947"/>
                      </a:lnTo>
                      <a:lnTo>
                        <a:pt x="402513" y="15426"/>
                      </a:lnTo>
                      <a:lnTo>
                        <a:pt x="370428" y="29135"/>
                      </a:lnTo>
                      <a:lnTo>
                        <a:pt x="353803" y="22573"/>
                      </a:lnTo>
                      <a:lnTo>
                        <a:pt x="327552" y="42990"/>
                      </a:lnTo>
                      <a:lnTo>
                        <a:pt x="321427" y="73616"/>
                      </a:lnTo>
                      <a:lnTo>
                        <a:pt x="321427" y="87325"/>
                      </a:lnTo>
                      <a:lnTo>
                        <a:pt x="289342" y="79741"/>
                      </a:lnTo>
                      <a:lnTo>
                        <a:pt x="269509" y="99575"/>
                      </a:lnTo>
                      <a:lnTo>
                        <a:pt x="228236" y="143910"/>
                      </a:lnTo>
                      <a:lnTo>
                        <a:pt x="232757" y="179057"/>
                      </a:lnTo>
                      <a:lnTo>
                        <a:pt x="245007" y="186640"/>
                      </a:lnTo>
                      <a:lnTo>
                        <a:pt x="258716" y="192765"/>
                      </a:lnTo>
                      <a:lnTo>
                        <a:pt x="258716" y="209537"/>
                      </a:lnTo>
                      <a:lnTo>
                        <a:pt x="196006" y="290477"/>
                      </a:lnTo>
                      <a:lnTo>
                        <a:pt x="197465" y="377542"/>
                      </a:lnTo>
                      <a:cubicBezTo>
                        <a:pt x="197465" y="377542"/>
                        <a:pt x="223424" y="379000"/>
                        <a:pt x="223424" y="383667"/>
                      </a:cubicBezTo>
                      <a:cubicBezTo>
                        <a:pt x="223424" y="388188"/>
                        <a:pt x="201986" y="423335"/>
                        <a:pt x="201986" y="423335"/>
                      </a:cubicBezTo>
                      <a:cubicBezTo>
                        <a:pt x="201986" y="423335"/>
                        <a:pt x="186672" y="408022"/>
                        <a:pt x="180547" y="403501"/>
                      </a:cubicBezTo>
                      <a:cubicBezTo>
                        <a:pt x="174422" y="398980"/>
                        <a:pt x="162172" y="394313"/>
                        <a:pt x="162172" y="394313"/>
                      </a:cubicBezTo>
                      <a:lnTo>
                        <a:pt x="111712" y="482983"/>
                      </a:lnTo>
                      <a:lnTo>
                        <a:pt x="84148" y="481524"/>
                      </a:lnTo>
                      <a:lnTo>
                        <a:pt x="56585" y="480066"/>
                      </a:lnTo>
                      <a:lnTo>
                        <a:pt x="38209" y="487649"/>
                      </a:lnTo>
                      <a:lnTo>
                        <a:pt x="9188" y="490712"/>
                      </a:lnTo>
                      <a:lnTo>
                        <a:pt x="0" y="506025"/>
                      </a:lnTo>
                      <a:lnTo>
                        <a:pt x="33543" y="568735"/>
                      </a:lnTo>
                      <a:lnTo>
                        <a:pt x="74815" y="611466"/>
                      </a:lnTo>
                      <a:lnTo>
                        <a:pt x="97712" y="689343"/>
                      </a:lnTo>
                      <a:cubicBezTo>
                        <a:pt x="97712" y="689343"/>
                        <a:pt x="48856" y="725949"/>
                        <a:pt x="48856" y="730615"/>
                      </a:cubicBezTo>
                      <a:cubicBezTo>
                        <a:pt x="48856" y="735282"/>
                        <a:pt x="44335" y="762700"/>
                        <a:pt x="44335" y="762700"/>
                      </a:cubicBezTo>
                      <a:cubicBezTo>
                        <a:pt x="44335" y="762700"/>
                        <a:pt x="51918" y="778013"/>
                        <a:pt x="56585" y="779471"/>
                      </a:cubicBezTo>
                      <a:cubicBezTo>
                        <a:pt x="61835" y="779908"/>
                        <a:pt x="81669" y="781513"/>
                        <a:pt x="81669" y="781513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</p:grpSp>
          <p:sp>
            <p:nvSpPr>
              <p:cNvPr id="53" name="Freeform: Shape 522">
                <a:extLst>
                  <a:ext uri="{FF2B5EF4-FFF2-40B4-BE49-F238E27FC236}">
                    <a16:creationId xmlns:a16="http://schemas.microsoft.com/office/drawing/2014/main" id="{1B7E096E-5CFD-3559-F94D-04A0BD74D0BD}"/>
                  </a:ext>
                </a:extLst>
              </p:cNvPr>
              <p:cNvSpPr/>
              <p:nvPr/>
            </p:nvSpPr>
            <p:spPr>
              <a:xfrm>
                <a:off x="9713923" y="1983832"/>
                <a:ext cx="437514" cy="379178"/>
              </a:xfrm>
              <a:custGeom>
                <a:avLst/>
                <a:gdLst>
                  <a:gd name="connsiteX0" fmla="*/ 359782 w 437513"/>
                  <a:gd name="connsiteY0" fmla="*/ 171797 h 379178"/>
                  <a:gd name="connsiteX1" fmla="*/ 378158 w 437513"/>
                  <a:gd name="connsiteY1" fmla="*/ 71023 h 379178"/>
                  <a:gd name="connsiteX2" fmla="*/ 414763 w 437513"/>
                  <a:gd name="connsiteY2" fmla="*/ 29751 h 379178"/>
                  <a:gd name="connsiteX3" fmla="*/ 414763 w 437513"/>
                  <a:gd name="connsiteY3" fmla="*/ 15605 h 379178"/>
                  <a:gd name="connsiteX4" fmla="*/ 407909 w 437513"/>
                  <a:gd name="connsiteY4" fmla="*/ 5833 h 379178"/>
                  <a:gd name="connsiteX5" fmla="*/ 366637 w 437513"/>
                  <a:gd name="connsiteY5" fmla="*/ 0 h 379178"/>
                  <a:gd name="connsiteX6" fmla="*/ 341407 w 437513"/>
                  <a:gd name="connsiteY6" fmla="*/ 18375 h 379178"/>
                  <a:gd name="connsiteX7" fmla="*/ 279571 w 437513"/>
                  <a:gd name="connsiteY7" fmla="*/ 16042 h 379178"/>
                  <a:gd name="connsiteX8" fmla="*/ 224591 w 437513"/>
                  <a:gd name="connsiteY8" fmla="*/ 13709 h 379178"/>
                  <a:gd name="connsiteX9" fmla="*/ 167276 w 437513"/>
                  <a:gd name="connsiteY9" fmla="*/ 16042 h 379178"/>
                  <a:gd name="connsiteX10" fmla="*/ 164943 w 437513"/>
                  <a:gd name="connsiteY10" fmla="*/ 41272 h 379178"/>
                  <a:gd name="connsiteX11" fmla="*/ 121337 w 437513"/>
                  <a:gd name="connsiteY11" fmla="*/ 61835 h 379178"/>
                  <a:gd name="connsiteX12" fmla="*/ 89253 w 437513"/>
                  <a:gd name="connsiteY12" fmla="*/ 73356 h 379178"/>
                  <a:gd name="connsiteX13" fmla="*/ 82399 w 437513"/>
                  <a:gd name="connsiteY13" fmla="*/ 103107 h 379178"/>
                  <a:gd name="connsiteX14" fmla="*/ 50314 w 437513"/>
                  <a:gd name="connsiteY14" fmla="*/ 128337 h 379178"/>
                  <a:gd name="connsiteX15" fmla="*/ 29751 w 437513"/>
                  <a:gd name="connsiteY15" fmla="*/ 142046 h 379178"/>
                  <a:gd name="connsiteX16" fmla="*/ 0 w 437513"/>
                  <a:gd name="connsiteY16" fmla="*/ 174130 h 379178"/>
                  <a:gd name="connsiteX17" fmla="*/ 25230 w 437513"/>
                  <a:gd name="connsiteY17" fmla="*/ 219924 h 379178"/>
                  <a:gd name="connsiteX18" fmla="*/ 48127 w 437513"/>
                  <a:gd name="connsiteY18" fmla="*/ 261196 h 379178"/>
                  <a:gd name="connsiteX19" fmla="*/ 73356 w 437513"/>
                  <a:gd name="connsiteY19" fmla="*/ 290946 h 379178"/>
                  <a:gd name="connsiteX20" fmla="*/ 109962 w 437513"/>
                  <a:gd name="connsiteY20" fmla="*/ 290946 h 379178"/>
                  <a:gd name="connsiteX21" fmla="*/ 130525 w 437513"/>
                  <a:gd name="connsiteY21" fmla="*/ 277238 h 379178"/>
                  <a:gd name="connsiteX22" fmla="*/ 139713 w 437513"/>
                  <a:gd name="connsiteY22" fmla="*/ 293280 h 379178"/>
                  <a:gd name="connsiteX23" fmla="*/ 144234 w 437513"/>
                  <a:gd name="connsiteY23" fmla="*/ 364303 h 379178"/>
                  <a:gd name="connsiteX24" fmla="*/ 144234 w 437513"/>
                  <a:gd name="connsiteY24" fmla="*/ 381074 h 379178"/>
                  <a:gd name="connsiteX25" fmla="*/ 185506 w 437513"/>
                  <a:gd name="connsiteY25" fmla="*/ 336740 h 379178"/>
                  <a:gd name="connsiteX26" fmla="*/ 219924 w 437513"/>
                  <a:gd name="connsiteY26" fmla="*/ 318364 h 379178"/>
                  <a:gd name="connsiteX27" fmla="*/ 297801 w 437513"/>
                  <a:gd name="connsiteY27" fmla="*/ 318364 h 379178"/>
                  <a:gd name="connsiteX28" fmla="*/ 318364 w 437513"/>
                  <a:gd name="connsiteY28" fmla="*/ 350448 h 379178"/>
                  <a:gd name="connsiteX29" fmla="*/ 341261 w 437513"/>
                  <a:gd name="connsiteY29" fmla="*/ 352782 h 379178"/>
                  <a:gd name="connsiteX30" fmla="*/ 437514 w 437513"/>
                  <a:gd name="connsiteY30" fmla="*/ 332219 h 379178"/>
                  <a:gd name="connsiteX31" fmla="*/ 446701 w 437513"/>
                  <a:gd name="connsiteY31" fmla="*/ 272571 h 379178"/>
                  <a:gd name="connsiteX32" fmla="*/ 359782 w 437513"/>
                  <a:gd name="connsiteY32" fmla="*/ 171797 h 379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37513" h="379178">
                    <a:moveTo>
                      <a:pt x="359782" y="171797"/>
                    </a:moveTo>
                    <a:lnTo>
                      <a:pt x="378158" y="71023"/>
                    </a:lnTo>
                    <a:lnTo>
                      <a:pt x="414763" y="29751"/>
                    </a:lnTo>
                    <a:lnTo>
                      <a:pt x="414763" y="15605"/>
                    </a:lnTo>
                    <a:lnTo>
                      <a:pt x="407909" y="5833"/>
                    </a:lnTo>
                    <a:lnTo>
                      <a:pt x="366637" y="0"/>
                    </a:lnTo>
                    <a:lnTo>
                      <a:pt x="341407" y="18375"/>
                    </a:lnTo>
                    <a:lnTo>
                      <a:pt x="279571" y="16042"/>
                    </a:lnTo>
                    <a:lnTo>
                      <a:pt x="224591" y="13709"/>
                    </a:lnTo>
                    <a:cubicBezTo>
                      <a:pt x="224591" y="13709"/>
                      <a:pt x="167276" y="9188"/>
                      <a:pt x="167276" y="16042"/>
                    </a:cubicBezTo>
                    <a:cubicBezTo>
                      <a:pt x="167276" y="22897"/>
                      <a:pt x="178797" y="34418"/>
                      <a:pt x="164943" y="41272"/>
                    </a:cubicBezTo>
                    <a:cubicBezTo>
                      <a:pt x="151088" y="48127"/>
                      <a:pt x="132859" y="57314"/>
                      <a:pt x="121337" y="61835"/>
                    </a:cubicBezTo>
                    <a:cubicBezTo>
                      <a:pt x="109816" y="66356"/>
                      <a:pt x="89253" y="73356"/>
                      <a:pt x="89253" y="73356"/>
                    </a:cubicBezTo>
                    <a:cubicBezTo>
                      <a:pt x="89253" y="73356"/>
                      <a:pt x="89253" y="93920"/>
                      <a:pt x="82399" y="103107"/>
                    </a:cubicBezTo>
                    <a:cubicBezTo>
                      <a:pt x="75544" y="112295"/>
                      <a:pt x="59502" y="123670"/>
                      <a:pt x="50314" y="128337"/>
                    </a:cubicBezTo>
                    <a:cubicBezTo>
                      <a:pt x="41126" y="133004"/>
                      <a:pt x="34272" y="135192"/>
                      <a:pt x="29751" y="142046"/>
                    </a:cubicBezTo>
                    <a:cubicBezTo>
                      <a:pt x="25230" y="148901"/>
                      <a:pt x="0" y="174130"/>
                      <a:pt x="0" y="174130"/>
                    </a:cubicBezTo>
                    <a:lnTo>
                      <a:pt x="25230" y="219924"/>
                    </a:lnTo>
                    <a:lnTo>
                      <a:pt x="48127" y="261196"/>
                    </a:lnTo>
                    <a:lnTo>
                      <a:pt x="73356" y="290946"/>
                    </a:lnTo>
                    <a:lnTo>
                      <a:pt x="109962" y="290946"/>
                    </a:lnTo>
                    <a:lnTo>
                      <a:pt x="130525" y="277238"/>
                    </a:lnTo>
                    <a:lnTo>
                      <a:pt x="139713" y="293280"/>
                    </a:lnTo>
                    <a:lnTo>
                      <a:pt x="144234" y="364303"/>
                    </a:lnTo>
                    <a:lnTo>
                      <a:pt x="144234" y="381074"/>
                    </a:lnTo>
                    <a:lnTo>
                      <a:pt x="185506" y="336740"/>
                    </a:lnTo>
                    <a:lnTo>
                      <a:pt x="219924" y="318364"/>
                    </a:lnTo>
                    <a:lnTo>
                      <a:pt x="297801" y="318364"/>
                    </a:lnTo>
                    <a:lnTo>
                      <a:pt x="318364" y="350448"/>
                    </a:lnTo>
                    <a:lnTo>
                      <a:pt x="341261" y="352782"/>
                    </a:lnTo>
                    <a:lnTo>
                      <a:pt x="437514" y="332219"/>
                    </a:lnTo>
                    <a:lnTo>
                      <a:pt x="446701" y="272571"/>
                    </a:lnTo>
                    <a:lnTo>
                      <a:pt x="359782" y="171797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54" name="Freeform: Shape 523">
                <a:extLst>
                  <a:ext uri="{FF2B5EF4-FFF2-40B4-BE49-F238E27FC236}">
                    <a16:creationId xmlns:a16="http://schemas.microsoft.com/office/drawing/2014/main" id="{F1AAB389-7FBC-154F-55AB-3CC26022B16D}"/>
                  </a:ext>
                </a:extLst>
              </p:cNvPr>
              <p:cNvSpPr/>
              <p:nvPr/>
            </p:nvSpPr>
            <p:spPr>
              <a:xfrm>
                <a:off x="9596961" y="2301905"/>
                <a:ext cx="685438" cy="408346"/>
              </a:xfrm>
              <a:custGeom>
                <a:avLst/>
                <a:gdLst>
                  <a:gd name="connsiteX0" fmla="*/ 381949 w 685437"/>
                  <a:gd name="connsiteY0" fmla="*/ 246320 h 408346"/>
                  <a:gd name="connsiteX1" fmla="*/ 423221 w 685437"/>
                  <a:gd name="connsiteY1" fmla="*/ 292113 h 408346"/>
                  <a:gd name="connsiteX2" fmla="*/ 455306 w 685437"/>
                  <a:gd name="connsiteY2" fmla="*/ 293572 h 408346"/>
                  <a:gd name="connsiteX3" fmla="*/ 473682 w 685437"/>
                  <a:gd name="connsiteY3" fmla="*/ 281321 h 408346"/>
                  <a:gd name="connsiteX4" fmla="*/ 495120 w 685437"/>
                  <a:gd name="connsiteY4" fmla="*/ 298093 h 408346"/>
                  <a:gd name="connsiteX5" fmla="*/ 528662 w 685437"/>
                  <a:gd name="connsiteY5" fmla="*/ 327114 h 408346"/>
                  <a:gd name="connsiteX6" fmla="*/ 563809 w 685437"/>
                  <a:gd name="connsiteY6" fmla="*/ 357740 h 408346"/>
                  <a:gd name="connsiteX7" fmla="*/ 605081 w 685437"/>
                  <a:gd name="connsiteY7" fmla="*/ 313406 h 408346"/>
                  <a:gd name="connsiteX8" fmla="*/ 624915 w 685437"/>
                  <a:gd name="connsiteY8" fmla="*/ 293572 h 408346"/>
                  <a:gd name="connsiteX9" fmla="*/ 656999 w 685437"/>
                  <a:gd name="connsiteY9" fmla="*/ 301155 h 408346"/>
                  <a:gd name="connsiteX10" fmla="*/ 656999 w 685437"/>
                  <a:gd name="connsiteY10" fmla="*/ 287447 h 408346"/>
                  <a:gd name="connsiteX11" fmla="*/ 663125 w 685437"/>
                  <a:gd name="connsiteY11" fmla="*/ 256820 h 408346"/>
                  <a:gd name="connsiteX12" fmla="*/ 689375 w 685437"/>
                  <a:gd name="connsiteY12" fmla="*/ 236403 h 408346"/>
                  <a:gd name="connsiteX13" fmla="*/ 660062 w 685437"/>
                  <a:gd name="connsiteY13" fmla="*/ 224736 h 408346"/>
                  <a:gd name="connsiteX14" fmla="*/ 646354 w 685437"/>
                  <a:gd name="connsiteY14" fmla="*/ 174276 h 408346"/>
                  <a:gd name="connsiteX15" fmla="*/ 646354 w 685437"/>
                  <a:gd name="connsiteY15" fmla="*/ 123816 h 408346"/>
                  <a:gd name="connsiteX16" fmla="*/ 614269 w 685437"/>
                  <a:gd name="connsiteY16" fmla="*/ 119295 h 408346"/>
                  <a:gd name="connsiteX17" fmla="*/ 586706 w 685437"/>
                  <a:gd name="connsiteY17" fmla="*/ 110108 h 408346"/>
                  <a:gd name="connsiteX18" fmla="*/ 586706 w 685437"/>
                  <a:gd name="connsiteY18" fmla="*/ 73502 h 408346"/>
                  <a:gd name="connsiteX19" fmla="*/ 586706 w 685437"/>
                  <a:gd name="connsiteY19" fmla="*/ 41418 h 408346"/>
                  <a:gd name="connsiteX20" fmla="*/ 554621 w 685437"/>
                  <a:gd name="connsiteY20" fmla="*/ 13855 h 408346"/>
                  <a:gd name="connsiteX21" fmla="*/ 458368 w 685437"/>
                  <a:gd name="connsiteY21" fmla="*/ 34418 h 408346"/>
                  <a:gd name="connsiteX22" fmla="*/ 435472 w 685437"/>
                  <a:gd name="connsiteY22" fmla="*/ 32084 h 408346"/>
                  <a:gd name="connsiteX23" fmla="*/ 414909 w 685437"/>
                  <a:gd name="connsiteY23" fmla="*/ 0 h 408346"/>
                  <a:gd name="connsiteX24" fmla="*/ 337032 w 685437"/>
                  <a:gd name="connsiteY24" fmla="*/ 0 h 408346"/>
                  <a:gd name="connsiteX25" fmla="*/ 302614 w 685437"/>
                  <a:gd name="connsiteY25" fmla="*/ 18376 h 408346"/>
                  <a:gd name="connsiteX26" fmla="*/ 261342 w 685437"/>
                  <a:gd name="connsiteY26" fmla="*/ 62710 h 408346"/>
                  <a:gd name="connsiteX27" fmla="*/ 261342 w 685437"/>
                  <a:gd name="connsiteY27" fmla="*/ 75690 h 408346"/>
                  <a:gd name="connsiteX28" fmla="*/ 270529 w 685437"/>
                  <a:gd name="connsiteY28" fmla="*/ 89399 h 408346"/>
                  <a:gd name="connsiteX29" fmla="*/ 284238 w 685437"/>
                  <a:gd name="connsiteY29" fmla="*/ 119150 h 408346"/>
                  <a:gd name="connsiteX30" fmla="*/ 272717 w 685437"/>
                  <a:gd name="connsiteY30" fmla="*/ 174130 h 408346"/>
                  <a:gd name="connsiteX31" fmla="*/ 261196 w 685437"/>
                  <a:gd name="connsiteY31" fmla="*/ 197027 h 408346"/>
                  <a:gd name="connsiteX32" fmla="*/ 210736 w 685437"/>
                  <a:gd name="connsiteY32" fmla="*/ 199360 h 408346"/>
                  <a:gd name="connsiteX33" fmla="*/ 197027 w 685437"/>
                  <a:gd name="connsiteY33" fmla="*/ 192506 h 408346"/>
                  <a:gd name="connsiteX34" fmla="*/ 187839 w 685437"/>
                  <a:gd name="connsiteY34" fmla="*/ 178797 h 408346"/>
                  <a:gd name="connsiteX35" fmla="*/ 178651 w 685437"/>
                  <a:gd name="connsiteY35" fmla="*/ 139858 h 408346"/>
                  <a:gd name="connsiteX36" fmla="*/ 158088 w 685437"/>
                  <a:gd name="connsiteY36" fmla="*/ 135338 h 408346"/>
                  <a:gd name="connsiteX37" fmla="*/ 132859 w 685437"/>
                  <a:gd name="connsiteY37" fmla="*/ 135338 h 408346"/>
                  <a:gd name="connsiteX38" fmla="*/ 109962 w 685437"/>
                  <a:gd name="connsiteY38" fmla="*/ 105587 h 408346"/>
                  <a:gd name="connsiteX39" fmla="*/ 84732 w 685437"/>
                  <a:gd name="connsiteY39" fmla="*/ 94065 h 408346"/>
                  <a:gd name="connsiteX40" fmla="*/ 38939 w 685437"/>
                  <a:gd name="connsiteY40" fmla="*/ 126150 h 408346"/>
                  <a:gd name="connsiteX41" fmla="*/ 22897 w 685437"/>
                  <a:gd name="connsiteY41" fmla="*/ 162755 h 408346"/>
                  <a:gd name="connsiteX42" fmla="*/ 0 w 685437"/>
                  <a:gd name="connsiteY42" fmla="*/ 279571 h 408346"/>
                  <a:gd name="connsiteX43" fmla="*/ 2333 w 685437"/>
                  <a:gd name="connsiteY43" fmla="*/ 352928 h 408346"/>
                  <a:gd name="connsiteX44" fmla="*/ 27563 w 685437"/>
                  <a:gd name="connsiteY44" fmla="*/ 407909 h 408346"/>
                  <a:gd name="connsiteX45" fmla="*/ 29897 w 685437"/>
                  <a:gd name="connsiteY45" fmla="*/ 412429 h 408346"/>
                  <a:gd name="connsiteX46" fmla="*/ 85607 w 685437"/>
                  <a:gd name="connsiteY46" fmla="*/ 334698 h 408346"/>
                  <a:gd name="connsiteX47" fmla="*/ 261342 w 685437"/>
                  <a:gd name="connsiteY47" fmla="*/ 295030 h 408346"/>
                  <a:gd name="connsiteX48" fmla="*/ 279717 w 685437"/>
                  <a:gd name="connsiteY48" fmla="*/ 317927 h 408346"/>
                  <a:gd name="connsiteX49" fmla="*/ 337761 w 685437"/>
                  <a:gd name="connsiteY49" fmla="*/ 296488 h 408346"/>
                  <a:gd name="connsiteX50" fmla="*/ 381949 w 685437"/>
                  <a:gd name="connsiteY50" fmla="*/ 246320 h 408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5437" h="408346">
                    <a:moveTo>
                      <a:pt x="381949" y="246320"/>
                    </a:moveTo>
                    <a:lnTo>
                      <a:pt x="423221" y="292113"/>
                    </a:lnTo>
                    <a:lnTo>
                      <a:pt x="455306" y="293572"/>
                    </a:lnTo>
                    <a:lnTo>
                      <a:pt x="473682" y="281321"/>
                    </a:lnTo>
                    <a:lnTo>
                      <a:pt x="495120" y="298093"/>
                    </a:lnTo>
                    <a:lnTo>
                      <a:pt x="528662" y="327114"/>
                    </a:lnTo>
                    <a:lnTo>
                      <a:pt x="563809" y="357740"/>
                    </a:lnTo>
                    <a:lnTo>
                      <a:pt x="605081" y="313406"/>
                    </a:lnTo>
                    <a:lnTo>
                      <a:pt x="624915" y="293572"/>
                    </a:lnTo>
                    <a:lnTo>
                      <a:pt x="656999" y="301155"/>
                    </a:lnTo>
                    <a:lnTo>
                      <a:pt x="656999" y="287447"/>
                    </a:lnTo>
                    <a:lnTo>
                      <a:pt x="663125" y="256820"/>
                    </a:lnTo>
                    <a:lnTo>
                      <a:pt x="689375" y="236403"/>
                    </a:lnTo>
                    <a:lnTo>
                      <a:pt x="660062" y="224736"/>
                    </a:lnTo>
                    <a:cubicBezTo>
                      <a:pt x="660062" y="224736"/>
                      <a:pt x="660062" y="224736"/>
                      <a:pt x="646354" y="174276"/>
                    </a:cubicBezTo>
                    <a:cubicBezTo>
                      <a:pt x="632645" y="123816"/>
                      <a:pt x="646354" y="123816"/>
                      <a:pt x="646354" y="123816"/>
                    </a:cubicBezTo>
                    <a:lnTo>
                      <a:pt x="614269" y="119295"/>
                    </a:lnTo>
                    <a:lnTo>
                      <a:pt x="586706" y="110108"/>
                    </a:lnTo>
                    <a:cubicBezTo>
                      <a:pt x="586706" y="110108"/>
                      <a:pt x="586706" y="87211"/>
                      <a:pt x="586706" y="73502"/>
                    </a:cubicBezTo>
                    <a:cubicBezTo>
                      <a:pt x="586706" y="59794"/>
                      <a:pt x="586706" y="41418"/>
                      <a:pt x="586706" y="41418"/>
                    </a:cubicBezTo>
                    <a:lnTo>
                      <a:pt x="554621" y="13855"/>
                    </a:lnTo>
                    <a:lnTo>
                      <a:pt x="458368" y="34418"/>
                    </a:lnTo>
                    <a:lnTo>
                      <a:pt x="435472" y="32084"/>
                    </a:lnTo>
                    <a:lnTo>
                      <a:pt x="414909" y="0"/>
                    </a:lnTo>
                    <a:lnTo>
                      <a:pt x="337032" y="0"/>
                    </a:lnTo>
                    <a:lnTo>
                      <a:pt x="302614" y="18376"/>
                    </a:lnTo>
                    <a:lnTo>
                      <a:pt x="261342" y="62710"/>
                    </a:lnTo>
                    <a:lnTo>
                      <a:pt x="261342" y="75690"/>
                    </a:lnTo>
                    <a:lnTo>
                      <a:pt x="270529" y="89399"/>
                    </a:lnTo>
                    <a:lnTo>
                      <a:pt x="284238" y="119150"/>
                    </a:lnTo>
                    <a:cubicBezTo>
                      <a:pt x="284238" y="119150"/>
                      <a:pt x="272717" y="167276"/>
                      <a:pt x="272717" y="174130"/>
                    </a:cubicBezTo>
                    <a:cubicBezTo>
                      <a:pt x="272717" y="180985"/>
                      <a:pt x="272717" y="197027"/>
                      <a:pt x="261196" y="197027"/>
                    </a:cubicBezTo>
                    <a:cubicBezTo>
                      <a:pt x="249674" y="197027"/>
                      <a:pt x="210736" y="199360"/>
                      <a:pt x="210736" y="199360"/>
                    </a:cubicBezTo>
                    <a:cubicBezTo>
                      <a:pt x="210736" y="199360"/>
                      <a:pt x="203882" y="197027"/>
                      <a:pt x="197027" y="192506"/>
                    </a:cubicBezTo>
                    <a:cubicBezTo>
                      <a:pt x="190173" y="187985"/>
                      <a:pt x="190173" y="187985"/>
                      <a:pt x="187839" y="178797"/>
                    </a:cubicBezTo>
                    <a:cubicBezTo>
                      <a:pt x="185506" y="169610"/>
                      <a:pt x="185506" y="142192"/>
                      <a:pt x="178651" y="139858"/>
                    </a:cubicBezTo>
                    <a:cubicBezTo>
                      <a:pt x="171797" y="137525"/>
                      <a:pt x="158088" y="135338"/>
                      <a:pt x="158088" y="135338"/>
                    </a:cubicBezTo>
                    <a:lnTo>
                      <a:pt x="132859" y="135338"/>
                    </a:lnTo>
                    <a:lnTo>
                      <a:pt x="109962" y="105587"/>
                    </a:lnTo>
                    <a:lnTo>
                      <a:pt x="84732" y="94065"/>
                    </a:lnTo>
                    <a:lnTo>
                      <a:pt x="38939" y="126150"/>
                    </a:lnTo>
                    <a:lnTo>
                      <a:pt x="22897" y="162755"/>
                    </a:lnTo>
                    <a:lnTo>
                      <a:pt x="0" y="279571"/>
                    </a:lnTo>
                    <a:lnTo>
                      <a:pt x="2333" y="352928"/>
                    </a:lnTo>
                    <a:lnTo>
                      <a:pt x="27563" y="407909"/>
                    </a:lnTo>
                    <a:cubicBezTo>
                      <a:pt x="27563" y="407909"/>
                      <a:pt x="28438" y="409659"/>
                      <a:pt x="29897" y="412429"/>
                    </a:cubicBezTo>
                    <a:lnTo>
                      <a:pt x="85607" y="334698"/>
                    </a:lnTo>
                    <a:lnTo>
                      <a:pt x="261342" y="295030"/>
                    </a:lnTo>
                    <a:cubicBezTo>
                      <a:pt x="261342" y="295030"/>
                      <a:pt x="275050" y="317927"/>
                      <a:pt x="279717" y="317927"/>
                    </a:cubicBezTo>
                    <a:cubicBezTo>
                      <a:pt x="284238" y="317927"/>
                      <a:pt x="337761" y="296488"/>
                      <a:pt x="337761" y="296488"/>
                    </a:cubicBezTo>
                    <a:lnTo>
                      <a:pt x="381949" y="24632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55" name="Freeform: Shape 524">
                <a:extLst>
                  <a:ext uri="{FF2B5EF4-FFF2-40B4-BE49-F238E27FC236}">
                    <a16:creationId xmlns:a16="http://schemas.microsoft.com/office/drawing/2014/main" id="{8F173334-FF8E-0B37-B2A1-F002C1272B92}"/>
                  </a:ext>
                </a:extLst>
              </p:cNvPr>
              <p:cNvSpPr/>
              <p:nvPr/>
            </p:nvSpPr>
            <p:spPr>
              <a:xfrm>
                <a:off x="9627295" y="2548371"/>
                <a:ext cx="554184" cy="452097"/>
              </a:xfrm>
              <a:custGeom>
                <a:avLst/>
                <a:gdLst>
                  <a:gd name="connsiteX0" fmla="*/ 344032 w 554183"/>
                  <a:gd name="connsiteY0" fmla="*/ 455160 h 452097"/>
                  <a:gd name="connsiteX1" fmla="*/ 362407 w 554183"/>
                  <a:gd name="connsiteY1" fmla="*/ 447576 h 452097"/>
                  <a:gd name="connsiteX2" fmla="*/ 389971 w 554183"/>
                  <a:gd name="connsiteY2" fmla="*/ 449035 h 452097"/>
                  <a:gd name="connsiteX3" fmla="*/ 417534 w 554183"/>
                  <a:gd name="connsiteY3" fmla="*/ 450493 h 452097"/>
                  <a:gd name="connsiteX4" fmla="*/ 467994 w 554183"/>
                  <a:gd name="connsiteY4" fmla="*/ 361824 h 452097"/>
                  <a:gd name="connsiteX5" fmla="*/ 486369 w 554183"/>
                  <a:gd name="connsiteY5" fmla="*/ 371011 h 452097"/>
                  <a:gd name="connsiteX6" fmla="*/ 507807 w 554183"/>
                  <a:gd name="connsiteY6" fmla="*/ 390845 h 452097"/>
                  <a:gd name="connsiteX7" fmla="*/ 529246 w 554183"/>
                  <a:gd name="connsiteY7" fmla="*/ 351178 h 452097"/>
                  <a:gd name="connsiteX8" fmla="*/ 503286 w 554183"/>
                  <a:gd name="connsiteY8" fmla="*/ 345052 h 452097"/>
                  <a:gd name="connsiteX9" fmla="*/ 501828 w 554183"/>
                  <a:gd name="connsiteY9" fmla="*/ 257987 h 452097"/>
                  <a:gd name="connsiteX10" fmla="*/ 564539 w 554183"/>
                  <a:gd name="connsiteY10" fmla="*/ 177047 h 452097"/>
                  <a:gd name="connsiteX11" fmla="*/ 564539 w 554183"/>
                  <a:gd name="connsiteY11" fmla="*/ 160276 h 452097"/>
                  <a:gd name="connsiteX12" fmla="*/ 550830 w 554183"/>
                  <a:gd name="connsiteY12" fmla="*/ 154151 h 452097"/>
                  <a:gd name="connsiteX13" fmla="*/ 538579 w 554183"/>
                  <a:gd name="connsiteY13" fmla="*/ 146567 h 452097"/>
                  <a:gd name="connsiteX14" fmla="*/ 534058 w 554183"/>
                  <a:gd name="connsiteY14" fmla="*/ 111420 h 452097"/>
                  <a:gd name="connsiteX15" fmla="*/ 498911 w 554183"/>
                  <a:gd name="connsiteY15" fmla="*/ 80794 h 452097"/>
                  <a:gd name="connsiteX16" fmla="*/ 465368 w 554183"/>
                  <a:gd name="connsiteY16" fmla="*/ 51772 h 452097"/>
                  <a:gd name="connsiteX17" fmla="*/ 443930 w 554183"/>
                  <a:gd name="connsiteY17" fmla="*/ 35001 h 452097"/>
                  <a:gd name="connsiteX18" fmla="*/ 425555 w 554183"/>
                  <a:gd name="connsiteY18" fmla="*/ 47251 h 452097"/>
                  <a:gd name="connsiteX19" fmla="*/ 393471 w 554183"/>
                  <a:gd name="connsiteY19" fmla="*/ 45793 h 452097"/>
                  <a:gd name="connsiteX20" fmla="*/ 352199 w 554183"/>
                  <a:gd name="connsiteY20" fmla="*/ 0 h 452097"/>
                  <a:gd name="connsiteX21" fmla="*/ 307864 w 554183"/>
                  <a:gd name="connsiteY21" fmla="*/ 50460 h 452097"/>
                  <a:gd name="connsiteX22" fmla="*/ 249820 w 554183"/>
                  <a:gd name="connsiteY22" fmla="*/ 71898 h 452097"/>
                  <a:gd name="connsiteX23" fmla="*/ 231445 w 554183"/>
                  <a:gd name="connsiteY23" fmla="*/ 49002 h 452097"/>
                  <a:gd name="connsiteX24" fmla="*/ 55710 w 554183"/>
                  <a:gd name="connsiteY24" fmla="*/ 88669 h 452097"/>
                  <a:gd name="connsiteX25" fmla="*/ 0 w 554183"/>
                  <a:gd name="connsiteY25" fmla="*/ 166401 h 452097"/>
                  <a:gd name="connsiteX26" fmla="*/ 0 w 554183"/>
                  <a:gd name="connsiteY26" fmla="*/ 166401 h 452097"/>
                  <a:gd name="connsiteX27" fmla="*/ 20563 w 554183"/>
                  <a:gd name="connsiteY27" fmla="*/ 212340 h 452097"/>
                  <a:gd name="connsiteX28" fmla="*/ 22897 w 554183"/>
                  <a:gd name="connsiteY28" fmla="*/ 260466 h 452097"/>
                  <a:gd name="connsiteX29" fmla="*/ 38939 w 554183"/>
                  <a:gd name="connsiteY29" fmla="*/ 278842 h 452097"/>
                  <a:gd name="connsiteX30" fmla="*/ 39085 w 554183"/>
                  <a:gd name="connsiteY30" fmla="*/ 281175 h 452097"/>
                  <a:gd name="connsiteX31" fmla="*/ 49731 w 554183"/>
                  <a:gd name="connsiteY31" fmla="*/ 281175 h 452097"/>
                  <a:gd name="connsiteX32" fmla="*/ 115358 w 554183"/>
                  <a:gd name="connsiteY32" fmla="*/ 304072 h 452097"/>
                  <a:gd name="connsiteX33" fmla="*/ 179527 w 554183"/>
                  <a:gd name="connsiteY33" fmla="*/ 305530 h 452097"/>
                  <a:gd name="connsiteX34" fmla="*/ 200965 w 554183"/>
                  <a:gd name="connsiteY34" fmla="*/ 304072 h 452097"/>
                  <a:gd name="connsiteX35" fmla="*/ 213215 w 554183"/>
                  <a:gd name="connsiteY35" fmla="*/ 328573 h 452097"/>
                  <a:gd name="connsiteX36" fmla="*/ 207090 w 554183"/>
                  <a:gd name="connsiteY36" fmla="*/ 346948 h 452097"/>
                  <a:gd name="connsiteX37" fmla="*/ 204027 w 554183"/>
                  <a:gd name="connsiteY37" fmla="*/ 372907 h 452097"/>
                  <a:gd name="connsiteX38" fmla="*/ 225465 w 554183"/>
                  <a:gd name="connsiteY38" fmla="*/ 389679 h 452097"/>
                  <a:gd name="connsiteX39" fmla="*/ 251425 w 554183"/>
                  <a:gd name="connsiteY39" fmla="*/ 408054 h 452097"/>
                  <a:gd name="connsiteX40" fmla="*/ 303343 w 554183"/>
                  <a:gd name="connsiteY40" fmla="*/ 424826 h 452097"/>
                  <a:gd name="connsiteX41" fmla="*/ 317635 w 554183"/>
                  <a:gd name="connsiteY41" fmla="*/ 458223 h 452097"/>
                  <a:gd name="connsiteX42" fmla="*/ 344032 w 554183"/>
                  <a:gd name="connsiteY42" fmla="*/ 455160 h 452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554183" h="452097">
                    <a:moveTo>
                      <a:pt x="344032" y="455160"/>
                    </a:moveTo>
                    <a:lnTo>
                      <a:pt x="362407" y="447576"/>
                    </a:lnTo>
                    <a:lnTo>
                      <a:pt x="389971" y="449035"/>
                    </a:lnTo>
                    <a:lnTo>
                      <a:pt x="417534" y="450493"/>
                    </a:lnTo>
                    <a:lnTo>
                      <a:pt x="467994" y="361824"/>
                    </a:lnTo>
                    <a:cubicBezTo>
                      <a:pt x="467994" y="361824"/>
                      <a:pt x="480244" y="366345"/>
                      <a:pt x="486369" y="371011"/>
                    </a:cubicBezTo>
                    <a:cubicBezTo>
                      <a:pt x="492495" y="375533"/>
                      <a:pt x="507807" y="390845"/>
                      <a:pt x="507807" y="390845"/>
                    </a:cubicBezTo>
                    <a:cubicBezTo>
                      <a:pt x="507807" y="390845"/>
                      <a:pt x="529246" y="355699"/>
                      <a:pt x="529246" y="351178"/>
                    </a:cubicBezTo>
                    <a:cubicBezTo>
                      <a:pt x="529246" y="346656"/>
                      <a:pt x="503286" y="345052"/>
                      <a:pt x="503286" y="345052"/>
                    </a:cubicBezTo>
                    <a:lnTo>
                      <a:pt x="501828" y="257987"/>
                    </a:lnTo>
                    <a:lnTo>
                      <a:pt x="564539" y="177047"/>
                    </a:lnTo>
                    <a:lnTo>
                      <a:pt x="564539" y="160276"/>
                    </a:lnTo>
                    <a:lnTo>
                      <a:pt x="550830" y="154151"/>
                    </a:lnTo>
                    <a:lnTo>
                      <a:pt x="538579" y="146567"/>
                    </a:lnTo>
                    <a:lnTo>
                      <a:pt x="534058" y="111420"/>
                    </a:lnTo>
                    <a:lnTo>
                      <a:pt x="498911" y="80794"/>
                    </a:lnTo>
                    <a:lnTo>
                      <a:pt x="465368" y="51772"/>
                    </a:lnTo>
                    <a:lnTo>
                      <a:pt x="443930" y="35001"/>
                    </a:lnTo>
                    <a:lnTo>
                      <a:pt x="425555" y="47251"/>
                    </a:lnTo>
                    <a:lnTo>
                      <a:pt x="393471" y="45793"/>
                    </a:lnTo>
                    <a:lnTo>
                      <a:pt x="352199" y="0"/>
                    </a:lnTo>
                    <a:lnTo>
                      <a:pt x="307864" y="50460"/>
                    </a:lnTo>
                    <a:cubicBezTo>
                      <a:pt x="307864" y="50460"/>
                      <a:pt x="254341" y="71898"/>
                      <a:pt x="249820" y="71898"/>
                    </a:cubicBezTo>
                    <a:cubicBezTo>
                      <a:pt x="245299" y="71898"/>
                      <a:pt x="231445" y="49002"/>
                      <a:pt x="231445" y="49002"/>
                    </a:cubicBezTo>
                    <a:lnTo>
                      <a:pt x="55710" y="88669"/>
                    </a:lnTo>
                    <a:lnTo>
                      <a:pt x="0" y="166401"/>
                    </a:lnTo>
                    <a:cubicBezTo>
                      <a:pt x="0" y="166401"/>
                      <a:pt x="0" y="166401"/>
                      <a:pt x="0" y="166401"/>
                    </a:cubicBezTo>
                    <a:cubicBezTo>
                      <a:pt x="5833" y="177630"/>
                      <a:pt x="20563" y="206798"/>
                      <a:pt x="20563" y="212340"/>
                    </a:cubicBezTo>
                    <a:cubicBezTo>
                      <a:pt x="20563" y="219194"/>
                      <a:pt x="22897" y="260466"/>
                      <a:pt x="22897" y="260466"/>
                    </a:cubicBezTo>
                    <a:lnTo>
                      <a:pt x="38939" y="278842"/>
                    </a:lnTo>
                    <a:lnTo>
                      <a:pt x="39085" y="281175"/>
                    </a:lnTo>
                    <a:lnTo>
                      <a:pt x="49731" y="281175"/>
                    </a:lnTo>
                    <a:cubicBezTo>
                      <a:pt x="49731" y="281175"/>
                      <a:pt x="110837" y="302614"/>
                      <a:pt x="115358" y="304072"/>
                    </a:cubicBezTo>
                    <a:cubicBezTo>
                      <a:pt x="119879" y="305530"/>
                      <a:pt x="179527" y="305530"/>
                      <a:pt x="179527" y="305530"/>
                    </a:cubicBezTo>
                    <a:cubicBezTo>
                      <a:pt x="179527" y="305530"/>
                      <a:pt x="194839" y="299405"/>
                      <a:pt x="200965" y="304072"/>
                    </a:cubicBezTo>
                    <a:cubicBezTo>
                      <a:pt x="207090" y="308593"/>
                      <a:pt x="213215" y="328573"/>
                      <a:pt x="213215" y="328573"/>
                    </a:cubicBezTo>
                    <a:cubicBezTo>
                      <a:pt x="213215" y="328573"/>
                      <a:pt x="208694" y="342281"/>
                      <a:pt x="207090" y="346948"/>
                    </a:cubicBezTo>
                    <a:cubicBezTo>
                      <a:pt x="205631" y="351469"/>
                      <a:pt x="204027" y="372907"/>
                      <a:pt x="204027" y="372907"/>
                    </a:cubicBezTo>
                    <a:lnTo>
                      <a:pt x="225465" y="389679"/>
                    </a:lnTo>
                    <a:cubicBezTo>
                      <a:pt x="225465" y="389679"/>
                      <a:pt x="242237" y="406450"/>
                      <a:pt x="251425" y="408054"/>
                    </a:cubicBezTo>
                    <a:cubicBezTo>
                      <a:pt x="260612" y="409513"/>
                      <a:pt x="303343" y="424826"/>
                      <a:pt x="303343" y="424826"/>
                    </a:cubicBezTo>
                    <a:cubicBezTo>
                      <a:pt x="303343" y="424826"/>
                      <a:pt x="309468" y="444660"/>
                      <a:pt x="317635" y="458223"/>
                    </a:cubicBezTo>
                    <a:lnTo>
                      <a:pt x="344032" y="45516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grpSp>
            <p:nvGrpSpPr>
              <p:cNvPr id="56" name="Graphic 1">
                <a:extLst>
                  <a:ext uri="{FF2B5EF4-FFF2-40B4-BE49-F238E27FC236}">
                    <a16:creationId xmlns:a16="http://schemas.microsoft.com/office/drawing/2014/main" id="{819D30B6-0C72-0FA5-E8EC-A2443124793B}"/>
                  </a:ext>
                </a:extLst>
              </p:cNvPr>
              <p:cNvGrpSpPr/>
              <p:nvPr/>
            </p:nvGrpSpPr>
            <p:grpSpPr>
              <a:xfrm>
                <a:off x="9649171" y="2800379"/>
                <a:ext cx="14876" cy="19396"/>
                <a:chOff x="9649171" y="2800379"/>
                <a:chExt cx="14876" cy="19396"/>
              </a:xfrm>
              <a:grpFill/>
            </p:grpSpPr>
            <p:sp>
              <p:nvSpPr>
                <p:cNvPr id="280" name="Freeform: Shape 526">
                  <a:extLst>
                    <a:ext uri="{FF2B5EF4-FFF2-40B4-BE49-F238E27FC236}">
                      <a16:creationId xmlns:a16="http://schemas.microsoft.com/office/drawing/2014/main" id="{5C35F331-C4EB-5CCF-E3B8-0792E39E30A5}"/>
                    </a:ext>
                  </a:extLst>
                </p:cNvPr>
                <p:cNvSpPr/>
                <p:nvPr/>
              </p:nvSpPr>
              <p:spPr>
                <a:xfrm>
                  <a:off x="9649463" y="2805191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146 w 0"/>
                    <a:gd name="connsiteY1" fmla="*/ 3062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46" y="1458"/>
                        <a:pt x="146" y="2479"/>
                        <a:pt x="146" y="3062"/>
                      </a:cubicBezTo>
                      <a:cubicBezTo>
                        <a:pt x="146" y="2479"/>
                        <a:pt x="146" y="1312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81" name="Freeform: Shape 527">
                  <a:extLst>
                    <a:ext uri="{FF2B5EF4-FFF2-40B4-BE49-F238E27FC236}">
                      <a16:creationId xmlns:a16="http://schemas.microsoft.com/office/drawing/2014/main" id="{FACB71FE-998B-9493-4245-C21CCDCBA256}"/>
                    </a:ext>
                  </a:extLst>
                </p:cNvPr>
                <p:cNvSpPr/>
                <p:nvPr/>
              </p:nvSpPr>
              <p:spPr>
                <a:xfrm>
                  <a:off x="9649317" y="2802274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146 w 0"/>
                    <a:gd name="connsiteY1" fmla="*/ 2188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729"/>
                        <a:pt x="146" y="1604"/>
                        <a:pt x="146" y="2188"/>
                      </a:cubicBezTo>
                      <a:cubicBezTo>
                        <a:pt x="146" y="1604"/>
                        <a:pt x="0" y="875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82" name="Freeform: Shape 528">
                  <a:extLst>
                    <a:ext uri="{FF2B5EF4-FFF2-40B4-BE49-F238E27FC236}">
                      <a16:creationId xmlns:a16="http://schemas.microsoft.com/office/drawing/2014/main" id="{BF93984E-CE4A-B24D-380A-4F5418662F4F}"/>
                    </a:ext>
                  </a:extLst>
                </p:cNvPr>
                <p:cNvSpPr/>
                <p:nvPr/>
              </p:nvSpPr>
              <p:spPr>
                <a:xfrm>
                  <a:off x="9649171" y="2800379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1021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292"/>
                        <a:pt x="0" y="729"/>
                        <a:pt x="0" y="1021"/>
                      </a:cubicBezTo>
                      <a:cubicBezTo>
                        <a:pt x="146" y="729"/>
                        <a:pt x="146" y="292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</p:grpSp>
          <p:sp>
            <p:nvSpPr>
              <p:cNvPr id="57" name="Freeform: Shape 530">
                <a:extLst>
                  <a:ext uri="{FF2B5EF4-FFF2-40B4-BE49-F238E27FC236}">
                    <a16:creationId xmlns:a16="http://schemas.microsoft.com/office/drawing/2014/main" id="{56B9D570-2A39-DC09-C9B0-0F536BF4E328}"/>
                  </a:ext>
                </a:extLst>
              </p:cNvPr>
              <p:cNvSpPr/>
              <p:nvPr/>
            </p:nvSpPr>
            <p:spPr>
              <a:xfrm>
                <a:off x="6739997" y="2840776"/>
                <a:ext cx="233341" cy="204173"/>
              </a:xfrm>
              <a:custGeom>
                <a:avLst/>
                <a:gdLst>
                  <a:gd name="connsiteX0" fmla="*/ 205486 w 233340"/>
                  <a:gd name="connsiteY0" fmla="*/ 71023 h 204173"/>
                  <a:gd name="connsiteX1" fmla="*/ 189443 w 233340"/>
                  <a:gd name="connsiteY1" fmla="*/ 27563 h 204173"/>
                  <a:gd name="connsiteX2" fmla="*/ 177922 w 233340"/>
                  <a:gd name="connsiteY2" fmla="*/ 2333 h 204173"/>
                  <a:gd name="connsiteX3" fmla="*/ 141317 w 233340"/>
                  <a:gd name="connsiteY3" fmla="*/ 0 h 204173"/>
                  <a:gd name="connsiteX4" fmla="*/ 100628 w 233340"/>
                  <a:gd name="connsiteY4" fmla="*/ 9334 h 204173"/>
                  <a:gd name="connsiteX5" fmla="*/ 91732 w 233340"/>
                  <a:gd name="connsiteY5" fmla="*/ 20563 h 204173"/>
                  <a:gd name="connsiteX6" fmla="*/ 30626 w 233340"/>
                  <a:gd name="connsiteY6" fmla="*/ 45064 h 204173"/>
                  <a:gd name="connsiteX7" fmla="*/ 15313 w 233340"/>
                  <a:gd name="connsiteY7" fmla="*/ 81669 h 204173"/>
                  <a:gd name="connsiteX8" fmla="*/ 0 w 233340"/>
                  <a:gd name="connsiteY8" fmla="*/ 109233 h 204173"/>
                  <a:gd name="connsiteX9" fmla="*/ 18376 w 233340"/>
                  <a:gd name="connsiteY9" fmla="*/ 158088 h 204173"/>
                  <a:gd name="connsiteX10" fmla="*/ 33543 w 233340"/>
                  <a:gd name="connsiteY10" fmla="*/ 161151 h 204173"/>
                  <a:gd name="connsiteX11" fmla="*/ 67231 w 233340"/>
                  <a:gd name="connsiteY11" fmla="*/ 158088 h 204173"/>
                  <a:gd name="connsiteX12" fmla="*/ 125275 w 233340"/>
                  <a:gd name="connsiteY12" fmla="*/ 191777 h 204173"/>
                  <a:gd name="connsiteX13" fmla="*/ 144671 w 233340"/>
                  <a:gd name="connsiteY13" fmla="*/ 205486 h 204173"/>
                  <a:gd name="connsiteX14" fmla="*/ 145838 w 233340"/>
                  <a:gd name="connsiteY14" fmla="*/ 197027 h 204173"/>
                  <a:gd name="connsiteX15" fmla="*/ 168880 w 233340"/>
                  <a:gd name="connsiteY15" fmla="*/ 197027 h 204173"/>
                  <a:gd name="connsiteX16" fmla="*/ 187110 w 233340"/>
                  <a:gd name="connsiteY16" fmla="*/ 180985 h 204173"/>
                  <a:gd name="connsiteX17" fmla="*/ 210007 w 233340"/>
                  <a:gd name="connsiteY17" fmla="*/ 167276 h 204173"/>
                  <a:gd name="connsiteX18" fmla="*/ 233049 w 233340"/>
                  <a:gd name="connsiteY18" fmla="*/ 158088 h 204173"/>
                  <a:gd name="connsiteX19" fmla="*/ 242091 w 233340"/>
                  <a:gd name="connsiteY19" fmla="*/ 126004 h 204173"/>
                  <a:gd name="connsiteX20" fmla="*/ 205486 w 233340"/>
                  <a:gd name="connsiteY20" fmla="*/ 98587 h 20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3340" h="204173">
                    <a:moveTo>
                      <a:pt x="205486" y="71023"/>
                    </a:moveTo>
                    <a:lnTo>
                      <a:pt x="189443" y="27563"/>
                    </a:lnTo>
                    <a:lnTo>
                      <a:pt x="177922" y="2333"/>
                    </a:lnTo>
                    <a:lnTo>
                      <a:pt x="141317" y="0"/>
                    </a:lnTo>
                    <a:lnTo>
                      <a:pt x="100628" y="9334"/>
                    </a:lnTo>
                    <a:lnTo>
                      <a:pt x="91732" y="20563"/>
                    </a:lnTo>
                    <a:lnTo>
                      <a:pt x="30626" y="45064"/>
                    </a:lnTo>
                    <a:lnTo>
                      <a:pt x="15313" y="81669"/>
                    </a:lnTo>
                    <a:lnTo>
                      <a:pt x="0" y="109233"/>
                    </a:lnTo>
                    <a:lnTo>
                      <a:pt x="18376" y="158088"/>
                    </a:lnTo>
                    <a:lnTo>
                      <a:pt x="33543" y="161151"/>
                    </a:lnTo>
                    <a:lnTo>
                      <a:pt x="67231" y="158088"/>
                    </a:lnTo>
                    <a:lnTo>
                      <a:pt x="125275" y="191777"/>
                    </a:lnTo>
                    <a:lnTo>
                      <a:pt x="144671" y="205486"/>
                    </a:lnTo>
                    <a:lnTo>
                      <a:pt x="145838" y="197027"/>
                    </a:lnTo>
                    <a:lnTo>
                      <a:pt x="168880" y="197027"/>
                    </a:lnTo>
                    <a:lnTo>
                      <a:pt x="187110" y="180985"/>
                    </a:lnTo>
                    <a:lnTo>
                      <a:pt x="210007" y="167276"/>
                    </a:lnTo>
                    <a:lnTo>
                      <a:pt x="233049" y="158088"/>
                    </a:lnTo>
                    <a:lnTo>
                      <a:pt x="242091" y="126004"/>
                    </a:lnTo>
                    <a:lnTo>
                      <a:pt x="205486" y="98587"/>
                    </a:lnTo>
                    <a:close/>
                  </a:path>
                </a:pathLst>
              </a:custGeom>
              <a:solidFill>
                <a:srgbClr val="D1D1D1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58" name="Freeform: Shape 532">
                <a:extLst>
                  <a:ext uri="{FF2B5EF4-FFF2-40B4-BE49-F238E27FC236}">
                    <a16:creationId xmlns:a16="http://schemas.microsoft.com/office/drawing/2014/main" id="{49A21504-5C99-780B-8EFE-F9662CA58596}"/>
                  </a:ext>
                </a:extLst>
              </p:cNvPr>
              <p:cNvSpPr/>
              <p:nvPr/>
            </p:nvSpPr>
            <p:spPr>
              <a:xfrm>
                <a:off x="10824624" y="4085356"/>
                <a:ext cx="189589" cy="233341"/>
              </a:xfrm>
              <a:custGeom>
                <a:avLst/>
                <a:gdLst>
                  <a:gd name="connsiteX0" fmla="*/ 0 w 189589"/>
                  <a:gd name="connsiteY0" fmla="*/ 226778 h 233340"/>
                  <a:gd name="connsiteX1" fmla="*/ 40835 w 189589"/>
                  <a:gd name="connsiteY1" fmla="*/ 246320 h 233340"/>
                  <a:gd name="connsiteX2" fmla="*/ 81669 w 189589"/>
                  <a:gd name="connsiteY2" fmla="*/ 203736 h 233340"/>
                  <a:gd name="connsiteX3" fmla="*/ 152547 w 189589"/>
                  <a:gd name="connsiteY3" fmla="*/ 168297 h 233340"/>
                  <a:gd name="connsiteX4" fmla="*/ 173401 w 189589"/>
                  <a:gd name="connsiteY4" fmla="*/ 178359 h 233340"/>
                  <a:gd name="connsiteX5" fmla="*/ 170339 w 189589"/>
                  <a:gd name="connsiteY5" fmla="*/ 164797 h 233340"/>
                  <a:gd name="connsiteX6" fmla="*/ 135921 w 189589"/>
                  <a:gd name="connsiteY6" fmla="*/ 146421 h 233340"/>
                  <a:gd name="connsiteX7" fmla="*/ 135921 w 189589"/>
                  <a:gd name="connsiteY7" fmla="*/ 125858 h 233340"/>
                  <a:gd name="connsiteX8" fmla="*/ 135921 w 189589"/>
                  <a:gd name="connsiteY8" fmla="*/ 105295 h 233340"/>
                  <a:gd name="connsiteX9" fmla="*/ 145109 w 189589"/>
                  <a:gd name="connsiteY9" fmla="*/ 98441 h 233340"/>
                  <a:gd name="connsiteX10" fmla="*/ 165672 w 189589"/>
                  <a:gd name="connsiteY10" fmla="*/ 93920 h 233340"/>
                  <a:gd name="connsiteX11" fmla="*/ 197756 w 189589"/>
                  <a:gd name="connsiteY11" fmla="*/ 48126 h 233340"/>
                  <a:gd name="connsiteX12" fmla="*/ 197756 w 189589"/>
                  <a:gd name="connsiteY12" fmla="*/ 34418 h 233340"/>
                  <a:gd name="connsiteX13" fmla="*/ 181714 w 189589"/>
                  <a:gd name="connsiteY13" fmla="*/ 18376 h 233340"/>
                  <a:gd name="connsiteX14" fmla="*/ 149630 w 189589"/>
                  <a:gd name="connsiteY14" fmla="*/ 0 h 233340"/>
                  <a:gd name="connsiteX15" fmla="*/ 99170 w 189589"/>
                  <a:gd name="connsiteY15" fmla="*/ 30043 h 233340"/>
                  <a:gd name="connsiteX16" fmla="*/ 49585 w 189589"/>
                  <a:gd name="connsiteY16" fmla="*/ 26543 h 233340"/>
                  <a:gd name="connsiteX17" fmla="*/ 37189 w 189589"/>
                  <a:gd name="connsiteY17" fmla="*/ 40689 h 233340"/>
                  <a:gd name="connsiteX18" fmla="*/ 37189 w 189589"/>
                  <a:gd name="connsiteY18" fmla="*/ 93920 h 233340"/>
                  <a:gd name="connsiteX19" fmla="*/ 28293 w 189589"/>
                  <a:gd name="connsiteY19" fmla="*/ 143504 h 233340"/>
                  <a:gd name="connsiteX20" fmla="*/ 17647 w 189589"/>
                  <a:gd name="connsiteY20" fmla="*/ 193089 h 233340"/>
                  <a:gd name="connsiteX21" fmla="*/ 0 w 189589"/>
                  <a:gd name="connsiteY21" fmla="*/ 226778 h 23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9589" h="233340">
                    <a:moveTo>
                      <a:pt x="0" y="226778"/>
                    </a:moveTo>
                    <a:lnTo>
                      <a:pt x="40835" y="246320"/>
                    </a:lnTo>
                    <a:lnTo>
                      <a:pt x="81669" y="203736"/>
                    </a:lnTo>
                    <a:lnTo>
                      <a:pt x="152547" y="168297"/>
                    </a:lnTo>
                    <a:lnTo>
                      <a:pt x="173401" y="178359"/>
                    </a:lnTo>
                    <a:cubicBezTo>
                      <a:pt x="171360" y="170922"/>
                      <a:pt x="170339" y="164797"/>
                      <a:pt x="170339" y="164797"/>
                    </a:cubicBezTo>
                    <a:lnTo>
                      <a:pt x="135921" y="146421"/>
                    </a:lnTo>
                    <a:cubicBezTo>
                      <a:pt x="135921" y="146421"/>
                      <a:pt x="135921" y="132713"/>
                      <a:pt x="135921" y="125858"/>
                    </a:cubicBezTo>
                    <a:cubicBezTo>
                      <a:pt x="135921" y="119004"/>
                      <a:pt x="135921" y="105295"/>
                      <a:pt x="135921" y="105295"/>
                    </a:cubicBezTo>
                    <a:lnTo>
                      <a:pt x="145109" y="98441"/>
                    </a:lnTo>
                    <a:lnTo>
                      <a:pt x="165672" y="93920"/>
                    </a:lnTo>
                    <a:lnTo>
                      <a:pt x="197756" y="48126"/>
                    </a:lnTo>
                    <a:cubicBezTo>
                      <a:pt x="197756" y="48126"/>
                      <a:pt x="206944" y="43605"/>
                      <a:pt x="197756" y="34418"/>
                    </a:cubicBezTo>
                    <a:cubicBezTo>
                      <a:pt x="188569" y="25230"/>
                      <a:pt x="181714" y="18376"/>
                      <a:pt x="181714" y="18376"/>
                    </a:cubicBezTo>
                    <a:lnTo>
                      <a:pt x="149630" y="0"/>
                    </a:lnTo>
                    <a:lnTo>
                      <a:pt x="99170" y="30043"/>
                    </a:lnTo>
                    <a:lnTo>
                      <a:pt x="49585" y="26543"/>
                    </a:lnTo>
                    <a:lnTo>
                      <a:pt x="37189" y="40689"/>
                    </a:lnTo>
                    <a:lnTo>
                      <a:pt x="37189" y="93920"/>
                    </a:lnTo>
                    <a:lnTo>
                      <a:pt x="28293" y="143504"/>
                    </a:lnTo>
                    <a:lnTo>
                      <a:pt x="17647" y="193089"/>
                    </a:lnTo>
                    <a:lnTo>
                      <a:pt x="0" y="226778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grpSp>
            <p:nvGrpSpPr>
              <p:cNvPr id="59" name="Graphic 1">
                <a:extLst>
                  <a:ext uri="{FF2B5EF4-FFF2-40B4-BE49-F238E27FC236}">
                    <a16:creationId xmlns:a16="http://schemas.microsoft.com/office/drawing/2014/main" id="{3BE93A0A-A356-4E08-E4CA-690310038BD8}"/>
                  </a:ext>
                </a:extLst>
              </p:cNvPr>
              <p:cNvGrpSpPr/>
              <p:nvPr/>
            </p:nvGrpSpPr>
            <p:grpSpPr>
              <a:xfrm>
                <a:off x="10503052" y="3835244"/>
                <a:ext cx="554184" cy="466681"/>
                <a:chOff x="10503052" y="3835244"/>
                <a:chExt cx="554184" cy="466681"/>
              </a:xfrm>
              <a:grpFill/>
            </p:grpSpPr>
            <p:sp>
              <p:nvSpPr>
                <p:cNvPr id="274" name="Freeform: Shape 534">
                  <a:extLst>
                    <a:ext uri="{FF2B5EF4-FFF2-40B4-BE49-F238E27FC236}">
                      <a16:creationId xmlns:a16="http://schemas.microsoft.com/office/drawing/2014/main" id="{40E09D20-1C5A-F3F2-0D4B-2F5495075E27}"/>
                    </a:ext>
                  </a:extLst>
                </p:cNvPr>
                <p:cNvSpPr/>
                <p:nvPr/>
              </p:nvSpPr>
              <p:spPr>
                <a:xfrm>
                  <a:off x="11063652" y="4030667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292 h 0"/>
                    <a:gd name="connsiteX1" fmla="*/ 729 w 0"/>
                    <a:gd name="connsiteY1" fmla="*/ 0 h 0"/>
                    <a:gd name="connsiteX2" fmla="*/ 0 w 0"/>
                    <a:gd name="connsiteY2" fmla="*/ 292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292"/>
                      </a:moveTo>
                      <a:cubicBezTo>
                        <a:pt x="292" y="146"/>
                        <a:pt x="583" y="146"/>
                        <a:pt x="729" y="0"/>
                      </a:cubicBezTo>
                      <a:cubicBezTo>
                        <a:pt x="583" y="146"/>
                        <a:pt x="292" y="292"/>
                        <a:pt x="0" y="292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75" name="Freeform: Shape 535">
                  <a:extLst>
                    <a:ext uri="{FF2B5EF4-FFF2-40B4-BE49-F238E27FC236}">
                      <a16:creationId xmlns:a16="http://schemas.microsoft.com/office/drawing/2014/main" id="{A1AEFC02-C32B-4521-4EF6-15CB3346E4BE}"/>
                    </a:ext>
                  </a:extLst>
                </p:cNvPr>
                <p:cNvSpPr/>
                <p:nvPr/>
              </p:nvSpPr>
              <p:spPr>
                <a:xfrm>
                  <a:off x="11065402" y="4030083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292 h 0"/>
                    <a:gd name="connsiteX1" fmla="*/ 729 w 0"/>
                    <a:gd name="connsiteY1" fmla="*/ 0 h 0"/>
                    <a:gd name="connsiteX2" fmla="*/ 0 w 0"/>
                    <a:gd name="connsiteY2" fmla="*/ 292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292"/>
                      </a:moveTo>
                      <a:cubicBezTo>
                        <a:pt x="292" y="146"/>
                        <a:pt x="583" y="146"/>
                        <a:pt x="729" y="0"/>
                      </a:cubicBezTo>
                      <a:cubicBezTo>
                        <a:pt x="583" y="146"/>
                        <a:pt x="292" y="292"/>
                        <a:pt x="0" y="292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76" name="Freeform: Shape 536">
                  <a:extLst>
                    <a:ext uri="{FF2B5EF4-FFF2-40B4-BE49-F238E27FC236}">
                      <a16:creationId xmlns:a16="http://schemas.microsoft.com/office/drawing/2014/main" id="{1494EA13-C20F-3636-E02A-3797B2FDFCA4}"/>
                    </a:ext>
                  </a:extLst>
                </p:cNvPr>
                <p:cNvSpPr/>
                <p:nvPr/>
              </p:nvSpPr>
              <p:spPr>
                <a:xfrm>
                  <a:off x="10503052" y="3835244"/>
                  <a:ext cx="466681" cy="466681"/>
                </a:xfrm>
                <a:custGeom>
                  <a:avLst/>
                  <a:gdLst>
                    <a:gd name="connsiteX0" fmla="*/ 432263 w 466681"/>
                    <a:gd name="connsiteY0" fmla="*/ 201840 h 466681"/>
                    <a:gd name="connsiteX1" fmla="*/ 379616 w 466681"/>
                    <a:gd name="connsiteY1" fmla="*/ 126150 h 466681"/>
                    <a:gd name="connsiteX2" fmla="*/ 349865 w 466681"/>
                    <a:gd name="connsiteY2" fmla="*/ 116962 h 466681"/>
                    <a:gd name="connsiteX3" fmla="*/ 338344 w 466681"/>
                    <a:gd name="connsiteY3" fmla="*/ 105440 h 466681"/>
                    <a:gd name="connsiteX4" fmla="*/ 322302 w 466681"/>
                    <a:gd name="connsiteY4" fmla="*/ 50460 h 466681"/>
                    <a:gd name="connsiteX5" fmla="*/ 299405 w 466681"/>
                    <a:gd name="connsiteY5" fmla="*/ 20709 h 466681"/>
                    <a:gd name="connsiteX6" fmla="*/ 264987 w 466681"/>
                    <a:gd name="connsiteY6" fmla="*/ 9187 h 466681"/>
                    <a:gd name="connsiteX7" fmla="*/ 212340 w 466681"/>
                    <a:gd name="connsiteY7" fmla="*/ 18375 h 466681"/>
                    <a:gd name="connsiteX8" fmla="*/ 187110 w 466681"/>
                    <a:gd name="connsiteY8" fmla="*/ 11521 h 466681"/>
                    <a:gd name="connsiteX9" fmla="*/ 84003 w 466681"/>
                    <a:gd name="connsiteY9" fmla="*/ 0 h 466681"/>
                    <a:gd name="connsiteX10" fmla="*/ 1458 w 466681"/>
                    <a:gd name="connsiteY10" fmla="*/ 36605 h 466681"/>
                    <a:gd name="connsiteX11" fmla="*/ 0 w 466681"/>
                    <a:gd name="connsiteY11" fmla="*/ 39959 h 466681"/>
                    <a:gd name="connsiteX12" fmla="*/ 48710 w 466681"/>
                    <a:gd name="connsiteY12" fmla="*/ 41272 h 466681"/>
                    <a:gd name="connsiteX13" fmla="*/ 173547 w 466681"/>
                    <a:gd name="connsiteY13" fmla="*/ 196152 h 466681"/>
                    <a:gd name="connsiteX14" fmla="*/ 201402 w 466681"/>
                    <a:gd name="connsiteY14" fmla="*/ 208402 h 466681"/>
                    <a:gd name="connsiteX15" fmla="*/ 238153 w 466681"/>
                    <a:gd name="connsiteY15" fmla="*/ 209569 h 466681"/>
                    <a:gd name="connsiteX16" fmla="*/ 279425 w 466681"/>
                    <a:gd name="connsiteY16" fmla="*/ 434743 h 466681"/>
                    <a:gd name="connsiteX17" fmla="*/ 290509 w 466681"/>
                    <a:gd name="connsiteY17" fmla="*/ 463764 h 466681"/>
                    <a:gd name="connsiteX18" fmla="*/ 321427 w 466681"/>
                    <a:gd name="connsiteY18" fmla="*/ 476598 h 466681"/>
                    <a:gd name="connsiteX19" fmla="*/ 339219 w 466681"/>
                    <a:gd name="connsiteY19" fmla="*/ 442910 h 466681"/>
                    <a:gd name="connsiteX20" fmla="*/ 349865 w 466681"/>
                    <a:gd name="connsiteY20" fmla="*/ 393325 h 466681"/>
                    <a:gd name="connsiteX21" fmla="*/ 358761 w 466681"/>
                    <a:gd name="connsiteY21" fmla="*/ 343740 h 466681"/>
                    <a:gd name="connsiteX22" fmla="*/ 358761 w 466681"/>
                    <a:gd name="connsiteY22" fmla="*/ 290509 h 466681"/>
                    <a:gd name="connsiteX23" fmla="*/ 371158 w 466681"/>
                    <a:gd name="connsiteY23" fmla="*/ 276362 h 466681"/>
                    <a:gd name="connsiteX24" fmla="*/ 420742 w 466681"/>
                    <a:gd name="connsiteY24" fmla="*/ 279863 h 466681"/>
                    <a:gd name="connsiteX25" fmla="*/ 471202 w 466681"/>
                    <a:gd name="connsiteY25" fmla="*/ 249820 h 466681"/>
                    <a:gd name="connsiteX26" fmla="*/ 471202 w 466681"/>
                    <a:gd name="connsiteY26" fmla="*/ 226924 h 466681"/>
                    <a:gd name="connsiteX27" fmla="*/ 472952 w 466681"/>
                    <a:gd name="connsiteY27" fmla="*/ 226924 h 466681"/>
                    <a:gd name="connsiteX28" fmla="*/ 462014 w 466681"/>
                    <a:gd name="connsiteY28" fmla="*/ 217736 h 466681"/>
                    <a:gd name="connsiteX29" fmla="*/ 432263 w 466681"/>
                    <a:gd name="connsiteY29" fmla="*/ 201840 h 466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66681" h="466681">
                      <a:moveTo>
                        <a:pt x="432263" y="201840"/>
                      </a:moveTo>
                      <a:lnTo>
                        <a:pt x="379616" y="126150"/>
                      </a:lnTo>
                      <a:lnTo>
                        <a:pt x="349865" y="116962"/>
                      </a:lnTo>
                      <a:lnTo>
                        <a:pt x="338344" y="105440"/>
                      </a:lnTo>
                      <a:lnTo>
                        <a:pt x="322302" y="50460"/>
                      </a:lnTo>
                      <a:lnTo>
                        <a:pt x="299405" y="20709"/>
                      </a:lnTo>
                      <a:lnTo>
                        <a:pt x="264987" y="9187"/>
                      </a:lnTo>
                      <a:lnTo>
                        <a:pt x="212340" y="18375"/>
                      </a:lnTo>
                      <a:lnTo>
                        <a:pt x="187110" y="11521"/>
                      </a:lnTo>
                      <a:lnTo>
                        <a:pt x="84003" y="0"/>
                      </a:lnTo>
                      <a:lnTo>
                        <a:pt x="1458" y="36605"/>
                      </a:lnTo>
                      <a:cubicBezTo>
                        <a:pt x="1458" y="36605"/>
                        <a:pt x="1458" y="36605"/>
                        <a:pt x="0" y="39959"/>
                      </a:cubicBezTo>
                      <a:lnTo>
                        <a:pt x="48710" y="41272"/>
                      </a:lnTo>
                      <a:lnTo>
                        <a:pt x="173547" y="196152"/>
                      </a:lnTo>
                      <a:cubicBezTo>
                        <a:pt x="173547" y="196152"/>
                        <a:pt x="194694" y="208402"/>
                        <a:pt x="201402" y="208402"/>
                      </a:cubicBezTo>
                      <a:cubicBezTo>
                        <a:pt x="208110" y="208402"/>
                        <a:pt x="238153" y="209569"/>
                        <a:pt x="238153" y="209569"/>
                      </a:cubicBezTo>
                      <a:lnTo>
                        <a:pt x="279425" y="434743"/>
                      </a:lnTo>
                      <a:lnTo>
                        <a:pt x="290509" y="463764"/>
                      </a:lnTo>
                      <a:lnTo>
                        <a:pt x="321427" y="476598"/>
                      </a:lnTo>
                      <a:lnTo>
                        <a:pt x="339219" y="442910"/>
                      </a:lnTo>
                      <a:lnTo>
                        <a:pt x="349865" y="393325"/>
                      </a:lnTo>
                      <a:lnTo>
                        <a:pt x="358761" y="343740"/>
                      </a:lnTo>
                      <a:lnTo>
                        <a:pt x="358761" y="290509"/>
                      </a:lnTo>
                      <a:lnTo>
                        <a:pt x="371158" y="276362"/>
                      </a:lnTo>
                      <a:lnTo>
                        <a:pt x="420742" y="279863"/>
                      </a:lnTo>
                      <a:lnTo>
                        <a:pt x="471202" y="249820"/>
                      </a:lnTo>
                      <a:lnTo>
                        <a:pt x="471202" y="226924"/>
                      </a:lnTo>
                      <a:lnTo>
                        <a:pt x="472952" y="226924"/>
                      </a:lnTo>
                      <a:lnTo>
                        <a:pt x="462014" y="217736"/>
                      </a:lnTo>
                      <a:lnTo>
                        <a:pt x="432263" y="201840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77" name="Freeform: Shape 537">
                  <a:extLst>
                    <a:ext uri="{FF2B5EF4-FFF2-40B4-BE49-F238E27FC236}">
                      <a16:creationId xmlns:a16="http://schemas.microsoft.com/office/drawing/2014/main" id="{E3367AC8-3F74-CF90-9446-80107454DF7D}"/>
                    </a:ext>
                  </a:extLst>
                </p:cNvPr>
                <p:cNvSpPr/>
                <p:nvPr/>
              </p:nvSpPr>
              <p:spPr>
                <a:xfrm>
                  <a:off x="11055340" y="4033292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437 h 0"/>
                    <a:gd name="connsiteX1" fmla="*/ 1167 w 0"/>
                    <a:gd name="connsiteY1" fmla="*/ 0 h 0"/>
                    <a:gd name="connsiteX2" fmla="*/ 0 w 0"/>
                    <a:gd name="connsiteY2" fmla="*/ 437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437"/>
                      </a:moveTo>
                      <a:cubicBezTo>
                        <a:pt x="437" y="292"/>
                        <a:pt x="875" y="146"/>
                        <a:pt x="1167" y="0"/>
                      </a:cubicBezTo>
                      <a:cubicBezTo>
                        <a:pt x="729" y="146"/>
                        <a:pt x="437" y="292"/>
                        <a:pt x="0" y="437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78" name="Freeform: Shape 538">
                  <a:extLst>
                    <a:ext uri="{FF2B5EF4-FFF2-40B4-BE49-F238E27FC236}">
                      <a16:creationId xmlns:a16="http://schemas.microsoft.com/office/drawing/2014/main" id="{EBF4622A-CC3B-FA14-1CE2-976A29390F53}"/>
                    </a:ext>
                  </a:extLst>
                </p:cNvPr>
                <p:cNvSpPr/>
                <p:nvPr/>
              </p:nvSpPr>
              <p:spPr>
                <a:xfrm>
                  <a:off x="11061611" y="4031542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146 h 0"/>
                    <a:gd name="connsiteX1" fmla="*/ 729 w 0"/>
                    <a:gd name="connsiteY1" fmla="*/ 0 h 0"/>
                    <a:gd name="connsiteX2" fmla="*/ 0 w 0"/>
                    <a:gd name="connsiteY2" fmla="*/ 146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146"/>
                      </a:moveTo>
                      <a:cubicBezTo>
                        <a:pt x="292" y="0"/>
                        <a:pt x="437" y="0"/>
                        <a:pt x="729" y="0"/>
                      </a:cubicBezTo>
                      <a:cubicBezTo>
                        <a:pt x="437" y="0"/>
                        <a:pt x="146" y="0"/>
                        <a:pt x="0" y="146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79" name="Freeform: Shape 539">
                  <a:extLst>
                    <a:ext uri="{FF2B5EF4-FFF2-40B4-BE49-F238E27FC236}">
                      <a16:creationId xmlns:a16="http://schemas.microsoft.com/office/drawing/2014/main" id="{FE04235B-527B-D009-23C5-99B676B28477}"/>
                    </a:ext>
                  </a:extLst>
                </p:cNvPr>
                <p:cNvSpPr/>
                <p:nvPr/>
              </p:nvSpPr>
              <p:spPr>
                <a:xfrm>
                  <a:off x="11058257" y="4032417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292 h 0"/>
                    <a:gd name="connsiteX1" fmla="*/ 1021 w 0"/>
                    <a:gd name="connsiteY1" fmla="*/ 0 h 0"/>
                    <a:gd name="connsiteX2" fmla="*/ 0 w 0"/>
                    <a:gd name="connsiteY2" fmla="*/ 292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292"/>
                      </a:moveTo>
                      <a:cubicBezTo>
                        <a:pt x="292" y="146"/>
                        <a:pt x="729" y="0"/>
                        <a:pt x="1021" y="0"/>
                      </a:cubicBezTo>
                      <a:cubicBezTo>
                        <a:pt x="729" y="146"/>
                        <a:pt x="437" y="146"/>
                        <a:pt x="0" y="292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</p:grpSp>
          <p:sp>
            <p:nvSpPr>
              <p:cNvPr id="60" name="Freeform: Shape 540">
                <a:extLst>
                  <a:ext uri="{FF2B5EF4-FFF2-40B4-BE49-F238E27FC236}">
                    <a16:creationId xmlns:a16="http://schemas.microsoft.com/office/drawing/2014/main" id="{5C6E4BE1-5E8B-AC17-0381-2FA949E2167E}"/>
                  </a:ext>
                </a:extLst>
              </p:cNvPr>
              <p:cNvSpPr/>
              <p:nvPr/>
            </p:nvSpPr>
            <p:spPr>
              <a:xfrm>
                <a:off x="10994963" y="4250445"/>
                <a:ext cx="14584" cy="145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grpSp>
            <p:nvGrpSpPr>
              <p:cNvPr id="61" name="Graphic 1">
                <a:extLst>
                  <a:ext uri="{FF2B5EF4-FFF2-40B4-BE49-F238E27FC236}">
                    <a16:creationId xmlns:a16="http://schemas.microsoft.com/office/drawing/2014/main" id="{65DEB4F9-649B-2211-1CE7-45CEFF2853A2}"/>
                  </a:ext>
                </a:extLst>
              </p:cNvPr>
              <p:cNvGrpSpPr/>
              <p:nvPr/>
            </p:nvGrpSpPr>
            <p:grpSpPr>
              <a:xfrm>
                <a:off x="9858594" y="3872032"/>
                <a:ext cx="1137535" cy="845860"/>
                <a:chOff x="9858594" y="3872032"/>
                <a:chExt cx="1137535" cy="845860"/>
              </a:xfrm>
              <a:grpFill/>
            </p:grpSpPr>
            <p:sp>
              <p:nvSpPr>
                <p:cNvPr id="272" name="Freeform: Shape 542">
                  <a:extLst>
                    <a:ext uri="{FF2B5EF4-FFF2-40B4-BE49-F238E27FC236}">
                      <a16:creationId xmlns:a16="http://schemas.microsoft.com/office/drawing/2014/main" id="{2AF16A64-BA20-8925-578F-F70B3BCE0613}"/>
                    </a:ext>
                  </a:extLst>
                </p:cNvPr>
                <p:cNvSpPr/>
                <p:nvPr/>
              </p:nvSpPr>
              <p:spPr>
                <a:xfrm>
                  <a:off x="9858594" y="3872287"/>
                  <a:ext cx="1137535" cy="845860"/>
                </a:xfrm>
                <a:custGeom>
                  <a:avLst/>
                  <a:gdLst>
                    <a:gd name="connsiteX0" fmla="*/ 1139431 w 1137535"/>
                    <a:gd name="connsiteY0" fmla="*/ 391429 h 845859"/>
                    <a:gd name="connsiteX1" fmla="*/ 1139431 w 1137535"/>
                    <a:gd name="connsiteY1" fmla="*/ 391429 h 845859"/>
                    <a:gd name="connsiteX2" fmla="*/ 1118577 w 1137535"/>
                    <a:gd name="connsiteY2" fmla="*/ 381366 h 845859"/>
                    <a:gd name="connsiteX3" fmla="*/ 1047699 w 1137535"/>
                    <a:gd name="connsiteY3" fmla="*/ 416805 h 845859"/>
                    <a:gd name="connsiteX4" fmla="*/ 1006865 w 1137535"/>
                    <a:gd name="connsiteY4" fmla="*/ 459389 h 845859"/>
                    <a:gd name="connsiteX5" fmla="*/ 966030 w 1137535"/>
                    <a:gd name="connsiteY5" fmla="*/ 439847 h 845859"/>
                    <a:gd name="connsiteX6" fmla="*/ 935112 w 1137535"/>
                    <a:gd name="connsiteY6" fmla="*/ 427013 h 845859"/>
                    <a:gd name="connsiteX7" fmla="*/ 924029 w 1137535"/>
                    <a:gd name="connsiteY7" fmla="*/ 397992 h 845859"/>
                    <a:gd name="connsiteX8" fmla="*/ 882757 w 1137535"/>
                    <a:gd name="connsiteY8" fmla="*/ 172818 h 845859"/>
                    <a:gd name="connsiteX9" fmla="*/ 846006 w 1137535"/>
                    <a:gd name="connsiteY9" fmla="*/ 171651 h 845859"/>
                    <a:gd name="connsiteX10" fmla="*/ 818151 w 1137535"/>
                    <a:gd name="connsiteY10" fmla="*/ 159401 h 845859"/>
                    <a:gd name="connsiteX11" fmla="*/ 693313 w 1137535"/>
                    <a:gd name="connsiteY11" fmla="*/ 4521 h 845859"/>
                    <a:gd name="connsiteX12" fmla="*/ 644604 w 1137535"/>
                    <a:gd name="connsiteY12" fmla="*/ 3208 h 845859"/>
                    <a:gd name="connsiteX13" fmla="*/ 646062 w 1137535"/>
                    <a:gd name="connsiteY13" fmla="*/ 0 h 845859"/>
                    <a:gd name="connsiteX14" fmla="*/ 618644 w 1137535"/>
                    <a:gd name="connsiteY14" fmla="*/ 64023 h 845859"/>
                    <a:gd name="connsiteX15" fmla="*/ 611498 w 1137535"/>
                    <a:gd name="connsiteY15" fmla="*/ 81378 h 845859"/>
                    <a:gd name="connsiteX16" fmla="*/ 582039 w 1137535"/>
                    <a:gd name="connsiteY16" fmla="*/ 86920 h 845859"/>
                    <a:gd name="connsiteX17" fmla="*/ 543100 w 1137535"/>
                    <a:gd name="connsiteY17" fmla="*/ 86920 h 845859"/>
                    <a:gd name="connsiteX18" fmla="*/ 522537 w 1137535"/>
                    <a:gd name="connsiteY18" fmla="*/ 98441 h 845859"/>
                    <a:gd name="connsiteX19" fmla="*/ 490453 w 1137535"/>
                    <a:gd name="connsiteY19" fmla="*/ 130525 h 845859"/>
                    <a:gd name="connsiteX20" fmla="*/ 472077 w 1137535"/>
                    <a:gd name="connsiteY20" fmla="*/ 148901 h 845859"/>
                    <a:gd name="connsiteX21" fmla="*/ 446847 w 1137535"/>
                    <a:gd name="connsiteY21" fmla="*/ 144380 h 845859"/>
                    <a:gd name="connsiteX22" fmla="*/ 419284 w 1137535"/>
                    <a:gd name="connsiteY22" fmla="*/ 126004 h 845859"/>
                    <a:gd name="connsiteX23" fmla="*/ 359636 w 1137535"/>
                    <a:gd name="connsiteY23" fmla="*/ 135192 h 845859"/>
                    <a:gd name="connsiteX24" fmla="*/ 297801 w 1137535"/>
                    <a:gd name="connsiteY24" fmla="*/ 139713 h 845859"/>
                    <a:gd name="connsiteX25" fmla="*/ 226778 w 1137535"/>
                    <a:gd name="connsiteY25" fmla="*/ 139713 h 845859"/>
                    <a:gd name="connsiteX26" fmla="*/ 194694 w 1137535"/>
                    <a:gd name="connsiteY26" fmla="*/ 139713 h 845859"/>
                    <a:gd name="connsiteX27" fmla="*/ 222257 w 1137535"/>
                    <a:gd name="connsiteY27" fmla="*/ 197027 h 845859"/>
                    <a:gd name="connsiteX28" fmla="*/ 144379 w 1137535"/>
                    <a:gd name="connsiteY28" fmla="*/ 242820 h 845859"/>
                    <a:gd name="connsiteX29" fmla="*/ 151234 w 1137535"/>
                    <a:gd name="connsiteY29" fmla="*/ 263383 h 845859"/>
                    <a:gd name="connsiteX30" fmla="*/ 144379 w 1137535"/>
                    <a:gd name="connsiteY30" fmla="*/ 304656 h 845859"/>
                    <a:gd name="connsiteX31" fmla="*/ 84732 w 1137535"/>
                    <a:gd name="connsiteY31" fmla="*/ 494828 h 845859"/>
                    <a:gd name="connsiteX32" fmla="*/ 38939 w 1137535"/>
                    <a:gd name="connsiteY32" fmla="*/ 506349 h 845859"/>
                    <a:gd name="connsiteX33" fmla="*/ 25230 w 1137535"/>
                    <a:gd name="connsiteY33" fmla="*/ 517870 h 845859"/>
                    <a:gd name="connsiteX34" fmla="*/ 13709 w 1137535"/>
                    <a:gd name="connsiteY34" fmla="*/ 527058 h 845859"/>
                    <a:gd name="connsiteX35" fmla="*/ 0 w 1137535"/>
                    <a:gd name="connsiteY35" fmla="*/ 543101 h 845859"/>
                    <a:gd name="connsiteX36" fmla="*/ 43605 w 1137535"/>
                    <a:gd name="connsiteY36" fmla="*/ 579706 h 845859"/>
                    <a:gd name="connsiteX37" fmla="*/ 73356 w 1137535"/>
                    <a:gd name="connsiteY37" fmla="*/ 588893 h 845859"/>
                    <a:gd name="connsiteX38" fmla="*/ 87065 w 1137535"/>
                    <a:gd name="connsiteY38" fmla="*/ 632499 h 845859"/>
                    <a:gd name="connsiteX39" fmla="*/ 130671 w 1137535"/>
                    <a:gd name="connsiteY39" fmla="*/ 650874 h 845859"/>
                    <a:gd name="connsiteX40" fmla="*/ 165089 w 1137535"/>
                    <a:gd name="connsiteY40" fmla="*/ 687480 h 845859"/>
                    <a:gd name="connsiteX41" fmla="*/ 174276 w 1137535"/>
                    <a:gd name="connsiteY41" fmla="*/ 735606 h 845859"/>
                    <a:gd name="connsiteX42" fmla="*/ 236112 w 1137535"/>
                    <a:gd name="connsiteY42" fmla="*/ 763170 h 845859"/>
                    <a:gd name="connsiteX43" fmla="*/ 259008 w 1137535"/>
                    <a:gd name="connsiteY43" fmla="*/ 763170 h 845859"/>
                    <a:gd name="connsiteX44" fmla="*/ 291092 w 1137535"/>
                    <a:gd name="connsiteY44" fmla="*/ 733419 h 845859"/>
                    <a:gd name="connsiteX45" fmla="*/ 316322 w 1137535"/>
                    <a:gd name="connsiteY45" fmla="*/ 731085 h 845859"/>
                    <a:gd name="connsiteX46" fmla="*/ 323177 w 1137535"/>
                    <a:gd name="connsiteY46" fmla="*/ 742607 h 845859"/>
                    <a:gd name="connsiteX47" fmla="*/ 313989 w 1137535"/>
                    <a:gd name="connsiteY47" fmla="*/ 754128 h 845859"/>
                    <a:gd name="connsiteX48" fmla="*/ 304801 w 1137535"/>
                    <a:gd name="connsiteY48" fmla="*/ 767837 h 845859"/>
                    <a:gd name="connsiteX49" fmla="*/ 325364 w 1137535"/>
                    <a:gd name="connsiteY49" fmla="*/ 797587 h 845859"/>
                    <a:gd name="connsiteX50" fmla="*/ 371158 w 1137535"/>
                    <a:gd name="connsiteY50" fmla="*/ 809109 h 845859"/>
                    <a:gd name="connsiteX51" fmla="*/ 371158 w 1137535"/>
                    <a:gd name="connsiteY51" fmla="*/ 829672 h 845859"/>
                    <a:gd name="connsiteX52" fmla="*/ 453701 w 1137535"/>
                    <a:gd name="connsiteY52" fmla="*/ 848048 h 845859"/>
                    <a:gd name="connsiteX53" fmla="*/ 572851 w 1137535"/>
                    <a:gd name="connsiteY53" fmla="*/ 834339 h 845859"/>
                    <a:gd name="connsiteX54" fmla="*/ 648541 w 1137535"/>
                    <a:gd name="connsiteY54" fmla="*/ 820630 h 845859"/>
                    <a:gd name="connsiteX55" fmla="*/ 717231 w 1137535"/>
                    <a:gd name="connsiteY55" fmla="*/ 827484 h 845859"/>
                    <a:gd name="connsiteX56" fmla="*/ 735606 w 1137535"/>
                    <a:gd name="connsiteY56" fmla="*/ 815963 h 845859"/>
                    <a:gd name="connsiteX57" fmla="*/ 767691 w 1137535"/>
                    <a:gd name="connsiteY57" fmla="*/ 760982 h 845859"/>
                    <a:gd name="connsiteX58" fmla="*/ 820338 w 1137535"/>
                    <a:gd name="connsiteY58" fmla="*/ 710522 h 845859"/>
                    <a:gd name="connsiteX59" fmla="*/ 905070 w 1137535"/>
                    <a:gd name="connsiteY59" fmla="*/ 676105 h 845859"/>
                    <a:gd name="connsiteX60" fmla="*/ 992135 w 1137535"/>
                    <a:gd name="connsiteY60" fmla="*/ 701334 h 845859"/>
                    <a:gd name="connsiteX61" fmla="*/ 1079638 w 1137535"/>
                    <a:gd name="connsiteY61" fmla="*/ 712418 h 845859"/>
                    <a:gd name="connsiteX62" fmla="*/ 1074679 w 1137535"/>
                    <a:gd name="connsiteY62" fmla="*/ 699147 h 845859"/>
                    <a:gd name="connsiteX63" fmla="*/ 1065491 w 1137535"/>
                    <a:gd name="connsiteY63" fmla="*/ 669396 h 845859"/>
                    <a:gd name="connsiteX64" fmla="*/ 1053970 w 1137535"/>
                    <a:gd name="connsiteY64" fmla="*/ 596040 h 845859"/>
                    <a:gd name="connsiteX65" fmla="*/ 1053970 w 1137535"/>
                    <a:gd name="connsiteY65" fmla="*/ 547913 h 845859"/>
                    <a:gd name="connsiteX66" fmla="*/ 1051637 w 1137535"/>
                    <a:gd name="connsiteY66" fmla="*/ 497453 h 845859"/>
                    <a:gd name="connsiteX67" fmla="*/ 1058491 w 1137535"/>
                    <a:gd name="connsiteY67" fmla="*/ 476890 h 845859"/>
                    <a:gd name="connsiteX68" fmla="*/ 1083721 w 1137535"/>
                    <a:gd name="connsiteY68" fmla="*/ 481411 h 845859"/>
                    <a:gd name="connsiteX69" fmla="*/ 1083721 w 1137535"/>
                    <a:gd name="connsiteY69" fmla="*/ 501974 h 845859"/>
                    <a:gd name="connsiteX70" fmla="*/ 1092909 w 1137535"/>
                    <a:gd name="connsiteY70" fmla="*/ 508829 h 845859"/>
                    <a:gd name="connsiteX71" fmla="*/ 1141035 w 1137535"/>
                    <a:gd name="connsiteY71" fmla="*/ 485932 h 845859"/>
                    <a:gd name="connsiteX72" fmla="*/ 1141035 w 1137535"/>
                    <a:gd name="connsiteY72" fmla="*/ 433285 h 845859"/>
                    <a:gd name="connsiteX73" fmla="*/ 1143369 w 1137535"/>
                    <a:gd name="connsiteY73" fmla="*/ 403534 h 845859"/>
                    <a:gd name="connsiteX74" fmla="*/ 1139431 w 1137535"/>
                    <a:gd name="connsiteY74" fmla="*/ 391429 h 845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1137535" h="845859">
                      <a:moveTo>
                        <a:pt x="1139431" y="391429"/>
                      </a:moveTo>
                      <a:cubicBezTo>
                        <a:pt x="1139431" y="391429"/>
                        <a:pt x="1139431" y="391429"/>
                        <a:pt x="1139431" y="391429"/>
                      </a:cubicBezTo>
                      <a:lnTo>
                        <a:pt x="1118577" y="381366"/>
                      </a:lnTo>
                      <a:lnTo>
                        <a:pt x="1047699" y="416805"/>
                      </a:lnTo>
                      <a:lnTo>
                        <a:pt x="1006865" y="459389"/>
                      </a:lnTo>
                      <a:lnTo>
                        <a:pt x="966030" y="439847"/>
                      </a:lnTo>
                      <a:lnTo>
                        <a:pt x="935112" y="427013"/>
                      </a:lnTo>
                      <a:lnTo>
                        <a:pt x="924029" y="397992"/>
                      </a:lnTo>
                      <a:lnTo>
                        <a:pt x="882757" y="172818"/>
                      </a:lnTo>
                      <a:cubicBezTo>
                        <a:pt x="882757" y="172818"/>
                        <a:pt x="852714" y="171651"/>
                        <a:pt x="846006" y="171651"/>
                      </a:cubicBezTo>
                      <a:cubicBezTo>
                        <a:pt x="839297" y="171651"/>
                        <a:pt x="818151" y="159401"/>
                        <a:pt x="818151" y="159401"/>
                      </a:cubicBezTo>
                      <a:lnTo>
                        <a:pt x="693313" y="4521"/>
                      </a:lnTo>
                      <a:lnTo>
                        <a:pt x="644604" y="3208"/>
                      </a:lnTo>
                      <a:cubicBezTo>
                        <a:pt x="645624" y="875"/>
                        <a:pt x="645916" y="146"/>
                        <a:pt x="646062" y="0"/>
                      </a:cubicBezTo>
                      <a:cubicBezTo>
                        <a:pt x="645770" y="729"/>
                        <a:pt x="642999" y="7146"/>
                        <a:pt x="618644" y="64023"/>
                      </a:cubicBezTo>
                      <a:cubicBezTo>
                        <a:pt x="615582" y="71169"/>
                        <a:pt x="613248" y="76857"/>
                        <a:pt x="611498" y="81378"/>
                      </a:cubicBezTo>
                      <a:lnTo>
                        <a:pt x="582039" y="86920"/>
                      </a:lnTo>
                      <a:lnTo>
                        <a:pt x="543100" y="86920"/>
                      </a:lnTo>
                      <a:lnTo>
                        <a:pt x="522537" y="98441"/>
                      </a:lnTo>
                      <a:cubicBezTo>
                        <a:pt x="522537" y="98441"/>
                        <a:pt x="499641" y="119004"/>
                        <a:pt x="490453" y="130525"/>
                      </a:cubicBezTo>
                      <a:cubicBezTo>
                        <a:pt x="481265" y="142046"/>
                        <a:pt x="478932" y="142046"/>
                        <a:pt x="472077" y="148901"/>
                      </a:cubicBezTo>
                      <a:cubicBezTo>
                        <a:pt x="465223" y="155755"/>
                        <a:pt x="446847" y="144380"/>
                        <a:pt x="446847" y="144380"/>
                      </a:cubicBezTo>
                      <a:lnTo>
                        <a:pt x="419284" y="126004"/>
                      </a:lnTo>
                      <a:lnTo>
                        <a:pt x="359636" y="135192"/>
                      </a:lnTo>
                      <a:cubicBezTo>
                        <a:pt x="359636" y="135192"/>
                        <a:pt x="318364" y="137525"/>
                        <a:pt x="297801" y="139713"/>
                      </a:cubicBezTo>
                      <a:cubicBezTo>
                        <a:pt x="277238" y="142046"/>
                        <a:pt x="245153" y="139713"/>
                        <a:pt x="226778" y="139713"/>
                      </a:cubicBezTo>
                      <a:cubicBezTo>
                        <a:pt x="208402" y="139713"/>
                        <a:pt x="194694" y="139713"/>
                        <a:pt x="194694" y="139713"/>
                      </a:cubicBezTo>
                      <a:lnTo>
                        <a:pt x="222257" y="197027"/>
                      </a:lnTo>
                      <a:lnTo>
                        <a:pt x="144379" y="242820"/>
                      </a:lnTo>
                      <a:lnTo>
                        <a:pt x="151234" y="263383"/>
                      </a:lnTo>
                      <a:lnTo>
                        <a:pt x="144379" y="304656"/>
                      </a:lnTo>
                      <a:lnTo>
                        <a:pt x="84732" y="494828"/>
                      </a:lnTo>
                      <a:lnTo>
                        <a:pt x="38939" y="506349"/>
                      </a:lnTo>
                      <a:lnTo>
                        <a:pt x="25230" y="517870"/>
                      </a:lnTo>
                      <a:cubicBezTo>
                        <a:pt x="25230" y="517870"/>
                        <a:pt x="22897" y="520204"/>
                        <a:pt x="13709" y="527058"/>
                      </a:cubicBezTo>
                      <a:cubicBezTo>
                        <a:pt x="4521" y="533913"/>
                        <a:pt x="0" y="543101"/>
                        <a:pt x="0" y="543101"/>
                      </a:cubicBezTo>
                      <a:lnTo>
                        <a:pt x="43605" y="579706"/>
                      </a:lnTo>
                      <a:lnTo>
                        <a:pt x="73356" y="588893"/>
                      </a:lnTo>
                      <a:lnTo>
                        <a:pt x="87065" y="632499"/>
                      </a:lnTo>
                      <a:lnTo>
                        <a:pt x="130671" y="650874"/>
                      </a:lnTo>
                      <a:lnTo>
                        <a:pt x="165089" y="687480"/>
                      </a:lnTo>
                      <a:cubicBezTo>
                        <a:pt x="165089" y="687480"/>
                        <a:pt x="165089" y="731085"/>
                        <a:pt x="174276" y="735606"/>
                      </a:cubicBezTo>
                      <a:cubicBezTo>
                        <a:pt x="183464" y="740127"/>
                        <a:pt x="236112" y="763170"/>
                        <a:pt x="236112" y="763170"/>
                      </a:cubicBezTo>
                      <a:lnTo>
                        <a:pt x="259008" y="763170"/>
                      </a:lnTo>
                      <a:lnTo>
                        <a:pt x="291092" y="733419"/>
                      </a:lnTo>
                      <a:lnTo>
                        <a:pt x="316322" y="731085"/>
                      </a:lnTo>
                      <a:lnTo>
                        <a:pt x="323177" y="742607"/>
                      </a:lnTo>
                      <a:lnTo>
                        <a:pt x="313989" y="754128"/>
                      </a:lnTo>
                      <a:lnTo>
                        <a:pt x="304801" y="767837"/>
                      </a:lnTo>
                      <a:lnTo>
                        <a:pt x="325364" y="797587"/>
                      </a:lnTo>
                      <a:lnTo>
                        <a:pt x="371158" y="809109"/>
                      </a:lnTo>
                      <a:lnTo>
                        <a:pt x="371158" y="829672"/>
                      </a:lnTo>
                      <a:cubicBezTo>
                        <a:pt x="371158" y="829672"/>
                        <a:pt x="426138" y="848048"/>
                        <a:pt x="453701" y="848048"/>
                      </a:cubicBezTo>
                      <a:cubicBezTo>
                        <a:pt x="481265" y="848048"/>
                        <a:pt x="572851" y="834339"/>
                        <a:pt x="572851" y="834339"/>
                      </a:cubicBezTo>
                      <a:cubicBezTo>
                        <a:pt x="572851" y="834339"/>
                        <a:pt x="607269" y="818296"/>
                        <a:pt x="648541" y="820630"/>
                      </a:cubicBezTo>
                      <a:cubicBezTo>
                        <a:pt x="689813" y="822963"/>
                        <a:pt x="717231" y="827484"/>
                        <a:pt x="717231" y="827484"/>
                      </a:cubicBezTo>
                      <a:lnTo>
                        <a:pt x="735606" y="815963"/>
                      </a:lnTo>
                      <a:lnTo>
                        <a:pt x="767691" y="760982"/>
                      </a:lnTo>
                      <a:cubicBezTo>
                        <a:pt x="767691" y="760982"/>
                        <a:pt x="783733" y="726564"/>
                        <a:pt x="820338" y="710522"/>
                      </a:cubicBezTo>
                      <a:cubicBezTo>
                        <a:pt x="856943" y="694480"/>
                        <a:pt x="886840" y="676105"/>
                        <a:pt x="905070" y="676105"/>
                      </a:cubicBezTo>
                      <a:cubicBezTo>
                        <a:pt x="923446" y="676105"/>
                        <a:pt x="973759" y="694480"/>
                        <a:pt x="992135" y="701334"/>
                      </a:cubicBezTo>
                      <a:cubicBezTo>
                        <a:pt x="1007156" y="707022"/>
                        <a:pt x="1060825" y="711106"/>
                        <a:pt x="1079638" y="712418"/>
                      </a:cubicBezTo>
                      <a:cubicBezTo>
                        <a:pt x="1078617" y="707897"/>
                        <a:pt x="1077013" y="703085"/>
                        <a:pt x="1074679" y="699147"/>
                      </a:cubicBezTo>
                      <a:cubicBezTo>
                        <a:pt x="1067825" y="687626"/>
                        <a:pt x="1070158" y="687626"/>
                        <a:pt x="1065491" y="669396"/>
                      </a:cubicBezTo>
                      <a:cubicBezTo>
                        <a:pt x="1060971" y="651020"/>
                        <a:pt x="1053970" y="596040"/>
                        <a:pt x="1053970" y="596040"/>
                      </a:cubicBezTo>
                      <a:lnTo>
                        <a:pt x="1053970" y="547913"/>
                      </a:lnTo>
                      <a:lnTo>
                        <a:pt x="1051637" y="497453"/>
                      </a:lnTo>
                      <a:lnTo>
                        <a:pt x="1058491" y="476890"/>
                      </a:lnTo>
                      <a:cubicBezTo>
                        <a:pt x="1070012" y="474557"/>
                        <a:pt x="1083721" y="474557"/>
                        <a:pt x="1083721" y="481411"/>
                      </a:cubicBezTo>
                      <a:cubicBezTo>
                        <a:pt x="1083721" y="488265"/>
                        <a:pt x="1083721" y="501974"/>
                        <a:pt x="1083721" y="501974"/>
                      </a:cubicBezTo>
                      <a:lnTo>
                        <a:pt x="1092909" y="508829"/>
                      </a:lnTo>
                      <a:lnTo>
                        <a:pt x="1141035" y="485932"/>
                      </a:lnTo>
                      <a:cubicBezTo>
                        <a:pt x="1141035" y="485932"/>
                        <a:pt x="1141035" y="444660"/>
                        <a:pt x="1141035" y="433285"/>
                      </a:cubicBezTo>
                      <a:cubicBezTo>
                        <a:pt x="1141035" y="421763"/>
                        <a:pt x="1147890" y="414909"/>
                        <a:pt x="1143369" y="403534"/>
                      </a:cubicBezTo>
                      <a:cubicBezTo>
                        <a:pt x="1141619" y="399304"/>
                        <a:pt x="1140452" y="395221"/>
                        <a:pt x="1139431" y="391429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73" name="Freeform: Shape 543">
                  <a:extLst>
                    <a:ext uri="{FF2B5EF4-FFF2-40B4-BE49-F238E27FC236}">
                      <a16:creationId xmlns:a16="http://schemas.microsoft.com/office/drawing/2014/main" id="{8D9EB71A-9B22-3094-C46E-D3D92F051886}"/>
                    </a:ext>
                  </a:extLst>
                </p:cNvPr>
                <p:cNvSpPr/>
                <p:nvPr/>
              </p:nvSpPr>
              <p:spPr>
                <a:xfrm>
                  <a:off x="10504510" y="3872032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109 h 0"/>
                    <a:gd name="connsiteX1" fmla="*/ 0 w 0"/>
                    <a:gd name="connsiteY1" fmla="*/ 109 h 0"/>
                    <a:gd name="connsiteX2" fmla="*/ 0 w 0"/>
                    <a:gd name="connsiteY2" fmla="*/ 109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109"/>
                      </a:moveTo>
                      <a:cubicBezTo>
                        <a:pt x="0" y="-36"/>
                        <a:pt x="0" y="-36"/>
                        <a:pt x="0" y="109"/>
                      </a:cubicBezTo>
                      <a:cubicBezTo>
                        <a:pt x="0" y="-36"/>
                        <a:pt x="0" y="-36"/>
                        <a:pt x="0" y="109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</p:grpSp>
          <p:grpSp>
            <p:nvGrpSpPr>
              <p:cNvPr id="62" name="Graphic 1">
                <a:extLst>
                  <a:ext uri="{FF2B5EF4-FFF2-40B4-BE49-F238E27FC236}">
                    <a16:creationId xmlns:a16="http://schemas.microsoft.com/office/drawing/2014/main" id="{D6D654D3-0677-AB46-4570-EDB8A145973B}"/>
                  </a:ext>
                </a:extLst>
              </p:cNvPr>
              <p:cNvGrpSpPr/>
              <p:nvPr/>
            </p:nvGrpSpPr>
            <p:grpSpPr>
              <a:xfrm>
                <a:off x="10168062" y="4491223"/>
                <a:ext cx="758357" cy="656270"/>
                <a:chOff x="10168062" y="4491223"/>
                <a:chExt cx="758357" cy="656270"/>
              </a:xfrm>
              <a:grpFill/>
            </p:grpSpPr>
            <p:sp>
              <p:nvSpPr>
                <p:cNvPr id="254" name="Freeform: Shape 545">
                  <a:extLst>
                    <a:ext uri="{FF2B5EF4-FFF2-40B4-BE49-F238E27FC236}">
                      <a16:creationId xmlns:a16="http://schemas.microsoft.com/office/drawing/2014/main" id="{864E9E40-FD06-9C99-52E6-C1DEBE0A2474}"/>
                    </a:ext>
                  </a:extLst>
                </p:cNvPr>
                <p:cNvSpPr/>
                <p:nvPr/>
              </p:nvSpPr>
              <p:spPr>
                <a:xfrm>
                  <a:off x="10921461" y="4529141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292 w 0"/>
                    <a:gd name="connsiteY1" fmla="*/ 1750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46" y="583"/>
                        <a:pt x="146" y="1167"/>
                        <a:pt x="292" y="1750"/>
                      </a:cubicBezTo>
                      <a:cubicBezTo>
                        <a:pt x="146" y="1167"/>
                        <a:pt x="0" y="583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55" name="Freeform: Shape 546">
                  <a:extLst>
                    <a:ext uri="{FF2B5EF4-FFF2-40B4-BE49-F238E27FC236}">
                      <a16:creationId xmlns:a16="http://schemas.microsoft.com/office/drawing/2014/main" id="{67EC71F7-ED6E-2F64-AFD5-0D348B13003B}"/>
                    </a:ext>
                  </a:extLst>
                </p:cNvPr>
                <p:cNvSpPr/>
                <p:nvPr/>
              </p:nvSpPr>
              <p:spPr>
                <a:xfrm>
                  <a:off x="10921898" y="4532057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292 w 0"/>
                    <a:gd name="connsiteY1" fmla="*/ 1604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46" y="583"/>
                        <a:pt x="146" y="1021"/>
                        <a:pt x="292" y="1604"/>
                      </a:cubicBezTo>
                      <a:cubicBezTo>
                        <a:pt x="292" y="1021"/>
                        <a:pt x="146" y="437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56" name="Freeform: Shape 547">
                  <a:extLst>
                    <a:ext uri="{FF2B5EF4-FFF2-40B4-BE49-F238E27FC236}">
                      <a16:creationId xmlns:a16="http://schemas.microsoft.com/office/drawing/2014/main" id="{A820590E-0E24-5436-D5B0-5CD0E686DC0A}"/>
                    </a:ext>
                  </a:extLst>
                </p:cNvPr>
                <p:cNvSpPr/>
                <p:nvPr/>
              </p:nvSpPr>
              <p:spPr>
                <a:xfrm>
                  <a:off x="10920877" y="4526078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292 w 0"/>
                    <a:gd name="connsiteY1" fmla="*/ 2041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46" y="729"/>
                        <a:pt x="292" y="1312"/>
                        <a:pt x="292" y="2041"/>
                      </a:cubicBezTo>
                      <a:cubicBezTo>
                        <a:pt x="146" y="1458"/>
                        <a:pt x="146" y="729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57" name="Freeform: Shape 548">
                  <a:extLst>
                    <a:ext uri="{FF2B5EF4-FFF2-40B4-BE49-F238E27FC236}">
                      <a16:creationId xmlns:a16="http://schemas.microsoft.com/office/drawing/2014/main" id="{27907CA8-C59A-1DCF-DB92-5B96C5A7549A}"/>
                    </a:ext>
                  </a:extLst>
                </p:cNvPr>
                <p:cNvSpPr/>
                <p:nvPr/>
              </p:nvSpPr>
              <p:spPr>
                <a:xfrm>
                  <a:off x="10920294" y="4522870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437 w 0"/>
                    <a:gd name="connsiteY1" fmla="*/ 2333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46" y="729"/>
                        <a:pt x="292" y="1604"/>
                        <a:pt x="437" y="2333"/>
                      </a:cubicBezTo>
                      <a:cubicBezTo>
                        <a:pt x="292" y="1604"/>
                        <a:pt x="146" y="729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58" name="Freeform: Shape 549">
                  <a:extLst>
                    <a:ext uri="{FF2B5EF4-FFF2-40B4-BE49-F238E27FC236}">
                      <a16:creationId xmlns:a16="http://schemas.microsoft.com/office/drawing/2014/main" id="{9BFC70F4-34CC-0205-79DE-F81D4267CD9E}"/>
                    </a:ext>
                  </a:extLst>
                </p:cNvPr>
                <p:cNvSpPr/>
                <p:nvPr/>
              </p:nvSpPr>
              <p:spPr>
                <a:xfrm>
                  <a:off x="10919711" y="4518932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583 w 0"/>
                    <a:gd name="connsiteY1" fmla="*/ 3208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46" y="1021"/>
                        <a:pt x="292" y="2042"/>
                        <a:pt x="583" y="3208"/>
                      </a:cubicBezTo>
                      <a:cubicBezTo>
                        <a:pt x="292" y="2188"/>
                        <a:pt x="146" y="1021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59" name="Freeform: Shape 550">
                  <a:extLst>
                    <a:ext uri="{FF2B5EF4-FFF2-40B4-BE49-F238E27FC236}">
                      <a16:creationId xmlns:a16="http://schemas.microsoft.com/office/drawing/2014/main" id="{AA42D25E-95A9-498E-3120-07FD49810E67}"/>
                    </a:ext>
                  </a:extLst>
                </p:cNvPr>
                <p:cNvSpPr/>
                <p:nvPr/>
              </p:nvSpPr>
              <p:spPr>
                <a:xfrm>
                  <a:off x="10923357" y="4539203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437 w 0"/>
                    <a:gd name="connsiteY1" fmla="*/ 1896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46" y="729"/>
                        <a:pt x="292" y="1312"/>
                        <a:pt x="437" y="1896"/>
                      </a:cubicBezTo>
                      <a:cubicBezTo>
                        <a:pt x="437" y="1458"/>
                        <a:pt x="146" y="729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60" name="Freeform: Shape 551">
                  <a:extLst>
                    <a:ext uri="{FF2B5EF4-FFF2-40B4-BE49-F238E27FC236}">
                      <a16:creationId xmlns:a16="http://schemas.microsoft.com/office/drawing/2014/main" id="{C05E20B8-703E-BC58-53A5-A4C3E897F88E}"/>
                    </a:ext>
                  </a:extLst>
                </p:cNvPr>
                <p:cNvSpPr/>
                <p:nvPr/>
              </p:nvSpPr>
              <p:spPr>
                <a:xfrm>
                  <a:off x="10915481" y="4491223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1458 w 0"/>
                    <a:gd name="connsiteY2" fmla="*/ 9917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437" y="3208"/>
                        <a:pt x="875" y="6563"/>
                        <a:pt x="1458" y="9917"/>
                      </a:cubicBezTo>
                      <a:cubicBezTo>
                        <a:pt x="1021" y="6563"/>
                        <a:pt x="437" y="3208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61" name="Freeform: Shape 552">
                  <a:extLst>
                    <a:ext uri="{FF2B5EF4-FFF2-40B4-BE49-F238E27FC236}">
                      <a16:creationId xmlns:a16="http://schemas.microsoft.com/office/drawing/2014/main" id="{8B234F8A-D3F4-D7CA-222D-57FE10407998}"/>
                    </a:ext>
                  </a:extLst>
                </p:cNvPr>
                <p:cNvSpPr/>
                <p:nvPr/>
              </p:nvSpPr>
              <p:spPr>
                <a:xfrm>
                  <a:off x="10922482" y="4534682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292 w 0"/>
                    <a:gd name="connsiteY1" fmla="*/ 1458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46" y="583"/>
                        <a:pt x="146" y="1021"/>
                        <a:pt x="292" y="1458"/>
                      </a:cubicBezTo>
                      <a:cubicBezTo>
                        <a:pt x="146" y="1021"/>
                        <a:pt x="0" y="437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62" name="Freeform: Shape 553">
                  <a:extLst>
                    <a:ext uri="{FF2B5EF4-FFF2-40B4-BE49-F238E27FC236}">
                      <a16:creationId xmlns:a16="http://schemas.microsoft.com/office/drawing/2014/main" id="{2DD56D05-CDB9-AFEB-6DD3-C21D28D1A7CA}"/>
                    </a:ext>
                  </a:extLst>
                </p:cNvPr>
                <p:cNvSpPr/>
                <p:nvPr/>
              </p:nvSpPr>
              <p:spPr>
                <a:xfrm>
                  <a:off x="10922919" y="4537016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292 w 0"/>
                    <a:gd name="connsiteY1" fmla="*/ 1458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46" y="437"/>
                        <a:pt x="146" y="1021"/>
                        <a:pt x="292" y="1458"/>
                      </a:cubicBezTo>
                      <a:cubicBezTo>
                        <a:pt x="292" y="1021"/>
                        <a:pt x="146" y="583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63" name="Freeform: Shape 554">
                  <a:extLst>
                    <a:ext uri="{FF2B5EF4-FFF2-40B4-BE49-F238E27FC236}">
                      <a16:creationId xmlns:a16="http://schemas.microsoft.com/office/drawing/2014/main" id="{CC2DF6D6-A9A0-E6E1-4F05-AB6652386A2B}"/>
                    </a:ext>
                  </a:extLst>
                </p:cNvPr>
                <p:cNvSpPr/>
                <p:nvPr/>
              </p:nvSpPr>
              <p:spPr>
                <a:xfrm>
                  <a:off x="10917085" y="4502015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292 w 0"/>
                    <a:gd name="connsiteY1" fmla="*/ 2479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46" y="875"/>
                        <a:pt x="292" y="1604"/>
                        <a:pt x="292" y="2479"/>
                      </a:cubicBezTo>
                      <a:cubicBezTo>
                        <a:pt x="146" y="1604"/>
                        <a:pt x="146" y="729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64" name="Freeform: Shape 555">
                  <a:extLst>
                    <a:ext uri="{FF2B5EF4-FFF2-40B4-BE49-F238E27FC236}">
                      <a16:creationId xmlns:a16="http://schemas.microsoft.com/office/drawing/2014/main" id="{3EEDD9A7-4833-8A24-AFBA-585ED78BA916}"/>
                    </a:ext>
                  </a:extLst>
                </p:cNvPr>
                <p:cNvSpPr/>
                <p:nvPr/>
              </p:nvSpPr>
              <p:spPr>
                <a:xfrm>
                  <a:off x="10936044" y="4577559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1896 w 0"/>
                    <a:gd name="connsiteY1" fmla="*/ 6708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729" y="2187"/>
                        <a:pt x="1458" y="4521"/>
                        <a:pt x="1896" y="6708"/>
                      </a:cubicBezTo>
                      <a:cubicBezTo>
                        <a:pt x="1458" y="4521"/>
                        <a:pt x="875" y="2187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65" name="Freeform: Shape 556">
                  <a:extLst>
                    <a:ext uri="{FF2B5EF4-FFF2-40B4-BE49-F238E27FC236}">
                      <a16:creationId xmlns:a16="http://schemas.microsoft.com/office/drawing/2014/main" id="{E58BC971-B92F-67E7-A977-DBF7C35F78E1}"/>
                    </a:ext>
                  </a:extLst>
                </p:cNvPr>
                <p:cNvSpPr/>
                <p:nvPr/>
              </p:nvSpPr>
              <p:spPr>
                <a:xfrm>
                  <a:off x="10919127" y="4515724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437 w 0"/>
                    <a:gd name="connsiteY1" fmla="*/ 2479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46" y="875"/>
                        <a:pt x="292" y="1604"/>
                        <a:pt x="437" y="2479"/>
                      </a:cubicBezTo>
                      <a:cubicBezTo>
                        <a:pt x="292" y="1604"/>
                        <a:pt x="146" y="729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66" name="Freeform: Shape 557">
                  <a:extLst>
                    <a:ext uri="{FF2B5EF4-FFF2-40B4-BE49-F238E27FC236}">
                      <a16:creationId xmlns:a16="http://schemas.microsoft.com/office/drawing/2014/main" id="{BB91C49A-72AA-FF7C-21CC-9300BB59B37C}"/>
                    </a:ext>
                  </a:extLst>
                </p:cNvPr>
                <p:cNvSpPr/>
                <p:nvPr/>
              </p:nvSpPr>
              <p:spPr>
                <a:xfrm>
                  <a:off x="10932982" y="4570996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1458 w 0"/>
                    <a:gd name="connsiteY1" fmla="*/ 2771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583" y="875"/>
                        <a:pt x="1021" y="1896"/>
                        <a:pt x="1458" y="2771"/>
                      </a:cubicBezTo>
                      <a:cubicBezTo>
                        <a:pt x="1021" y="1896"/>
                        <a:pt x="583" y="875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67" name="Freeform: Shape 558">
                  <a:extLst>
                    <a:ext uri="{FF2B5EF4-FFF2-40B4-BE49-F238E27FC236}">
                      <a16:creationId xmlns:a16="http://schemas.microsoft.com/office/drawing/2014/main" id="{CF4B54F9-E13C-8259-6157-D230C5F06E47}"/>
                    </a:ext>
                  </a:extLst>
                </p:cNvPr>
                <p:cNvSpPr/>
                <p:nvPr/>
              </p:nvSpPr>
              <p:spPr>
                <a:xfrm>
                  <a:off x="10168062" y="4548099"/>
                  <a:ext cx="758357" cy="597935"/>
                </a:xfrm>
                <a:custGeom>
                  <a:avLst/>
                  <a:gdLst>
                    <a:gd name="connsiteX0" fmla="*/ 739836 w 758356"/>
                    <a:gd name="connsiteY0" fmla="*/ 105441 h 597935"/>
                    <a:gd name="connsiteX1" fmla="*/ 758211 w 758356"/>
                    <a:gd name="connsiteY1" fmla="*/ 100920 h 597935"/>
                    <a:gd name="connsiteX2" fmla="*/ 771920 w 758356"/>
                    <a:gd name="connsiteY2" fmla="*/ 52794 h 597935"/>
                    <a:gd name="connsiteX3" fmla="*/ 770024 w 758356"/>
                    <a:gd name="connsiteY3" fmla="*/ 36314 h 597935"/>
                    <a:gd name="connsiteX4" fmla="*/ 682521 w 758356"/>
                    <a:gd name="connsiteY4" fmla="*/ 25230 h 597935"/>
                    <a:gd name="connsiteX5" fmla="*/ 595456 w 758356"/>
                    <a:gd name="connsiteY5" fmla="*/ 0 h 597935"/>
                    <a:gd name="connsiteX6" fmla="*/ 510724 w 758356"/>
                    <a:gd name="connsiteY6" fmla="*/ 34418 h 597935"/>
                    <a:gd name="connsiteX7" fmla="*/ 458077 w 758356"/>
                    <a:gd name="connsiteY7" fmla="*/ 84878 h 597935"/>
                    <a:gd name="connsiteX8" fmla="*/ 425992 w 758356"/>
                    <a:gd name="connsiteY8" fmla="*/ 139859 h 597935"/>
                    <a:gd name="connsiteX9" fmla="*/ 407617 w 758356"/>
                    <a:gd name="connsiteY9" fmla="*/ 151380 h 597935"/>
                    <a:gd name="connsiteX10" fmla="*/ 338927 w 758356"/>
                    <a:gd name="connsiteY10" fmla="*/ 144525 h 597935"/>
                    <a:gd name="connsiteX11" fmla="*/ 263237 w 758356"/>
                    <a:gd name="connsiteY11" fmla="*/ 158234 h 597935"/>
                    <a:gd name="connsiteX12" fmla="*/ 144088 w 758356"/>
                    <a:gd name="connsiteY12" fmla="*/ 171943 h 597935"/>
                    <a:gd name="connsiteX13" fmla="*/ 61544 w 758356"/>
                    <a:gd name="connsiteY13" fmla="*/ 153568 h 597935"/>
                    <a:gd name="connsiteX14" fmla="*/ 61544 w 758356"/>
                    <a:gd name="connsiteY14" fmla="*/ 133005 h 597935"/>
                    <a:gd name="connsiteX15" fmla="*/ 15750 w 758356"/>
                    <a:gd name="connsiteY15" fmla="*/ 121483 h 597935"/>
                    <a:gd name="connsiteX16" fmla="*/ 13855 w 758356"/>
                    <a:gd name="connsiteY16" fmla="*/ 118858 h 597935"/>
                    <a:gd name="connsiteX17" fmla="*/ 7438 w 758356"/>
                    <a:gd name="connsiteY17" fmla="*/ 178506 h 597935"/>
                    <a:gd name="connsiteX18" fmla="*/ 0 w 758356"/>
                    <a:gd name="connsiteY18" fmla="*/ 200965 h 597935"/>
                    <a:gd name="connsiteX19" fmla="*/ 13125 w 758356"/>
                    <a:gd name="connsiteY19" fmla="*/ 223424 h 597935"/>
                    <a:gd name="connsiteX20" fmla="*/ 26251 w 758356"/>
                    <a:gd name="connsiteY20" fmla="*/ 245883 h 597935"/>
                    <a:gd name="connsiteX21" fmla="*/ 61835 w 758356"/>
                    <a:gd name="connsiteY21" fmla="*/ 279571 h 597935"/>
                    <a:gd name="connsiteX22" fmla="*/ 106753 w 758356"/>
                    <a:gd name="connsiteY22" fmla="*/ 296489 h 597935"/>
                    <a:gd name="connsiteX23" fmla="*/ 52356 w 758356"/>
                    <a:gd name="connsiteY23" fmla="*/ 380783 h 597935"/>
                    <a:gd name="connsiteX24" fmla="*/ 43022 w 758356"/>
                    <a:gd name="connsiteY24" fmla="*/ 427597 h 597935"/>
                    <a:gd name="connsiteX25" fmla="*/ 52356 w 758356"/>
                    <a:gd name="connsiteY25" fmla="*/ 472515 h 597935"/>
                    <a:gd name="connsiteX26" fmla="*/ 104857 w 758356"/>
                    <a:gd name="connsiteY26" fmla="*/ 494974 h 597935"/>
                    <a:gd name="connsiteX27" fmla="*/ 133004 w 758356"/>
                    <a:gd name="connsiteY27" fmla="*/ 511891 h 597935"/>
                    <a:gd name="connsiteX28" fmla="*/ 155463 w 758356"/>
                    <a:gd name="connsiteY28" fmla="*/ 611207 h 597935"/>
                    <a:gd name="connsiteX29" fmla="*/ 267904 w 758356"/>
                    <a:gd name="connsiteY29" fmla="*/ 586852 h 597935"/>
                    <a:gd name="connsiteX30" fmla="*/ 303489 w 758356"/>
                    <a:gd name="connsiteY30" fmla="*/ 538142 h 597935"/>
                    <a:gd name="connsiteX31" fmla="*/ 346656 w 758356"/>
                    <a:gd name="connsiteY31" fmla="*/ 538142 h 597935"/>
                    <a:gd name="connsiteX32" fmla="*/ 367220 w 758356"/>
                    <a:gd name="connsiteY32" fmla="*/ 560601 h 597935"/>
                    <a:gd name="connsiteX33" fmla="*/ 419721 w 758356"/>
                    <a:gd name="connsiteY33" fmla="*/ 560601 h 597935"/>
                    <a:gd name="connsiteX34" fmla="*/ 462889 w 758356"/>
                    <a:gd name="connsiteY34" fmla="*/ 564393 h 597935"/>
                    <a:gd name="connsiteX35" fmla="*/ 515391 w 758356"/>
                    <a:gd name="connsiteY35" fmla="*/ 549371 h 597935"/>
                    <a:gd name="connsiteX36" fmla="*/ 562205 w 758356"/>
                    <a:gd name="connsiteY36" fmla="*/ 517579 h 597935"/>
                    <a:gd name="connsiteX37" fmla="*/ 562205 w 758356"/>
                    <a:gd name="connsiteY37" fmla="*/ 470765 h 597935"/>
                    <a:gd name="connsiteX38" fmla="*/ 593998 w 758356"/>
                    <a:gd name="connsiteY38" fmla="*/ 433285 h 597935"/>
                    <a:gd name="connsiteX39" fmla="*/ 612811 w 758356"/>
                    <a:gd name="connsiteY39" fmla="*/ 384575 h 597935"/>
                    <a:gd name="connsiteX40" fmla="*/ 676542 w 758356"/>
                    <a:gd name="connsiteY40" fmla="*/ 362116 h 597935"/>
                    <a:gd name="connsiteX41" fmla="*/ 695355 w 758356"/>
                    <a:gd name="connsiteY41" fmla="*/ 369554 h 597935"/>
                    <a:gd name="connsiteX42" fmla="*/ 721606 w 758356"/>
                    <a:gd name="connsiteY42" fmla="*/ 369554 h 597935"/>
                    <a:gd name="connsiteX43" fmla="*/ 763315 w 758356"/>
                    <a:gd name="connsiteY43" fmla="*/ 343302 h 597935"/>
                    <a:gd name="connsiteX44" fmla="*/ 739981 w 758356"/>
                    <a:gd name="connsiteY44" fmla="*/ 309322 h 597935"/>
                    <a:gd name="connsiteX45" fmla="*/ 707897 w 758356"/>
                    <a:gd name="connsiteY45" fmla="*/ 284092 h 597935"/>
                    <a:gd name="connsiteX46" fmla="*/ 691855 w 758356"/>
                    <a:gd name="connsiteY46" fmla="*/ 281759 h 597935"/>
                    <a:gd name="connsiteX47" fmla="*/ 710231 w 758356"/>
                    <a:gd name="connsiteY47" fmla="*/ 240487 h 597935"/>
                    <a:gd name="connsiteX48" fmla="*/ 707897 w 758356"/>
                    <a:gd name="connsiteY48" fmla="*/ 171797 h 597935"/>
                    <a:gd name="connsiteX49" fmla="*/ 707897 w 758356"/>
                    <a:gd name="connsiteY49" fmla="*/ 132859 h 597935"/>
                    <a:gd name="connsiteX50" fmla="*/ 739836 w 758356"/>
                    <a:gd name="connsiteY50" fmla="*/ 105441 h 597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758356" h="597935">
                      <a:moveTo>
                        <a:pt x="739836" y="105441"/>
                      </a:moveTo>
                      <a:lnTo>
                        <a:pt x="758211" y="100920"/>
                      </a:lnTo>
                      <a:lnTo>
                        <a:pt x="771920" y="52794"/>
                      </a:lnTo>
                      <a:cubicBezTo>
                        <a:pt x="771920" y="52794"/>
                        <a:pt x="771920" y="44918"/>
                        <a:pt x="770024" y="36314"/>
                      </a:cubicBezTo>
                      <a:cubicBezTo>
                        <a:pt x="751357" y="35001"/>
                        <a:pt x="697688" y="30918"/>
                        <a:pt x="682521" y="25230"/>
                      </a:cubicBezTo>
                      <a:cubicBezTo>
                        <a:pt x="664146" y="18376"/>
                        <a:pt x="613832" y="0"/>
                        <a:pt x="595456" y="0"/>
                      </a:cubicBezTo>
                      <a:cubicBezTo>
                        <a:pt x="577081" y="0"/>
                        <a:pt x="547330" y="18376"/>
                        <a:pt x="510724" y="34418"/>
                      </a:cubicBezTo>
                      <a:cubicBezTo>
                        <a:pt x="474119" y="50460"/>
                        <a:pt x="458077" y="84878"/>
                        <a:pt x="458077" y="84878"/>
                      </a:cubicBezTo>
                      <a:lnTo>
                        <a:pt x="425992" y="139859"/>
                      </a:lnTo>
                      <a:lnTo>
                        <a:pt x="407617" y="151380"/>
                      </a:lnTo>
                      <a:cubicBezTo>
                        <a:pt x="407617" y="151380"/>
                        <a:pt x="380053" y="146859"/>
                        <a:pt x="338927" y="144525"/>
                      </a:cubicBezTo>
                      <a:cubicBezTo>
                        <a:pt x="297655" y="142192"/>
                        <a:pt x="263237" y="158234"/>
                        <a:pt x="263237" y="158234"/>
                      </a:cubicBezTo>
                      <a:cubicBezTo>
                        <a:pt x="263237" y="158234"/>
                        <a:pt x="171505" y="171943"/>
                        <a:pt x="144088" y="171943"/>
                      </a:cubicBezTo>
                      <a:cubicBezTo>
                        <a:pt x="116524" y="171943"/>
                        <a:pt x="61544" y="153568"/>
                        <a:pt x="61544" y="153568"/>
                      </a:cubicBezTo>
                      <a:lnTo>
                        <a:pt x="61544" y="133005"/>
                      </a:lnTo>
                      <a:lnTo>
                        <a:pt x="15750" y="121483"/>
                      </a:lnTo>
                      <a:lnTo>
                        <a:pt x="13855" y="118858"/>
                      </a:lnTo>
                      <a:lnTo>
                        <a:pt x="7438" y="178506"/>
                      </a:lnTo>
                      <a:lnTo>
                        <a:pt x="0" y="200965"/>
                      </a:lnTo>
                      <a:lnTo>
                        <a:pt x="13125" y="223424"/>
                      </a:lnTo>
                      <a:cubicBezTo>
                        <a:pt x="13125" y="223424"/>
                        <a:pt x="24355" y="238445"/>
                        <a:pt x="26251" y="245883"/>
                      </a:cubicBezTo>
                      <a:cubicBezTo>
                        <a:pt x="28147" y="253321"/>
                        <a:pt x="61835" y="279571"/>
                        <a:pt x="61835" y="279571"/>
                      </a:cubicBezTo>
                      <a:lnTo>
                        <a:pt x="106753" y="296489"/>
                      </a:lnTo>
                      <a:lnTo>
                        <a:pt x="52356" y="380783"/>
                      </a:lnTo>
                      <a:lnTo>
                        <a:pt x="43022" y="427597"/>
                      </a:lnTo>
                      <a:cubicBezTo>
                        <a:pt x="43022" y="427597"/>
                        <a:pt x="44918" y="466973"/>
                        <a:pt x="52356" y="472515"/>
                      </a:cubicBezTo>
                      <a:cubicBezTo>
                        <a:pt x="59794" y="478057"/>
                        <a:pt x="104857" y="494974"/>
                        <a:pt x="104857" y="494974"/>
                      </a:cubicBezTo>
                      <a:lnTo>
                        <a:pt x="133004" y="511891"/>
                      </a:lnTo>
                      <a:lnTo>
                        <a:pt x="155463" y="611207"/>
                      </a:lnTo>
                      <a:lnTo>
                        <a:pt x="267904" y="586852"/>
                      </a:lnTo>
                      <a:lnTo>
                        <a:pt x="303489" y="538142"/>
                      </a:lnTo>
                      <a:lnTo>
                        <a:pt x="346656" y="538142"/>
                      </a:lnTo>
                      <a:lnTo>
                        <a:pt x="367220" y="560601"/>
                      </a:lnTo>
                      <a:lnTo>
                        <a:pt x="419721" y="560601"/>
                      </a:lnTo>
                      <a:lnTo>
                        <a:pt x="462889" y="564393"/>
                      </a:lnTo>
                      <a:cubicBezTo>
                        <a:pt x="462889" y="564393"/>
                        <a:pt x="506058" y="556955"/>
                        <a:pt x="515391" y="549371"/>
                      </a:cubicBezTo>
                      <a:cubicBezTo>
                        <a:pt x="524725" y="541934"/>
                        <a:pt x="562205" y="528808"/>
                        <a:pt x="562205" y="517579"/>
                      </a:cubicBezTo>
                      <a:cubicBezTo>
                        <a:pt x="562205" y="506349"/>
                        <a:pt x="562205" y="470765"/>
                        <a:pt x="562205" y="470765"/>
                      </a:cubicBezTo>
                      <a:lnTo>
                        <a:pt x="593998" y="433285"/>
                      </a:lnTo>
                      <a:cubicBezTo>
                        <a:pt x="593998" y="433285"/>
                        <a:pt x="599685" y="388366"/>
                        <a:pt x="612811" y="384575"/>
                      </a:cubicBezTo>
                      <a:cubicBezTo>
                        <a:pt x="625936" y="380783"/>
                        <a:pt x="676542" y="362116"/>
                        <a:pt x="676542" y="362116"/>
                      </a:cubicBezTo>
                      <a:lnTo>
                        <a:pt x="695355" y="369554"/>
                      </a:lnTo>
                      <a:lnTo>
                        <a:pt x="721606" y="369554"/>
                      </a:lnTo>
                      <a:lnTo>
                        <a:pt x="763315" y="343302"/>
                      </a:lnTo>
                      <a:cubicBezTo>
                        <a:pt x="756898" y="332365"/>
                        <a:pt x="744940" y="312531"/>
                        <a:pt x="739981" y="309322"/>
                      </a:cubicBezTo>
                      <a:cubicBezTo>
                        <a:pt x="733127" y="304801"/>
                        <a:pt x="717085" y="286426"/>
                        <a:pt x="707897" y="284092"/>
                      </a:cubicBezTo>
                      <a:cubicBezTo>
                        <a:pt x="698709" y="281759"/>
                        <a:pt x="691855" y="281759"/>
                        <a:pt x="691855" y="281759"/>
                      </a:cubicBezTo>
                      <a:cubicBezTo>
                        <a:pt x="691855" y="281759"/>
                        <a:pt x="705564" y="249675"/>
                        <a:pt x="710231" y="240487"/>
                      </a:cubicBezTo>
                      <a:cubicBezTo>
                        <a:pt x="714752" y="231299"/>
                        <a:pt x="707897" y="171797"/>
                        <a:pt x="707897" y="171797"/>
                      </a:cubicBezTo>
                      <a:lnTo>
                        <a:pt x="707897" y="132859"/>
                      </a:lnTo>
                      <a:lnTo>
                        <a:pt x="739836" y="105441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68" name="Freeform: Shape 559">
                  <a:extLst>
                    <a:ext uri="{FF2B5EF4-FFF2-40B4-BE49-F238E27FC236}">
                      <a16:creationId xmlns:a16="http://schemas.microsoft.com/office/drawing/2014/main" id="{06AEA0B8-3E8E-9FE6-EF7D-794397D5E084}"/>
                    </a:ext>
                  </a:extLst>
                </p:cNvPr>
                <p:cNvSpPr/>
                <p:nvPr/>
              </p:nvSpPr>
              <p:spPr>
                <a:xfrm>
                  <a:off x="10934877" y="4574642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1021 w 0"/>
                    <a:gd name="connsiteY1" fmla="*/ 2625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437" y="875"/>
                        <a:pt x="729" y="1750"/>
                        <a:pt x="1021" y="2625"/>
                      </a:cubicBezTo>
                      <a:cubicBezTo>
                        <a:pt x="729" y="1604"/>
                        <a:pt x="292" y="729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69" name="Freeform: Shape 560">
                  <a:extLst>
                    <a:ext uri="{FF2B5EF4-FFF2-40B4-BE49-F238E27FC236}">
                      <a16:creationId xmlns:a16="http://schemas.microsoft.com/office/drawing/2014/main" id="{6277BFC3-68B2-6E2B-74B8-25F46D3B7C9A}"/>
                    </a:ext>
                  </a:extLst>
                </p:cNvPr>
                <p:cNvSpPr/>
                <p:nvPr/>
              </p:nvSpPr>
              <p:spPr>
                <a:xfrm>
                  <a:off x="10917523" y="4505661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292 w 0"/>
                    <a:gd name="connsiteY1" fmla="*/ 2187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46" y="729"/>
                        <a:pt x="146" y="1458"/>
                        <a:pt x="292" y="2187"/>
                      </a:cubicBezTo>
                      <a:cubicBezTo>
                        <a:pt x="292" y="1458"/>
                        <a:pt x="146" y="729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70" name="Freeform: Shape 561">
                  <a:extLst>
                    <a:ext uri="{FF2B5EF4-FFF2-40B4-BE49-F238E27FC236}">
                      <a16:creationId xmlns:a16="http://schemas.microsoft.com/office/drawing/2014/main" id="{9AFF26D8-5305-3353-CC96-8D4229200D5A}"/>
                    </a:ext>
                  </a:extLst>
                </p:cNvPr>
                <p:cNvSpPr/>
                <p:nvPr/>
              </p:nvSpPr>
              <p:spPr>
                <a:xfrm>
                  <a:off x="10918544" y="4512369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292 w 0"/>
                    <a:gd name="connsiteY1" fmla="*/ 2187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46" y="729"/>
                        <a:pt x="292" y="1458"/>
                        <a:pt x="292" y="2187"/>
                      </a:cubicBezTo>
                      <a:cubicBezTo>
                        <a:pt x="292" y="1458"/>
                        <a:pt x="146" y="729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71" name="Freeform: Shape 562">
                  <a:extLst>
                    <a:ext uri="{FF2B5EF4-FFF2-40B4-BE49-F238E27FC236}">
                      <a16:creationId xmlns:a16="http://schemas.microsoft.com/office/drawing/2014/main" id="{70D9F73F-D618-5422-38E7-C4EE65C1B97F}"/>
                    </a:ext>
                  </a:extLst>
                </p:cNvPr>
                <p:cNvSpPr/>
                <p:nvPr/>
              </p:nvSpPr>
              <p:spPr>
                <a:xfrm>
                  <a:off x="10918106" y="4509015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292 w 0"/>
                    <a:gd name="connsiteY1" fmla="*/ 2042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46" y="729"/>
                        <a:pt x="146" y="1458"/>
                        <a:pt x="292" y="2042"/>
                      </a:cubicBezTo>
                      <a:cubicBezTo>
                        <a:pt x="146" y="1458"/>
                        <a:pt x="146" y="729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</p:grpSp>
          <p:grpSp>
            <p:nvGrpSpPr>
              <p:cNvPr id="63" name="Graphic 1">
                <a:extLst>
                  <a:ext uri="{FF2B5EF4-FFF2-40B4-BE49-F238E27FC236}">
                    <a16:creationId xmlns:a16="http://schemas.microsoft.com/office/drawing/2014/main" id="{627D1850-1CF5-66BB-7B73-F0AD73C470AA}"/>
                  </a:ext>
                </a:extLst>
              </p:cNvPr>
              <p:cNvGrpSpPr/>
              <p:nvPr/>
            </p:nvGrpSpPr>
            <p:grpSpPr>
              <a:xfrm>
                <a:off x="10735080" y="4825483"/>
                <a:ext cx="350011" cy="437514"/>
                <a:chOff x="10735080" y="4825483"/>
                <a:chExt cx="350011" cy="437514"/>
              </a:xfrm>
              <a:grpFill/>
            </p:grpSpPr>
            <p:sp>
              <p:nvSpPr>
                <p:cNvPr id="241" name="Freeform: Shape 564">
                  <a:extLst>
                    <a:ext uri="{FF2B5EF4-FFF2-40B4-BE49-F238E27FC236}">
                      <a16:creationId xmlns:a16="http://schemas.microsoft.com/office/drawing/2014/main" id="{22FC650F-0A91-B725-1C22-19C6E084043F}"/>
                    </a:ext>
                  </a:extLst>
                </p:cNvPr>
                <p:cNvSpPr/>
                <p:nvPr/>
              </p:nvSpPr>
              <p:spPr>
                <a:xfrm>
                  <a:off x="10925981" y="4882797"/>
                  <a:ext cx="14584" cy="14584"/>
                </a:xfrm>
                <a:custGeom>
                  <a:avLst/>
                  <a:gdLst>
                    <a:gd name="connsiteX0" fmla="*/ 729 w 0"/>
                    <a:gd name="connsiteY0" fmla="*/ 1312 h 0"/>
                    <a:gd name="connsiteX1" fmla="*/ 0 w 0"/>
                    <a:gd name="connsiteY1" fmla="*/ 0 h 0"/>
                    <a:gd name="connsiteX2" fmla="*/ 729 w 0"/>
                    <a:gd name="connsiteY2" fmla="*/ 1312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729" y="1312"/>
                      </a:moveTo>
                      <a:cubicBezTo>
                        <a:pt x="437" y="875"/>
                        <a:pt x="292" y="437"/>
                        <a:pt x="0" y="0"/>
                      </a:cubicBezTo>
                      <a:cubicBezTo>
                        <a:pt x="292" y="437"/>
                        <a:pt x="583" y="875"/>
                        <a:pt x="729" y="1312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42" name="Freeform: Shape 565">
                  <a:extLst>
                    <a:ext uri="{FF2B5EF4-FFF2-40B4-BE49-F238E27FC236}">
                      <a16:creationId xmlns:a16="http://schemas.microsoft.com/office/drawing/2014/main" id="{E500CF2B-D426-422E-F4EA-75555FEA1F75}"/>
                    </a:ext>
                  </a:extLst>
                </p:cNvPr>
                <p:cNvSpPr/>
                <p:nvPr/>
              </p:nvSpPr>
              <p:spPr>
                <a:xfrm>
                  <a:off x="10927877" y="4885860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1896 w 0"/>
                    <a:gd name="connsiteY1" fmla="*/ 3063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583" y="1021"/>
                        <a:pt x="1312" y="2042"/>
                        <a:pt x="1896" y="3063"/>
                      </a:cubicBezTo>
                      <a:cubicBezTo>
                        <a:pt x="1167" y="2188"/>
                        <a:pt x="583" y="1021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43" name="Freeform: Shape 566">
                  <a:extLst>
                    <a:ext uri="{FF2B5EF4-FFF2-40B4-BE49-F238E27FC236}">
                      <a16:creationId xmlns:a16="http://schemas.microsoft.com/office/drawing/2014/main" id="{AAC91BCB-FCCA-6529-DD70-C89BC4B63C59}"/>
                    </a:ext>
                  </a:extLst>
                </p:cNvPr>
                <p:cNvSpPr/>
                <p:nvPr/>
              </p:nvSpPr>
              <p:spPr>
                <a:xfrm>
                  <a:off x="10929919" y="4889360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1167 w 0"/>
                    <a:gd name="connsiteY1" fmla="*/ 2041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437" y="729"/>
                        <a:pt x="875" y="1458"/>
                        <a:pt x="1167" y="2041"/>
                      </a:cubicBezTo>
                      <a:cubicBezTo>
                        <a:pt x="875" y="1458"/>
                        <a:pt x="437" y="729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44" name="Freeform: Shape 567">
                  <a:extLst>
                    <a:ext uri="{FF2B5EF4-FFF2-40B4-BE49-F238E27FC236}">
                      <a16:creationId xmlns:a16="http://schemas.microsoft.com/office/drawing/2014/main" id="{AE73CAB8-2468-EE65-F9B6-6CB90D64DBDA}"/>
                    </a:ext>
                  </a:extLst>
                </p:cNvPr>
                <p:cNvSpPr/>
                <p:nvPr/>
              </p:nvSpPr>
              <p:spPr>
                <a:xfrm>
                  <a:off x="10859771" y="4825483"/>
                  <a:ext cx="14584" cy="14584"/>
                </a:xfrm>
                <a:custGeom>
                  <a:avLst/>
                  <a:gdLst>
                    <a:gd name="connsiteX0" fmla="*/ 1896 w 0"/>
                    <a:gd name="connsiteY0" fmla="*/ 0 h 0"/>
                    <a:gd name="connsiteX1" fmla="*/ 0 w 0"/>
                    <a:gd name="connsiteY1" fmla="*/ 4375 h 0"/>
                    <a:gd name="connsiteX2" fmla="*/ 1896 w 0"/>
                    <a:gd name="connsiteY2" fmla="*/ 0 h 0"/>
                    <a:gd name="connsiteX3" fmla="*/ 1896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1896" y="0"/>
                      </a:moveTo>
                      <a:cubicBezTo>
                        <a:pt x="729" y="2771"/>
                        <a:pt x="0" y="4375"/>
                        <a:pt x="0" y="4375"/>
                      </a:cubicBezTo>
                      <a:cubicBezTo>
                        <a:pt x="0" y="4375"/>
                        <a:pt x="729" y="2771"/>
                        <a:pt x="1896" y="0"/>
                      </a:cubicBezTo>
                      <a:lnTo>
                        <a:pt x="1896" y="0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45" name="Freeform: Shape 568">
                  <a:extLst>
                    <a:ext uri="{FF2B5EF4-FFF2-40B4-BE49-F238E27FC236}">
                      <a16:creationId xmlns:a16="http://schemas.microsoft.com/office/drawing/2014/main" id="{E8D1CFD2-F9E1-C07E-66D0-873D26E4C306}"/>
                    </a:ext>
                  </a:extLst>
                </p:cNvPr>
                <p:cNvSpPr/>
                <p:nvPr/>
              </p:nvSpPr>
              <p:spPr>
                <a:xfrm>
                  <a:off x="10924086" y="4879589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583 w 0"/>
                    <a:gd name="connsiteY1" fmla="*/ 875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46" y="292"/>
                        <a:pt x="437" y="583"/>
                        <a:pt x="583" y="875"/>
                      </a:cubicBezTo>
                      <a:cubicBezTo>
                        <a:pt x="292" y="583"/>
                        <a:pt x="146" y="292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46" name="Freeform: Shape 569">
                  <a:extLst>
                    <a:ext uri="{FF2B5EF4-FFF2-40B4-BE49-F238E27FC236}">
                      <a16:creationId xmlns:a16="http://schemas.microsoft.com/office/drawing/2014/main" id="{ED5E736F-6C49-D8CA-45E0-C6C1D84420D1}"/>
                    </a:ext>
                  </a:extLst>
                </p:cNvPr>
                <p:cNvSpPr/>
                <p:nvPr/>
              </p:nvSpPr>
              <p:spPr>
                <a:xfrm>
                  <a:off x="10909064" y="4858588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437 w 0"/>
                    <a:gd name="connsiteY1" fmla="*/ 437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46" y="146"/>
                        <a:pt x="292" y="292"/>
                        <a:pt x="437" y="437"/>
                      </a:cubicBezTo>
                      <a:cubicBezTo>
                        <a:pt x="292" y="292"/>
                        <a:pt x="146" y="146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47" name="Freeform: Shape 570">
                  <a:extLst>
                    <a:ext uri="{FF2B5EF4-FFF2-40B4-BE49-F238E27FC236}">
                      <a16:creationId xmlns:a16="http://schemas.microsoft.com/office/drawing/2014/main" id="{1D9F885E-B193-798F-2DDA-D882BA3A8A86}"/>
                    </a:ext>
                  </a:extLst>
                </p:cNvPr>
                <p:cNvSpPr/>
                <p:nvPr/>
              </p:nvSpPr>
              <p:spPr>
                <a:xfrm>
                  <a:off x="10917231" y="4869089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48" name="Freeform: Shape 571">
                  <a:extLst>
                    <a:ext uri="{FF2B5EF4-FFF2-40B4-BE49-F238E27FC236}">
                      <a16:creationId xmlns:a16="http://schemas.microsoft.com/office/drawing/2014/main" id="{9154D8BD-EC88-F752-A03F-50C51E4664BE}"/>
                    </a:ext>
                  </a:extLst>
                </p:cNvPr>
                <p:cNvSpPr/>
                <p:nvPr/>
              </p:nvSpPr>
              <p:spPr>
                <a:xfrm>
                  <a:off x="10910814" y="4860338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292 w 0"/>
                    <a:gd name="connsiteY1" fmla="*/ 437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46" y="146"/>
                        <a:pt x="292" y="292"/>
                        <a:pt x="292" y="437"/>
                      </a:cubicBezTo>
                      <a:cubicBezTo>
                        <a:pt x="146" y="292"/>
                        <a:pt x="0" y="146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49" name="Freeform: Shape 572">
                  <a:extLst>
                    <a:ext uri="{FF2B5EF4-FFF2-40B4-BE49-F238E27FC236}">
                      <a16:creationId xmlns:a16="http://schemas.microsoft.com/office/drawing/2014/main" id="{C181CA8C-C69D-192E-CDCC-8BE64DF1004C}"/>
                    </a:ext>
                  </a:extLst>
                </p:cNvPr>
                <p:cNvSpPr/>
                <p:nvPr/>
              </p:nvSpPr>
              <p:spPr>
                <a:xfrm>
                  <a:off x="10735080" y="4891548"/>
                  <a:ext cx="350011" cy="364595"/>
                </a:xfrm>
                <a:custGeom>
                  <a:avLst/>
                  <a:gdLst>
                    <a:gd name="connsiteX0" fmla="*/ 356136 w 350010"/>
                    <a:gd name="connsiteY0" fmla="*/ 78169 h 364594"/>
                    <a:gd name="connsiteX1" fmla="*/ 285113 w 350010"/>
                    <a:gd name="connsiteY1" fmla="*/ 75835 h 364594"/>
                    <a:gd name="connsiteX2" fmla="*/ 243841 w 350010"/>
                    <a:gd name="connsiteY2" fmla="*/ 43751 h 364594"/>
                    <a:gd name="connsiteX3" fmla="*/ 200235 w 350010"/>
                    <a:gd name="connsiteY3" fmla="*/ 7146 h 364594"/>
                    <a:gd name="connsiteX4" fmla="*/ 196006 w 350010"/>
                    <a:gd name="connsiteY4" fmla="*/ 0 h 364594"/>
                    <a:gd name="connsiteX5" fmla="*/ 154296 w 350010"/>
                    <a:gd name="connsiteY5" fmla="*/ 26251 h 364594"/>
                    <a:gd name="connsiteX6" fmla="*/ 128046 w 350010"/>
                    <a:gd name="connsiteY6" fmla="*/ 26251 h 364594"/>
                    <a:gd name="connsiteX7" fmla="*/ 109232 w 350010"/>
                    <a:gd name="connsiteY7" fmla="*/ 18813 h 364594"/>
                    <a:gd name="connsiteX8" fmla="*/ 45501 w 350010"/>
                    <a:gd name="connsiteY8" fmla="*/ 41272 h 364594"/>
                    <a:gd name="connsiteX9" fmla="*/ 26688 w 350010"/>
                    <a:gd name="connsiteY9" fmla="*/ 89982 h 364594"/>
                    <a:gd name="connsiteX10" fmla="*/ 16188 w 350010"/>
                    <a:gd name="connsiteY10" fmla="*/ 102378 h 364594"/>
                    <a:gd name="connsiteX11" fmla="*/ 38063 w 350010"/>
                    <a:gd name="connsiteY11" fmla="*/ 116379 h 364594"/>
                    <a:gd name="connsiteX12" fmla="*/ 39522 w 350010"/>
                    <a:gd name="connsiteY12" fmla="*/ 140879 h 364594"/>
                    <a:gd name="connsiteX13" fmla="*/ 13563 w 350010"/>
                    <a:gd name="connsiteY13" fmla="*/ 171505 h 364594"/>
                    <a:gd name="connsiteX14" fmla="*/ 18084 w 350010"/>
                    <a:gd name="connsiteY14" fmla="*/ 206652 h 364594"/>
                    <a:gd name="connsiteX15" fmla="*/ 0 w 350010"/>
                    <a:gd name="connsiteY15" fmla="*/ 265133 h 364594"/>
                    <a:gd name="connsiteX16" fmla="*/ 11959 w 350010"/>
                    <a:gd name="connsiteY16" fmla="*/ 278550 h 364594"/>
                    <a:gd name="connsiteX17" fmla="*/ 34855 w 350010"/>
                    <a:gd name="connsiteY17" fmla="*/ 284675 h 364594"/>
                    <a:gd name="connsiteX18" fmla="*/ 62419 w 350010"/>
                    <a:gd name="connsiteY18" fmla="*/ 280154 h 364594"/>
                    <a:gd name="connsiteX19" fmla="*/ 93045 w 350010"/>
                    <a:gd name="connsiteY19" fmla="*/ 272571 h 364594"/>
                    <a:gd name="connsiteX20" fmla="*/ 106753 w 350010"/>
                    <a:gd name="connsiteY20" fmla="*/ 269509 h 364594"/>
                    <a:gd name="connsiteX21" fmla="*/ 102232 w 350010"/>
                    <a:gd name="connsiteY21" fmla="*/ 286280 h 364594"/>
                    <a:gd name="connsiteX22" fmla="*/ 74669 w 350010"/>
                    <a:gd name="connsiteY22" fmla="*/ 293863 h 364594"/>
                    <a:gd name="connsiteX23" fmla="*/ 65481 w 350010"/>
                    <a:gd name="connsiteY23" fmla="*/ 309176 h 364594"/>
                    <a:gd name="connsiteX24" fmla="*/ 34855 w 350010"/>
                    <a:gd name="connsiteY24" fmla="*/ 356573 h 364594"/>
                    <a:gd name="connsiteX25" fmla="*/ 51627 w 350010"/>
                    <a:gd name="connsiteY25" fmla="*/ 376407 h 364594"/>
                    <a:gd name="connsiteX26" fmla="*/ 94357 w 350010"/>
                    <a:gd name="connsiteY26" fmla="*/ 306114 h 364594"/>
                    <a:gd name="connsiteX27" fmla="*/ 138692 w 350010"/>
                    <a:gd name="connsiteY27" fmla="*/ 275487 h 364594"/>
                    <a:gd name="connsiteX28" fmla="*/ 158526 w 350010"/>
                    <a:gd name="connsiteY28" fmla="*/ 247924 h 364594"/>
                    <a:gd name="connsiteX29" fmla="*/ 170776 w 350010"/>
                    <a:gd name="connsiteY29" fmla="*/ 202131 h 364594"/>
                    <a:gd name="connsiteX30" fmla="*/ 175297 w 350010"/>
                    <a:gd name="connsiteY30" fmla="*/ 191485 h 364594"/>
                    <a:gd name="connsiteX31" fmla="*/ 261633 w 350010"/>
                    <a:gd name="connsiteY31" fmla="*/ 151817 h 364594"/>
                    <a:gd name="connsiteX32" fmla="*/ 296051 w 350010"/>
                    <a:gd name="connsiteY32" fmla="*/ 140296 h 364594"/>
                    <a:gd name="connsiteX33" fmla="*/ 344177 w 350010"/>
                    <a:gd name="connsiteY33" fmla="*/ 142629 h 364594"/>
                    <a:gd name="connsiteX34" fmla="*/ 360219 w 350010"/>
                    <a:gd name="connsiteY34" fmla="*/ 122066 h 364594"/>
                    <a:gd name="connsiteX35" fmla="*/ 356136 w 350010"/>
                    <a:gd name="connsiteY35" fmla="*/ 78169 h 364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350010" h="364594">
                      <a:moveTo>
                        <a:pt x="356136" y="78169"/>
                      </a:moveTo>
                      <a:lnTo>
                        <a:pt x="285113" y="75835"/>
                      </a:lnTo>
                      <a:cubicBezTo>
                        <a:pt x="285113" y="75835"/>
                        <a:pt x="253029" y="50606"/>
                        <a:pt x="243841" y="43751"/>
                      </a:cubicBezTo>
                      <a:cubicBezTo>
                        <a:pt x="234653" y="36897"/>
                        <a:pt x="200235" y="7146"/>
                        <a:pt x="200235" y="7146"/>
                      </a:cubicBezTo>
                      <a:cubicBezTo>
                        <a:pt x="200235" y="7146"/>
                        <a:pt x="198631" y="4229"/>
                        <a:pt x="196006" y="0"/>
                      </a:cubicBezTo>
                      <a:lnTo>
                        <a:pt x="154296" y="26251"/>
                      </a:lnTo>
                      <a:lnTo>
                        <a:pt x="128046" y="26251"/>
                      </a:lnTo>
                      <a:lnTo>
                        <a:pt x="109232" y="18813"/>
                      </a:lnTo>
                      <a:cubicBezTo>
                        <a:pt x="109232" y="18813"/>
                        <a:pt x="58627" y="37626"/>
                        <a:pt x="45501" y="41272"/>
                      </a:cubicBezTo>
                      <a:cubicBezTo>
                        <a:pt x="32376" y="45064"/>
                        <a:pt x="26688" y="89982"/>
                        <a:pt x="26688" y="89982"/>
                      </a:cubicBezTo>
                      <a:lnTo>
                        <a:pt x="16188" y="102378"/>
                      </a:lnTo>
                      <a:lnTo>
                        <a:pt x="38063" y="116379"/>
                      </a:lnTo>
                      <a:lnTo>
                        <a:pt x="39522" y="140879"/>
                      </a:lnTo>
                      <a:lnTo>
                        <a:pt x="13563" y="171505"/>
                      </a:lnTo>
                      <a:lnTo>
                        <a:pt x="18084" y="206652"/>
                      </a:lnTo>
                      <a:cubicBezTo>
                        <a:pt x="18084" y="206652"/>
                        <a:pt x="8167" y="237862"/>
                        <a:pt x="0" y="265133"/>
                      </a:cubicBezTo>
                      <a:cubicBezTo>
                        <a:pt x="1167" y="267321"/>
                        <a:pt x="7875" y="278550"/>
                        <a:pt x="11959" y="278550"/>
                      </a:cubicBezTo>
                      <a:cubicBezTo>
                        <a:pt x="16480" y="278550"/>
                        <a:pt x="27272" y="284675"/>
                        <a:pt x="34855" y="284675"/>
                      </a:cubicBezTo>
                      <a:cubicBezTo>
                        <a:pt x="42439" y="284675"/>
                        <a:pt x="62419" y="280154"/>
                        <a:pt x="62419" y="280154"/>
                      </a:cubicBezTo>
                      <a:lnTo>
                        <a:pt x="93045" y="272571"/>
                      </a:lnTo>
                      <a:lnTo>
                        <a:pt x="106753" y="269509"/>
                      </a:lnTo>
                      <a:cubicBezTo>
                        <a:pt x="106753" y="269509"/>
                        <a:pt x="125129" y="281759"/>
                        <a:pt x="102232" y="286280"/>
                      </a:cubicBezTo>
                      <a:cubicBezTo>
                        <a:pt x="79336" y="290801"/>
                        <a:pt x="79336" y="286280"/>
                        <a:pt x="74669" y="293863"/>
                      </a:cubicBezTo>
                      <a:cubicBezTo>
                        <a:pt x="70148" y="301447"/>
                        <a:pt x="68544" y="304510"/>
                        <a:pt x="65481" y="309176"/>
                      </a:cubicBezTo>
                      <a:cubicBezTo>
                        <a:pt x="62419" y="313697"/>
                        <a:pt x="34855" y="356573"/>
                        <a:pt x="34855" y="356573"/>
                      </a:cubicBezTo>
                      <a:lnTo>
                        <a:pt x="51627" y="376407"/>
                      </a:lnTo>
                      <a:cubicBezTo>
                        <a:pt x="51627" y="376407"/>
                        <a:pt x="88232" y="307718"/>
                        <a:pt x="94357" y="306114"/>
                      </a:cubicBezTo>
                      <a:cubicBezTo>
                        <a:pt x="100482" y="304655"/>
                        <a:pt x="138692" y="275487"/>
                        <a:pt x="138692" y="275487"/>
                      </a:cubicBezTo>
                      <a:lnTo>
                        <a:pt x="158526" y="247924"/>
                      </a:lnTo>
                      <a:lnTo>
                        <a:pt x="170776" y="202131"/>
                      </a:lnTo>
                      <a:lnTo>
                        <a:pt x="175297" y="191485"/>
                      </a:lnTo>
                      <a:lnTo>
                        <a:pt x="261633" y="151817"/>
                      </a:lnTo>
                      <a:cubicBezTo>
                        <a:pt x="261633" y="151817"/>
                        <a:pt x="289196" y="140296"/>
                        <a:pt x="296051" y="140296"/>
                      </a:cubicBezTo>
                      <a:cubicBezTo>
                        <a:pt x="302905" y="140296"/>
                        <a:pt x="337323" y="144817"/>
                        <a:pt x="344177" y="142629"/>
                      </a:cubicBezTo>
                      <a:cubicBezTo>
                        <a:pt x="351032" y="140296"/>
                        <a:pt x="360219" y="133442"/>
                        <a:pt x="360219" y="122066"/>
                      </a:cubicBezTo>
                      <a:cubicBezTo>
                        <a:pt x="360657" y="110253"/>
                        <a:pt x="356136" y="78169"/>
                        <a:pt x="356136" y="78169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50" name="Freeform: Shape 573">
                  <a:extLst>
                    <a:ext uri="{FF2B5EF4-FFF2-40B4-BE49-F238E27FC236}">
                      <a16:creationId xmlns:a16="http://schemas.microsoft.com/office/drawing/2014/main" id="{B21B30BA-245B-83DB-3480-FA993D419EBB}"/>
                    </a:ext>
                  </a:extLst>
                </p:cNvPr>
                <p:cNvSpPr/>
                <p:nvPr/>
              </p:nvSpPr>
              <p:spPr>
                <a:xfrm>
                  <a:off x="10912856" y="4862964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292 w 0"/>
                    <a:gd name="connsiteY1" fmla="*/ 437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46" y="146"/>
                        <a:pt x="146" y="292"/>
                        <a:pt x="292" y="437"/>
                      </a:cubicBezTo>
                      <a:cubicBezTo>
                        <a:pt x="146" y="146"/>
                        <a:pt x="146" y="0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51" name="Freeform: Shape 574">
                  <a:extLst>
                    <a:ext uri="{FF2B5EF4-FFF2-40B4-BE49-F238E27FC236}">
                      <a16:creationId xmlns:a16="http://schemas.microsoft.com/office/drawing/2014/main" id="{8B83F15C-86B0-35D9-07DF-22E9D83203AE}"/>
                    </a:ext>
                  </a:extLst>
                </p:cNvPr>
                <p:cNvSpPr/>
                <p:nvPr/>
              </p:nvSpPr>
              <p:spPr>
                <a:xfrm>
                  <a:off x="10921607" y="4875651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437 w 0"/>
                    <a:gd name="connsiteY1" fmla="*/ 729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46" y="292"/>
                        <a:pt x="292" y="437"/>
                        <a:pt x="437" y="729"/>
                      </a:cubicBezTo>
                      <a:cubicBezTo>
                        <a:pt x="292" y="583"/>
                        <a:pt x="146" y="292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52" name="Freeform: Shape 575">
                  <a:extLst>
                    <a:ext uri="{FF2B5EF4-FFF2-40B4-BE49-F238E27FC236}">
                      <a16:creationId xmlns:a16="http://schemas.microsoft.com/office/drawing/2014/main" id="{22C040C5-5133-50A4-AE46-CDD3ABC93EF5}"/>
                    </a:ext>
                  </a:extLst>
                </p:cNvPr>
                <p:cNvSpPr/>
                <p:nvPr/>
              </p:nvSpPr>
              <p:spPr>
                <a:xfrm>
                  <a:off x="10914752" y="4865589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437 w 0"/>
                    <a:gd name="connsiteY1" fmla="*/ 729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46" y="146"/>
                        <a:pt x="292" y="437"/>
                        <a:pt x="437" y="729"/>
                      </a:cubicBezTo>
                      <a:cubicBezTo>
                        <a:pt x="292" y="437"/>
                        <a:pt x="146" y="146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53" name="Freeform: Shape 576">
                  <a:extLst>
                    <a:ext uri="{FF2B5EF4-FFF2-40B4-BE49-F238E27FC236}">
                      <a16:creationId xmlns:a16="http://schemas.microsoft.com/office/drawing/2014/main" id="{1F77603C-C6BB-5B3A-DA7C-44E815C0C6A9}"/>
                    </a:ext>
                  </a:extLst>
                </p:cNvPr>
                <p:cNvSpPr/>
                <p:nvPr/>
              </p:nvSpPr>
              <p:spPr>
                <a:xfrm>
                  <a:off x="10919419" y="4872297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437 w 0"/>
                    <a:gd name="connsiteY1" fmla="*/ 729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46" y="292"/>
                        <a:pt x="292" y="437"/>
                        <a:pt x="437" y="729"/>
                      </a:cubicBezTo>
                      <a:cubicBezTo>
                        <a:pt x="292" y="437"/>
                        <a:pt x="146" y="292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</p:grpSp>
          <p:sp>
            <p:nvSpPr>
              <p:cNvPr id="64" name="Freeform: Shape 577">
                <a:extLst>
                  <a:ext uri="{FF2B5EF4-FFF2-40B4-BE49-F238E27FC236}">
                    <a16:creationId xmlns:a16="http://schemas.microsoft.com/office/drawing/2014/main" id="{CF9C2342-C2F2-B257-F3DD-3D4D853B1D26}"/>
                  </a:ext>
                </a:extLst>
              </p:cNvPr>
              <p:cNvSpPr/>
              <p:nvPr/>
            </p:nvSpPr>
            <p:spPr>
              <a:xfrm>
                <a:off x="10736392" y="5158285"/>
                <a:ext cx="14584" cy="14584"/>
              </a:xfrm>
              <a:custGeom>
                <a:avLst/>
                <a:gdLst>
                  <a:gd name="connsiteX0" fmla="*/ 146 w 0"/>
                  <a:gd name="connsiteY0" fmla="*/ 146 h 0"/>
                  <a:gd name="connsiteX1" fmla="*/ 0 w 0"/>
                  <a:gd name="connsiteY1" fmla="*/ 0 h 0"/>
                  <a:gd name="connsiteX2" fmla="*/ 146 w 0"/>
                  <a:gd name="connsiteY2" fmla="*/ 146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146" y="146"/>
                    </a:moveTo>
                    <a:cubicBezTo>
                      <a:pt x="146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46" y="146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65" name="Freeform: Shape 578">
                <a:extLst>
                  <a:ext uri="{FF2B5EF4-FFF2-40B4-BE49-F238E27FC236}">
                    <a16:creationId xmlns:a16="http://schemas.microsoft.com/office/drawing/2014/main" id="{64FBBD2D-7E28-C060-A721-9AF5B07C009B}"/>
                  </a:ext>
                </a:extLst>
              </p:cNvPr>
              <p:cNvSpPr/>
              <p:nvPr/>
            </p:nvSpPr>
            <p:spPr>
              <a:xfrm>
                <a:off x="10737121" y="5159306"/>
                <a:ext cx="14584" cy="145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66" name="Freeform: Shape 579">
                <a:extLst>
                  <a:ext uri="{FF2B5EF4-FFF2-40B4-BE49-F238E27FC236}">
                    <a16:creationId xmlns:a16="http://schemas.microsoft.com/office/drawing/2014/main" id="{853ACBF3-E9C9-8235-7755-2844CD0EE203}"/>
                  </a:ext>
                </a:extLst>
              </p:cNvPr>
              <p:cNvSpPr/>
              <p:nvPr/>
            </p:nvSpPr>
            <p:spPr>
              <a:xfrm>
                <a:off x="10735809" y="5157264"/>
                <a:ext cx="14584" cy="14584"/>
              </a:xfrm>
              <a:custGeom>
                <a:avLst/>
                <a:gdLst>
                  <a:gd name="connsiteX0" fmla="*/ 146 w 0"/>
                  <a:gd name="connsiteY0" fmla="*/ 292 h 0"/>
                  <a:gd name="connsiteX1" fmla="*/ 0 w 0"/>
                  <a:gd name="connsiteY1" fmla="*/ 0 h 0"/>
                  <a:gd name="connsiteX2" fmla="*/ 146 w 0"/>
                  <a:gd name="connsiteY2" fmla="*/ 29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146" y="292"/>
                    </a:moveTo>
                    <a:cubicBezTo>
                      <a:pt x="146" y="146"/>
                      <a:pt x="0" y="146"/>
                      <a:pt x="0" y="0"/>
                    </a:cubicBezTo>
                    <a:cubicBezTo>
                      <a:pt x="0" y="0"/>
                      <a:pt x="146" y="146"/>
                      <a:pt x="146" y="292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67" name="Freeform: Shape 580">
                <a:extLst>
                  <a:ext uri="{FF2B5EF4-FFF2-40B4-BE49-F238E27FC236}">
                    <a16:creationId xmlns:a16="http://schemas.microsoft.com/office/drawing/2014/main" id="{E3B1BCA5-A4DF-9473-66F7-1794AAE6E73A}"/>
                  </a:ext>
                </a:extLst>
              </p:cNvPr>
              <p:cNvSpPr/>
              <p:nvPr/>
            </p:nvSpPr>
            <p:spPr>
              <a:xfrm>
                <a:off x="10740476" y="5164119"/>
                <a:ext cx="14584" cy="14584"/>
              </a:xfrm>
              <a:custGeom>
                <a:avLst/>
                <a:gdLst>
                  <a:gd name="connsiteX0" fmla="*/ 146 w 0"/>
                  <a:gd name="connsiteY0" fmla="*/ 292 h 0"/>
                  <a:gd name="connsiteX1" fmla="*/ 0 w 0"/>
                  <a:gd name="connsiteY1" fmla="*/ 0 h 0"/>
                  <a:gd name="connsiteX2" fmla="*/ 146 w 0"/>
                  <a:gd name="connsiteY2" fmla="*/ 29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146" y="292"/>
                    </a:moveTo>
                    <a:cubicBezTo>
                      <a:pt x="146" y="146"/>
                      <a:pt x="0" y="146"/>
                      <a:pt x="0" y="0"/>
                    </a:cubicBezTo>
                    <a:cubicBezTo>
                      <a:pt x="146" y="146"/>
                      <a:pt x="146" y="292"/>
                      <a:pt x="146" y="292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68" name="Freeform: Shape 581">
                <a:extLst>
                  <a:ext uri="{FF2B5EF4-FFF2-40B4-BE49-F238E27FC236}">
                    <a16:creationId xmlns:a16="http://schemas.microsoft.com/office/drawing/2014/main" id="{B3228958-C8DA-2975-0600-517CE6C9DED8}"/>
                  </a:ext>
                </a:extLst>
              </p:cNvPr>
              <p:cNvSpPr/>
              <p:nvPr/>
            </p:nvSpPr>
            <p:spPr>
              <a:xfrm>
                <a:off x="10735517" y="5156681"/>
                <a:ext cx="14584" cy="14584"/>
              </a:xfrm>
              <a:custGeom>
                <a:avLst/>
                <a:gdLst>
                  <a:gd name="connsiteX0" fmla="*/ 146 w 0"/>
                  <a:gd name="connsiteY0" fmla="*/ 292 h 0"/>
                  <a:gd name="connsiteX1" fmla="*/ 0 w 0"/>
                  <a:gd name="connsiteY1" fmla="*/ 0 h 0"/>
                  <a:gd name="connsiteX2" fmla="*/ 146 w 0"/>
                  <a:gd name="connsiteY2" fmla="*/ 29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146" y="292"/>
                    </a:moveTo>
                    <a:cubicBezTo>
                      <a:pt x="0" y="146"/>
                      <a:pt x="0" y="0"/>
                      <a:pt x="0" y="0"/>
                    </a:cubicBezTo>
                    <a:cubicBezTo>
                      <a:pt x="0" y="0"/>
                      <a:pt x="0" y="146"/>
                      <a:pt x="146" y="292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69" name="Freeform: Shape 582">
                <a:extLst>
                  <a:ext uri="{FF2B5EF4-FFF2-40B4-BE49-F238E27FC236}">
                    <a16:creationId xmlns:a16="http://schemas.microsoft.com/office/drawing/2014/main" id="{8F39B756-F918-9608-FC79-19BD06888AA8}"/>
                  </a:ext>
                </a:extLst>
              </p:cNvPr>
              <p:cNvSpPr/>
              <p:nvPr/>
            </p:nvSpPr>
            <p:spPr>
              <a:xfrm>
                <a:off x="10739601" y="5163098"/>
                <a:ext cx="14584" cy="145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70" name="Freeform: Shape 583">
                <a:extLst>
                  <a:ext uri="{FF2B5EF4-FFF2-40B4-BE49-F238E27FC236}">
                    <a16:creationId xmlns:a16="http://schemas.microsoft.com/office/drawing/2014/main" id="{C1C37A6E-2A1D-EAF3-D00F-109BBADE7B48}"/>
                  </a:ext>
                </a:extLst>
              </p:cNvPr>
              <p:cNvSpPr/>
              <p:nvPr/>
            </p:nvSpPr>
            <p:spPr>
              <a:xfrm>
                <a:off x="10745434" y="5169223"/>
                <a:ext cx="14584" cy="14584"/>
              </a:xfrm>
              <a:custGeom>
                <a:avLst/>
                <a:gdLst>
                  <a:gd name="connsiteX0" fmla="*/ 292 w 0"/>
                  <a:gd name="connsiteY0" fmla="*/ 146 h 0"/>
                  <a:gd name="connsiteX1" fmla="*/ 0 w 0"/>
                  <a:gd name="connsiteY1" fmla="*/ 0 h 0"/>
                  <a:gd name="connsiteX2" fmla="*/ 292 w 0"/>
                  <a:gd name="connsiteY2" fmla="*/ 146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292" y="146"/>
                    </a:moveTo>
                    <a:cubicBezTo>
                      <a:pt x="146" y="146"/>
                      <a:pt x="0" y="0"/>
                      <a:pt x="0" y="0"/>
                    </a:cubicBezTo>
                    <a:cubicBezTo>
                      <a:pt x="0" y="0"/>
                      <a:pt x="146" y="0"/>
                      <a:pt x="292" y="146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71" name="Freeform: Shape 584">
                <a:extLst>
                  <a:ext uri="{FF2B5EF4-FFF2-40B4-BE49-F238E27FC236}">
                    <a16:creationId xmlns:a16="http://schemas.microsoft.com/office/drawing/2014/main" id="{920F5F1C-5E14-BBFD-153D-AC3BD8F7E3E8}"/>
                  </a:ext>
                </a:extLst>
              </p:cNvPr>
              <p:cNvSpPr/>
              <p:nvPr/>
            </p:nvSpPr>
            <p:spPr>
              <a:xfrm>
                <a:off x="10741351" y="5165431"/>
                <a:ext cx="14584" cy="14584"/>
              </a:xfrm>
              <a:custGeom>
                <a:avLst/>
                <a:gdLst>
                  <a:gd name="connsiteX0" fmla="*/ 292 w 0"/>
                  <a:gd name="connsiteY0" fmla="*/ 292 h 0"/>
                  <a:gd name="connsiteX1" fmla="*/ 0 w 0"/>
                  <a:gd name="connsiteY1" fmla="*/ 0 h 0"/>
                  <a:gd name="connsiteX2" fmla="*/ 292 w 0"/>
                  <a:gd name="connsiteY2" fmla="*/ 29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292" y="292"/>
                    </a:moveTo>
                    <a:cubicBezTo>
                      <a:pt x="146" y="146"/>
                      <a:pt x="146" y="146"/>
                      <a:pt x="0" y="0"/>
                    </a:cubicBezTo>
                    <a:cubicBezTo>
                      <a:pt x="146" y="146"/>
                      <a:pt x="292" y="146"/>
                      <a:pt x="292" y="292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72" name="Freeform: Shape 585">
                <a:extLst>
                  <a:ext uri="{FF2B5EF4-FFF2-40B4-BE49-F238E27FC236}">
                    <a16:creationId xmlns:a16="http://schemas.microsoft.com/office/drawing/2014/main" id="{15392317-01C9-9942-E685-817A3868CAD5}"/>
                  </a:ext>
                </a:extLst>
              </p:cNvPr>
              <p:cNvSpPr/>
              <p:nvPr/>
            </p:nvSpPr>
            <p:spPr>
              <a:xfrm>
                <a:off x="10749372" y="5170244"/>
                <a:ext cx="14584" cy="145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292 w 0"/>
                  <a:gd name="connsiteY1" fmla="*/ 146 h 0"/>
                  <a:gd name="connsiteX2" fmla="*/ 0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146" y="0"/>
                      <a:pt x="146" y="0"/>
                      <a:pt x="292" y="146"/>
                    </a:cubicBezTo>
                    <a:cubicBezTo>
                      <a:pt x="146" y="0"/>
                      <a:pt x="146" y="0"/>
                      <a:pt x="0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73" name="Freeform: Shape 586">
                <a:extLst>
                  <a:ext uri="{FF2B5EF4-FFF2-40B4-BE49-F238E27FC236}">
                    <a16:creationId xmlns:a16="http://schemas.microsoft.com/office/drawing/2014/main" id="{95B17BB8-0E66-8266-8AB9-A0A5975C1BEA}"/>
                  </a:ext>
                </a:extLst>
              </p:cNvPr>
              <p:cNvSpPr/>
              <p:nvPr/>
            </p:nvSpPr>
            <p:spPr>
              <a:xfrm>
                <a:off x="10746309" y="5169661"/>
                <a:ext cx="14584" cy="14584"/>
              </a:xfrm>
              <a:custGeom>
                <a:avLst/>
                <a:gdLst>
                  <a:gd name="connsiteX0" fmla="*/ 292 w 0"/>
                  <a:gd name="connsiteY0" fmla="*/ 146 h 0"/>
                  <a:gd name="connsiteX1" fmla="*/ 0 w 0"/>
                  <a:gd name="connsiteY1" fmla="*/ 0 h 0"/>
                  <a:gd name="connsiteX2" fmla="*/ 292 w 0"/>
                  <a:gd name="connsiteY2" fmla="*/ 146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292" y="146"/>
                    </a:moveTo>
                    <a:cubicBezTo>
                      <a:pt x="146" y="146"/>
                      <a:pt x="146" y="0"/>
                      <a:pt x="0" y="0"/>
                    </a:cubicBezTo>
                    <a:cubicBezTo>
                      <a:pt x="0" y="0"/>
                      <a:pt x="146" y="146"/>
                      <a:pt x="292" y="146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74" name="Freeform: Shape 587">
                <a:extLst>
                  <a:ext uri="{FF2B5EF4-FFF2-40B4-BE49-F238E27FC236}">
                    <a16:creationId xmlns:a16="http://schemas.microsoft.com/office/drawing/2014/main" id="{AD59166C-9356-DCB2-D46A-527F6588B35D}"/>
                  </a:ext>
                </a:extLst>
              </p:cNvPr>
              <p:cNvSpPr/>
              <p:nvPr/>
            </p:nvSpPr>
            <p:spPr>
              <a:xfrm>
                <a:off x="10742372" y="5166598"/>
                <a:ext cx="14584" cy="14584"/>
              </a:xfrm>
              <a:custGeom>
                <a:avLst/>
                <a:gdLst>
                  <a:gd name="connsiteX0" fmla="*/ 292 w 0"/>
                  <a:gd name="connsiteY0" fmla="*/ 292 h 0"/>
                  <a:gd name="connsiteX1" fmla="*/ 0 w 0"/>
                  <a:gd name="connsiteY1" fmla="*/ 0 h 0"/>
                  <a:gd name="connsiteX2" fmla="*/ 292 w 0"/>
                  <a:gd name="connsiteY2" fmla="*/ 29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292" y="292"/>
                    </a:moveTo>
                    <a:cubicBezTo>
                      <a:pt x="146" y="146"/>
                      <a:pt x="146" y="0"/>
                      <a:pt x="0" y="0"/>
                    </a:cubicBezTo>
                    <a:cubicBezTo>
                      <a:pt x="146" y="0"/>
                      <a:pt x="292" y="146"/>
                      <a:pt x="292" y="292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75" name="Freeform: Shape 588">
                <a:extLst>
                  <a:ext uri="{FF2B5EF4-FFF2-40B4-BE49-F238E27FC236}">
                    <a16:creationId xmlns:a16="http://schemas.microsoft.com/office/drawing/2014/main" id="{C5538ACB-7EA7-ED60-1DCB-1C6085E5408C}"/>
                  </a:ext>
                </a:extLst>
              </p:cNvPr>
              <p:cNvSpPr/>
              <p:nvPr/>
            </p:nvSpPr>
            <p:spPr>
              <a:xfrm>
                <a:off x="10744413" y="5168494"/>
                <a:ext cx="14584" cy="14584"/>
              </a:xfrm>
              <a:custGeom>
                <a:avLst/>
                <a:gdLst>
                  <a:gd name="connsiteX0" fmla="*/ 292 w 0"/>
                  <a:gd name="connsiteY0" fmla="*/ 292 h 0"/>
                  <a:gd name="connsiteX1" fmla="*/ 0 w 0"/>
                  <a:gd name="connsiteY1" fmla="*/ 0 h 0"/>
                  <a:gd name="connsiteX2" fmla="*/ 292 w 0"/>
                  <a:gd name="connsiteY2" fmla="*/ 29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292" y="292"/>
                    </a:moveTo>
                    <a:cubicBezTo>
                      <a:pt x="146" y="146"/>
                      <a:pt x="0" y="146"/>
                      <a:pt x="0" y="0"/>
                    </a:cubicBezTo>
                    <a:cubicBezTo>
                      <a:pt x="0" y="0"/>
                      <a:pt x="146" y="146"/>
                      <a:pt x="292" y="292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76" name="Freeform: Shape 589">
                <a:extLst>
                  <a:ext uri="{FF2B5EF4-FFF2-40B4-BE49-F238E27FC236}">
                    <a16:creationId xmlns:a16="http://schemas.microsoft.com/office/drawing/2014/main" id="{D39EB7DA-4306-54B0-5CE7-B008E115CB8F}"/>
                  </a:ext>
                </a:extLst>
              </p:cNvPr>
              <p:cNvSpPr/>
              <p:nvPr/>
            </p:nvSpPr>
            <p:spPr>
              <a:xfrm>
                <a:off x="10743393" y="5167619"/>
                <a:ext cx="14584" cy="145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292 w 0"/>
                  <a:gd name="connsiteY1" fmla="*/ 292 h 0"/>
                  <a:gd name="connsiteX2" fmla="*/ 0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146" y="146"/>
                      <a:pt x="292" y="292"/>
                      <a:pt x="292" y="292"/>
                    </a:cubicBezTo>
                    <a:cubicBezTo>
                      <a:pt x="146" y="146"/>
                      <a:pt x="146" y="0"/>
                      <a:pt x="0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77" name="Freeform: Shape 590">
                <a:extLst>
                  <a:ext uri="{FF2B5EF4-FFF2-40B4-BE49-F238E27FC236}">
                    <a16:creationId xmlns:a16="http://schemas.microsoft.com/office/drawing/2014/main" id="{FD55D021-BE64-1787-05C9-03256B81EE11}"/>
                  </a:ext>
                </a:extLst>
              </p:cNvPr>
              <p:cNvSpPr/>
              <p:nvPr/>
            </p:nvSpPr>
            <p:spPr>
              <a:xfrm>
                <a:off x="10012015" y="4993926"/>
                <a:ext cx="758357" cy="1006281"/>
              </a:xfrm>
              <a:custGeom>
                <a:avLst/>
                <a:gdLst>
                  <a:gd name="connsiteX0" fmla="*/ 761420 w 758356"/>
                  <a:gd name="connsiteY0" fmla="*/ 14001 h 1006281"/>
                  <a:gd name="connsiteX1" fmla="*/ 739544 w 758356"/>
                  <a:gd name="connsiteY1" fmla="*/ 0 h 1006281"/>
                  <a:gd name="connsiteX2" fmla="*/ 718252 w 758356"/>
                  <a:gd name="connsiteY2" fmla="*/ 25084 h 1006281"/>
                  <a:gd name="connsiteX3" fmla="*/ 718252 w 758356"/>
                  <a:gd name="connsiteY3" fmla="*/ 71898 h 1006281"/>
                  <a:gd name="connsiteX4" fmla="*/ 671438 w 758356"/>
                  <a:gd name="connsiteY4" fmla="*/ 103691 h 1006281"/>
                  <a:gd name="connsiteX5" fmla="*/ 618936 w 758356"/>
                  <a:gd name="connsiteY5" fmla="*/ 118712 h 1006281"/>
                  <a:gd name="connsiteX6" fmla="*/ 575768 w 758356"/>
                  <a:gd name="connsiteY6" fmla="*/ 114920 h 1006281"/>
                  <a:gd name="connsiteX7" fmla="*/ 523266 w 758356"/>
                  <a:gd name="connsiteY7" fmla="*/ 114920 h 1006281"/>
                  <a:gd name="connsiteX8" fmla="*/ 502703 w 758356"/>
                  <a:gd name="connsiteY8" fmla="*/ 92461 h 1006281"/>
                  <a:gd name="connsiteX9" fmla="*/ 459535 w 758356"/>
                  <a:gd name="connsiteY9" fmla="*/ 92461 h 1006281"/>
                  <a:gd name="connsiteX10" fmla="*/ 423951 w 758356"/>
                  <a:gd name="connsiteY10" fmla="*/ 141171 h 1006281"/>
                  <a:gd name="connsiteX11" fmla="*/ 311510 w 758356"/>
                  <a:gd name="connsiteY11" fmla="*/ 165526 h 1006281"/>
                  <a:gd name="connsiteX12" fmla="*/ 283217 w 758356"/>
                  <a:gd name="connsiteY12" fmla="*/ 185068 h 1006281"/>
                  <a:gd name="connsiteX13" fmla="*/ 277092 w 758356"/>
                  <a:gd name="connsiteY13" fmla="*/ 203444 h 1006281"/>
                  <a:gd name="connsiteX14" fmla="*/ 240487 w 758356"/>
                  <a:gd name="connsiteY14" fmla="*/ 223278 h 1006281"/>
                  <a:gd name="connsiteX15" fmla="*/ 200819 w 758356"/>
                  <a:gd name="connsiteY15" fmla="*/ 220215 h 1006281"/>
                  <a:gd name="connsiteX16" fmla="*/ 170193 w 758356"/>
                  <a:gd name="connsiteY16" fmla="*/ 249237 h 1006281"/>
                  <a:gd name="connsiteX17" fmla="*/ 156484 w 758356"/>
                  <a:gd name="connsiteY17" fmla="*/ 281321 h 1006281"/>
                  <a:gd name="connsiteX18" fmla="*/ 116816 w 758356"/>
                  <a:gd name="connsiteY18" fmla="*/ 284384 h 1006281"/>
                  <a:gd name="connsiteX19" fmla="*/ 77148 w 758356"/>
                  <a:gd name="connsiteY19" fmla="*/ 299697 h 1006281"/>
                  <a:gd name="connsiteX20" fmla="*/ 78607 w 758356"/>
                  <a:gd name="connsiteY20" fmla="*/ 347094 h 1006281"/>
                  <a:gd name="connsiteX21" fmla="*/ 66357 w 758356"/>
                  <a:gd name="connsiteY21" fmla="*/ 406742 h 1006281"/>
                  <a:gd name="connsiteX22" fmla="*/ 60231 w 758356"/>
                  <a:gd name="connsiteY22" fmla="*/ 432701 h 1006281"/>
                  <a:gd name="connsiteX23" fmla="*/ 35730 w 758356"/>
                  <a:gd name="connsiteY23" fmla="*/ 444951 h 1006281"/>
                  <a:gd name="connsiteX24" fmla="*/ 0 w 758356"/>
                  <a:gd name="connsiteY24" fmla="*/ 525746 h 1006281"/>
                  <a:gd name="connsiteX25" fmla="*/ 3646 w 758356"/>
                  <a:gd name="connsiteY25" fmla="*/ 530558 h 1006281"/>
                  <a:gd name="connsiteX26" fmla="*/ 61690 w 758356"/>
                  <a:gd name="connsiteY26" fmla="*/ 584081 h 1006281"/>
                  <a:gd name="connsiteX27" fmla="*/ 115212 w 758356"/>
                  <a:gd name="connsiteY27" fmla="*/ 599394 h 1006281"/>
                  <a:gd name="connsiteX28" fmla="*/ 133588 w 758356"/>
                  <a:gd name="connsiteY28" fmla="*/ 594873 h 1006281"/>
                  <a:gd name="connsiteX29" fmla="*/ 156484 w 758356"/>
                  <a:gd name="connsiteY29" fmla="*/ 613248 h 1006281"/>
                  <a:gd name="connsiteX30" fmla="*/ 155026 w 758356"/>
                  <a:gd name="connsiteY30" fmla="*/ 622436 h 1006281"/>
                  <a:gd name="connsiteX31" fmla="*/ 121483 w 758356"/>
                  <a:gd name="connsiteY31" fmla="*/ 622436 h 1006281"/>
                  <a:gd name="connsiteX32" fmla="*/ 107774 w 758356"/>
                  <a:gd name="connsiteY32" fmla="*/ 622436 h 1006281"/>
                  <a:gd name="connsiteX33" fmla="*/ 98587 w 758356"/>
                  <a:gd name="connsiteY33" fmla="*/ 628561 h 1006281"/>
                  <a:gd name="connsiteX34" fmla="*/ 100045 w 758356"/>
                  <a:gd name="connsiteY34" fmla="*/ 645333 h 1006281"/>
                  <a:gd name="connsiteX35" fmla="*/ 116816 w 758356"/>
                  <a:gd name="connsiteY35" fmla="*/ 651458 h 1006281"/>
                  <a:gd name="connsiteX36" fmla="*/ 141317 w 758356"/>
                  <a:gd name="connsiteY36" fmla="*/ 672896 h 1006281"/>
                  <a:gd name="connsiteX37" fmla="*/ 156630 w 758356"/>
                  <a:gd name="connsiteY37" fmla="*/ 708043 h 1006281"/>
                  <a:gd name="connsiteX38" fmla="*/ 170339 w 758356"/>
                  <a:gd name="connsiteY38" fmla="*/ 712564 h 1006281"/>
                  <a:gd name="connsiteX39" fmla="*/ 197902 w 758356"/>
                  <a:gd name="connsiteY39" fmla="*/ 697251 h 1006281"/>
                  <a:gd name="connsiteX40" fmla="*/ 237570 w 758356"/>
                  <a:gd name="connsiteY40" fmla="*/ 698709 h 1006281"/>
                  <a:gd name="connsiteX41" fmla="*/ 275779 w 758356"/>
                  <a:gd name="connsiteY41" fmla="*/ 698709 h 1006281"/>
                  <a:gd name="connsiteX42" fmla="*/ 281905 w 758356"/>
                  <a:gd name="connsiteY42" fmla="*/ 688063 h 1006281"/>
                  <a:gd name="connsiteX43" fmla="*/ 298676 w 758356"/>
                  <a:gd name="connsiteY43" fmla="*/ 683542 h 1006281"/>
                  <a:gd name="connsiteX44" fmla="*/ 317052 w 758356"/>
                  <a:gd name="connsiteY44" fmla="*/ 686605 h 1006281"/>
                  <a:gd name="connsiteX45" fmla="*/ 332365 w 758356"/>
                  <a:gd name="connsiteY45" fmla="*/ 682084 h 1006281"/>
                  <a:gd name="connsiteX46" fmla="*/ 338490 w 758356"/>
                  <a:gd name="connsiteY46" fmla="*/ 672896 h 1006281"/>
                  <a:gd name="connsiteX47" fmla="*/ 369116 w 758356"/>
                  <a:gd name="connsiteY47" fmla="*/ 671438 h 1006281"/>
                  <a:gd name="connsiteX48" fmla="*/ 407326 w 758356"/>
                  <a:gd name="connsiteY48" fmla="*/ 682084 h 1006281"/>
                  <a:gd name="connsiteX49" fmla="*/ 422638 w 758356"/>
                  <a:gd name="connsiteY49" fmla="*/ 683542 h 1006281"/>
                  <a:gd name="connsiteX50" fmla="*/ 433285 w 758356"/>
                  <a:gd name="connsiteY50" fmla="*/ 697251 h 1006281"/>
                  <a:gd name="connsiteX51" fmla="*/ 427159 w 758356"/>
                  <a:gd name="connsiteY51" fmla="*/ 703376 h 1006281"/>
                  <a:gd name="connsiteX52" fmla="*/ 413450 w 758356"/>
                  <a:gd name="connsiteY52" fmla="*/ 707897 h 1006281"/>
                  <a:gd name="connsiteX53" fmla="*/ 417971 w 758356"/>
                  <a:gd name="connsiteY53" fmla="*/ 720147 h 1006281"/>
                  <a:gd name="connsiteX54" fmla="*/ 419430 w 758356"/>
                  <a:gd name="connsiteY54" fmla="*/ 727731 h 1006281"/>
                  <a:gd name="connsiteX55" fmla="*/ 407180 w 758356"/>
                  <a:gd name="connsiteY55" fmla="*/ 738377 h 1006281"/>
                  <a:gd name="connsiteX56" fmla="*/ 394929 w 758356"/>
                  <a:gd name="connsiteY56" fmla="*/ 741440 h 1006281"/>
                  <a:gd name="connsiteX57" fmla="*/ 344469 w 758356"/>
                  <a:gd name="connsiteY57" fmla="*/ 732252 h 1006281"/>
                  <a:gd name="connsiteX58" fmla="*/ 309322 w 758356"/>
                  <a:gd name="connsiteY58" fmla="*/ 716939 h 1006281"/>
                  <a:gd name="connsiteX59" fmla="*/ 295614 w 758356"/>
                  <a:gd name="connsiteY59" fmla="*/ 712418 h 1006281"/>
                  <a:gd name="connsiteX60" fmla="*/ 271113 w 758356"/>
                  <a:gd name="connsiteY60" fmla="*/ 710960 h 1006281"/>
                  <a:gd name="connsiteX61" fmla="*/ 260467 w 758356"/>
                  <a:gd name="connsiteY61" fmla="*/ 710960 h 1006281"/>
                  <a:gd name="connsiteX62" fmla="*/ 242091 w 758356"/>
                  <a:gd name="connsiteY62" fmla="*/ 730794 h 1006281"/>
                  <a:gd name="connsiteX63" fmla="*/ 223715 w 758356"/>
                  <a:gd name="connsiteY63" fmla="*/ 739982 h 1006281"/>
                  <a:gd name="connsiteX64" fmla="*/ 190173 w 758356"/>
                  <a:gd name="connsiteY64" fmla="*/ 739982 h 1006281"/>
                  <a:gd name="connsiteX65" fmla="*/ 185652 w 758356"/>
                  <a:gd name="connsiteY65" fmla="*/ 784316 h 1006281"/>
                  <a:gd name="connsiteX66" fmla="*/ 175005 w 758356"/>
                  <a:gd name="connsiteY66" fmla="*/ 785774 h 1006281"/>
                  <a:gd name="connsiteX67" fmla="*/ 162755 w 758356"/>
                  <a:gd name="connsiteY67" fmla="*/ 794962 h 1006281"/>
                  <a:gd name="connsiteX68" fmla="*/ 236112 w 758356"/>
                  <a:gd name="connsiteY68" fmla="*/ 820921 h 1006281"/>
                  <a:gd name="connsiteX69" fmla="*/ 243695 w 758356"/>
                  <a:gd name="connsiteY69" fmla="*/ 859131 h 1006281"/>
                  <a:gd name="connsiteX70" fmla="*/ 262071 w 758356"/>
                  <a:gd name="connsiteY70" fmla="*/ 889757 h 1006281"/>
                  <a:gd name="connsiteX71" fmla="*/ 257550 w 758356"/>
                  <a:gd name="connsiteY71" fmla="*/ 918779 h 1006281"/>
                  <a:gd name="connsiteX72" fmla="*/ 260613 w 758356"/>
                  <a:gd name="connsiteY72" fmla="*/ 934092 h 1006281"/>
                  <a:gd name="connsiteX73" fmla="*/ 301885 w 758356"/>
                  <a:gd name="connsiteY73" fmla="*/ 963113 h 1006281"/>
                  <a:gd name="connsiteX74" fmla="*/ 309468 w 758356"/>
                  <a:gd name="connsiteY74" fmla="*/ 963113 h 1006281"/>
                  <a:gd name="connsiteX75" fmla="*/ 315593 w 758356"/>
                  <a:gd name="connsiteY75" fmla="*/ 944738 h 1006281"/>
                  <a:gd name="connsiteX76" fmla="*/ 315593 w 758356"/>
                  <a:gd name="connsiteY76" fmla="*/ 912654 h 1006281"/>
                  <a:gd name="connsiteX77" fmla="*/ 344615 w 758356"/>
                  <a:gd name="connsiteY77" fmla="*/ 915716 h 1006281"/>
                  <a:gd name="connsiteX78" fmla="*/ 349136 w 758356"/>
                  <a:gd name="connsiteY78" fmla="*/ 937154 h 1006281"/>
                  <a:gd name="connsiteX79" fmla="*/ 372033 w 758356"/>
                  <a:gd name="connsiteY79" fmla="*/ 949405 h 1006281"/>
                  <a:gd name="connsiteX80" fmla="*/ 373491 w 758356"/>
                  <a:gd name="connsiteY80" fmla="*/ 998260 h 1006281"/>
                  <a:gd name="connsiteX81" fmla="*/ 399450 w 758356"/>
                  <a:gd name="connsiteY81" fmla="*/ 1010511 h 1006281"/>
                  <a:gd name="connsiteX82" fmla="*/ 399450 w 758356"/>
                  <a:gd name="connsiteY82" fmla="*/ 958592 h 1006281"/>
                  <a:gd name="connsiteX83" fmla="*/ 410096 w 758356"/>
                  <a:gd name="connsiteY83" fmla="*/ 937154 h 1006281"/>
                  <a:gd name="connsiteX84" fmla="*/ 425409 w 758356"/>
                  <a:gd name="connsiteY84" fmla="*/ 938613 h 1006281"/>
                  <a:gd name="connsiteX85" fmla="*/ 434597 w 758356"/>
                  <a:gd name="connsiteY85" fmla="*/ 952322 h 1006281"/>
                  <a:gd name="connsiteX86" fmla="*/ 451368 w 758356"/>
                  <a:gd name="connsiteY86" fmla="*/ 973760 h 1006281"/>
                  <a:gd name="connsiteX87" fmla="*/ 483453 w 758356"/>
                  <a:gd name="connsiteY87" fmla="*/ 982947 h 1006281"/>
                  <a:gd name="connsiteX88" fmla="*/ 478932 w 758356"/>
                  <a:gd name="connsiteY88" fmla="*/ 967634 h 1006281"/>
                  <a:gd name="connsiteX89" fmla="*/ 474411 w 758356"/>
                  <a:gd name="connsiteY89" fmla="*/ 923299 h 1006281"/>
                  <a:gd name="connsiteX90" fmla="*/ 446847 w 758356"/>
                  <a:gd name="connsiteY90" fmla="*/ 878965 h 1006281"/>
                  <a:gd name="connsiteX91" fmla="*/ 402513 w 758356"/>
                  <a:gd name="connsiteY91" fmla="*/ 823984 h 1006281"/>
                  <a:gd name="connsiteX92" fmla="*/ 411700 w 758356"/>
                  <a:gd name="connsiteY92" fmla="*/ 798025 h 1006281"/>
                  <a:gd name="connsiteX93" fmla="*/ 439264 w 758356"/>
                  <a:gd name="connsiteY93" fmla="*/ 810275 h 1006281"/>
                  <a:gd name="connsiteX94" fmla="*/ 454577 w 758356"/>
                  <a:gd name="connsiteY94" fmla="*/ 817859 h 1006281"/>
                  <a:gd name="connsiteX95" fmla="*/ 456035 w 758356"/>
                  <a:gd name="connsiteY95" fmla="*/ 834630 h 1006281"/>
                  <a:gd name="connsiteX96" fmla="*/ 481994 w 758356"/>
                  <a:gd name="connsiteY96" fmla="*/ 828505 h 1006281"/>
                  <a:gd name="connsiteX97" fmla="*/ 520204 w 758356"/>
                  <a:gd name="connsiteY97" fmla="*/ 807067 h 1006281"/>
                  <a:gd name="connsiteX98" fmla="*/ 494245 w 758356"/>
                  <a:gd name="connsiteY98" fmla="*/ 787233 h 1006281"/>
                  <a:gd name="connsiteX99" fmla="*/ 481994 w 758356"/>
                  <a:gd name="connsiteY99" fmla="*/ 791754 h 1006281"/>
                  <a:gd name="connsiteX100" fmla="*/ 480536 w 758356"/>
                  <a:gd name="connsiteY100" fmla="*/ 797879 h 1006281"/>
                  <a:gd name="connsiteX101" fmla="*/ 463765 w 758356"/>
                  <a:gd name="connsiteY101" fmla="*/ 794816 h 1006281"/>
                  <a:gd name="connsiteX102" fmla="*/ 460702 w 758356"/>
                  <a:gd name="connsiteY102" fmla="*/ 788691 h 1006281"/>
                  <a:gd name="connsiteX103" fmla="*/ 453118 w 758356"/>
                  <a:gd name="connsiteY103" fmla="*/ 767253 h 1006281"/>
                  <a:gd name="connsiteX104" fmla="*/ 453118 w 758356"/>
                  <a:gd name="connsiteY104" fmla="*/ 755003 h 1006281"/>
                  <a:gd name="connsiteX105" fmla="*/ 434743 w 758356"/>
                  <a:gd name="connsiteY105" fmla="*/ 751940 h 1006281"/>
                  <a:gd name="connsiteX106" fmla="*/ 434743 w 758356"/>
                  <a:gd name="connsiteY106" fmla="*/ 732106 h 1006281"/>
                  <a:gd name="connsiteX107" fmla="*/ 465369 w 758356"/>
                  <a:gd name="connsiteY107" fmla="*/ 716793 h 1006281"/>
                  <a:gd name="connsiteX108" fmla="*/ 482140 w 758356"/>
                  <a:gd name="connsiteY108" fmla="*/ 706147 h 1006281"/>
                  <a:gd name="connsiteX109" fmla="*/ 511162 w 758356"/>
                  <a:gd name="connsiteY109" fmla="*/ 718397 h 1006281"/>
                  <a:gd name="connsiteX110" fmla="*/ 524871 w 758356"/>
                  <a:gd name="connsiteY110" fmla="*/ 733710 h 1006281"/>
                  <a:gd name="connsiteX111" fmla="*/ 558413 w 758356"/>
                  <a:gd name="connsiteY111" fmla="*/ 739836 h 1006281"/>
                  <a:gd name="connsiteX112" fmla="*/ 570664 w 758356"/>
                  <a:gd name="connsiteY112" fmla="*/ 745961 h 1006281"/>
                  <a:gd name="connsiteX113" fmla="*/ 556955 w 758356"/>
                  <a:gd name="connsiteY113" fmla="*/ 716939 h 1006281"/>
                  <a:gd name="connsiteX114" fmla="*/ 541642 w 758356"/>
                  <a:gd name="connsiteY114" fmla="*/ 687917 h 1006281"/>
                  <a:gd name="connsiteX115" fmla="*/ 547767 w 758356"/>
                  <a:gd name="connsiteY115" fmla="*/ 666479 h 1006281"/>
                  <a:gd name="connsiteX116" fmla="*/ 524871 w 758356"/>
                  <a:gd name="connsiteY116" fmla="*/ 652770 h 1006281"/>
                  <a:gd name="connsiteX117" fmla="*/ 503433 w 758356"/>
                  <a:gd name="connsiteY117" fmla="*/ 640520 h 1006281"/>
                  <a:gd name="connsiteX118" fmla="*/ 503287 w 758356"/>
                  <a:gd name="connsiteY118" fmla="*/ 640228 h 1006281"/>
                  <a:gd name="connsiteX119" fmla="*/ 540913 w 758356"/>
                  <a:gd name="connsiteY119" fmla="*/ 631332 h 1006281"/>
                  <a:gd name="connsiteX120" fmla="*/ 563809 w 758356"/>
                  <a:gd name="connsiteY120" fmla="*/ 681792 h 1006281"/>
                  <a:gd name="connsiteX121" fmla="*/ 607415 w 758356"/>
                  <a:gd name="connsiteY121" fmla="*/ 688646 h 1006281"/>
                  <a:gd name="connsiteX122" fmla="*/ 627978 w 758356"/>
                  <a:gd name="connsiteY122" fmla="*/ 684125 h 1006281"/>
                  <a:gd name="connsiteX123" fmla="*/ 623457 w 758356"/>
                  <a:gd name="connsiteY123" fmla="*/ 668083 h 1006281"/>
                  <a:gd name="connsiteX124" fmla="*/ 579852 w 758356"/>
                  <a:gd name="connsiteY124" fmla="*/ 656562 h 1006281"/>
                  <a:gd name="connsiteX125" fmla="*/ 559288 w 758356"/>
                  <a:gd name="connsiteY125" fmla="*/ 587872 h 1006281"/>
                  <a:gd name="connsiteX126" fmla="*/ 538725 w 758356"/>
                  <a:gd name="connsiteY126" fmla="*/ 574164 h 1006281"/>
                  <a:gd name="connsiteX127" fmla="*/ 465369 w 758356"/>
                  <a:gd name="connsiteY127" fmla="*/ 567309 h 1006281"/>
                  <a:gd name="connsiteX128" fmla="*/ 465369 w 758356"/>
                  <a:gd name="connsiteY128" fmla="*/ 551267 h 1006281"/>
                  <a:gd name="connsiteX129" fmla="*/ 417242 w 758356"/>
                  <a:gd name="connsiteY129" fmla="*/ 546746 h 1006281"/>
                  <a:gd name="connsiteX130" fmla="*/ 389679 w 758356"/>
                  <a:gd name="connsiteY130" fmla="*/ 581164 h 1006281"/>
                  <a:gd name="connsiteX131" fmla="*/ 419430 w 758356"/>
                  <a:gd name="connsiteY131" fmla="*/ 583497 h 1006281"/>
                  <a:gd name="connsiteX132" fmla="*/ 490453 w 758356"/>
                  <a:gd name="connsiteY132" fmla="*/ 615582 h 1006281"/>
                  <a:gd name="connsiteX133" fmla="*/ 494828 w 758356"/>
                  <a:gd name="connsiteY133" fmla="*/ 631624 h 1006281"/>
                  <a:gd name="connsiteX134" fmla="*/ 466681 w 758356"/>
                  <a:gd name="connsiteY134" fmla="*/ 631624 h 1006281"/>
                  <a:gd name="connsiteX135" fmla="*/ 456035 w 758356"/>
                  <a:gd name="connsiteY135" fmla="*/ 631624 h 1006281"/>
                  <a:gd name="connsiteX136" fmla="*/ 440722 w 758356"/>
                  <a:gd name="connsiteY136" fmla="*/ 614852 h 1006281"/>
                  <a:gd name="connsiteX137" fmla="*/ 431534 w 758356"/>
                  <a:gd name="connsiteY137" fmla="*/ 608728 h 1006281"/>
                  <a:gd name="connsiteX138" fmla="*/ 423951 w 758356"/>
                  <a:gd name="connsiteY138" fmla="*/ 617915 h 1006281"/>
                  <a:gd name="connsiteX139" fmla="*/ 411700 w 758356"/>
                  <a:gd name="connsiteY139" fmla="*/ 617915 h 1006281"/>
                  <a:gd name="connsiteX140" fmla="*/ 404117 w 758356"/>
                  <a:gd name="connsiteY140" fmla="*/ 602602 h 1006281"/>
                  <a:gd name="connsiteX141" fmla="*/ 396533 w 758356"/>
                  <a:gd name="connsiteY141" fmla="*/ 599540 h 1006281"/>
                  <a:gd name="connsiteX142" fmla="*/ 355261 w 758356"/>
                  <a:gd name="connsiteY142" fmla="*/ 602602 h 1006281"/>
                  <a:gd name="connsiteX143" fmla="*/ 333823 w 758356"/>
                  <a:gd name="connsiteY143" fmla="*/ 598081 h 1006281"/>
                  <a:gd name="connsiteX144" fmla="*/ 333823 w 758356"/>
                  <a:gd name="connsiteY144" fmla="*/ 588893 h 1006281"/>
                  <a:gd name="connsiteX145" fmla="*/ 364449 w 758356"/>
                  <a:gd name="connsiteY145" fmla="*/ 565997 h 1006281"/>
                  <a:gd name="connsiteX146" fmla="*/ 376699 w 758356"/>
                  <a:gd name="connsiteY146" fmla="*/ 555351 h 1006281"/>
                  <a:gd name="connsiteX147" fmla="*/ 370574 w 758356"/>
                  <a:gd name="connsiteY147" fmla="*/ 527787 h 1006281"/>
                  <a:gd name="connsiteX148" fmla="*/ 367512 w 758356"/>
                  <a:gd name="connsiteY148" fmla="*/ 507954 h 1006281"/>
                  <a:gd name="connsiteX149" fmla="*/ 384283 w 758356"/>
                  <a:gd name="connsiteY149" fmla="*/ 495703 h 1006281"/>
                  <a:gd name="connsiteX150" fmla="*/ 397992 w 758356"/>
                  <a:gd name="connsiteY150" fmla="*/ 498766 h 1006281"/>
                  <a:gd name="connsiteX151" fmla="*/ 404117 w 758356"/>
                  <a:gd name="connsiteY151" fmla="*/ 515537 h 1006281"/>
                  <a:gd name="connsiteX152" fmla="*/ 402659 w 758356"/>
                  <a:gd name="connsiteY152" fmla="*/ 527787 h 1006281"/>
                  <a:gd name="connsiteX153" fmla="*/ 410242 w 758356"/>
                  <a:gd name="connsiteY153" fmla="*/ 527787 h 1006281"/>
                  <a:gd name="connsiteX154" fmla="*/ 427013 w 758356"/>
                  <a:gd name="connsiteY154" fmla="*/ 514078 h 1006281"/>
                  <a:gd name="connsiteX155" fmla="*/ 416367 w 758356"/>
                  <a:gd name="connsiteY155" fmla="*/ 486515 h 1006281"/>
                  <a:gd name="connsiteX156" fmla="*/ 387345 w 758356"/>
                  <a:gd name="connsiteY156" fmla="*/ 474265 h 1006281"/>
                  <a:gd name="connsiteX157" fmla="*/ 333823 w 758356"/>
                  <a:gd name="connsiteY157" fmla="*/ 431534 h 1006281"/>
                  <a:gd name="connsiteX158" fmla="*/ 295614 w 758356"/>
                  <a:gd name="connsiteY158" fmla="*/ 388804 h 1006281"/>
                  <a:gd name="connsiteX159" fmla="*/ 300135 w 758356"/>
                  <a:gd name="connsiteY159" fmla="*/ 304801 h 1006281"/>
                  <a:gd name="connsiteX160" fmla="*/ 319968 w 758356"/>
                  <a:gd name="connsiteY160" fmla="*/ 280300 h 1006281"/>
                  <a:gd name="connsiteX161" fmla="*/ 326094 w 758356"/>
                  <a:gd name="connsiteY161" fmla="*/ 280300 h 1006281"/>
                  <a:gd name="connsiteX162" fmla="*/ 333677 w 758356"/>
                  <a:gd name="connsiteY162" fmla="*/ 294009 h 1006281"/>
                  <a:gd name="connsiteX163" fmla="*/ 321427 w 758356"/>
                  <a:gd name="connsiteY163" fmla="*/ 312385 h 1006281"/>
                  <a:gd name="connsiteX164" fmla="*/ 335136 w 758356"/>
                  <a:gd name="connsiteY164" fmla="*/ 319968 h 1006281"/>
                  <a:gd name="connsiteX165" fmla="*/ 376408 w 758356"/>
                  <a:gd name="connsiteY165" fmla="*/ 333677 h 1006281"/>
                  <a:gd name="connsiteX166" fmla="*/ 409950 w 758356"/>
                  <a:gd name="connsiteY166" fmla="*/ 376407 h 1006281"/>
                  <a:gd name="connsiteX167" fmla="*/ 440577 w 758356"/>
                  <a:gd name="connsiteY167" fmla="*/ 379470 h 1006281"/>
                  <a:gd name="connsiteX168" fmla="*/ 454285 w 758356"/>
                  <a:gd name="connsiteY168" fmla="*/ 380928 h 1006281"/>
                  <a:gd name="connsiteX169" fmla="*/ 446701 w 758356"/>
                  <a:gd name="connsiteY169" fmla="*/ 371741 h 1006281"/>
                  <a:gd name="connsiteX170" fmla="*/ 422201 w 758356"/>
                  <a:gd name="connsiteY170" fmla="*/ 359490 h 1006281"/>
                  <a:gd name="connsiteX171" fmla="*/ 413013 w 758356"/>
                  <a:gd name="connsiteY171" fmla="*/ 356428 h 1006281"/>
                  <a:gd name="connsiteX172" fmla="*/ 397700 w 758356"/>
                  <a:gd name="connsiteY172" fmla="*/ 339657 h 1006281"/>
                  <a:gd name="connsiteX173" fmla="*/ 400763 w 758356"/>
                  <a:gd name="connsiteY173" fmla="*/ 325948 h 1006281"/>
                  <a:gd name="connsiteX174" fmla="*/ 411409 w 758356"/>
                  <a:gd name="connsiteY174" fmla="*/ 321427 h 1006281"/>
                  <a:gd name="connsiteX175" fmla="*/ 435910 w 758356"/>
                  <a:gd name="connsiteY175" fmla="*/ 325948 h 1006281"/>
                  <a:gd name="connsiteX176" fmla="*/ 452681 w 758356"/>
                  <a:gd name="connsiteY176" fmla="*/ 338198 h 1006281"/>
                  <a:gd name="connsiteX177" fmla="*/ 472515 w 758356"/>
                  <a:gd name="connsiteY177" fmla="*/ 359636 h 1006281"/>
                  <a:gd name="connsiteX178" fmla="*/ 481702 w 758356"/>
                  <a:gd name="connsiteY178" fmla="*/ 353511 h 1006281"/>
                  <a:gd name="connsiteX179" fmla="*/ 484765 w 758356"/>
                  <a:gd name="connsiteY179" fmla="*/ 342865 h 1006281"/>
                  <a:gd name="connsiteX180" fmla="*/ 466390 w 758356"/>
                  <a:gd name="connsiteY180" fmla="*/ 321427 h 1006281"/>
                  <a:gd name="connsiteX181" fmla="*/ 446556 w 758356"/>
                  <a:gd name="connsiteY181" fmla="*/ 309176 h 1006281"/>
                  <a:gd name="connsiteX182" fmla="*/ 452681 w 758356"/>
                  <a:gd name="connsiteY182" fmla="*/ 298530 h 1006281"/>
                  <a:gd name="connsiteX183" fmla="*/ 480244 w 758356"/>
                  <a:gd name="connsiteY183" fmla="*/ 299989 h 1006281"/>
                  <a:gd name="connsiteX184" fmla="*/ 510870 w 758356"/>
                  <a:gd name="connsiteY184" fmla="*/ 318364 h 1006281"/>
                  <a:gd name="connsiteX185" fmla="*/ 527642 w 758356"/>
                  <a:gd name="connsiteY185" fmla="*/ 325948 h 1006281"/>
                  <a:gd name="connsiteX186" fmla="*/ 532163 w 758356"/>
                  <a:gd name="connsiteY186" fmla="*/ 309176 h 1006281"/>
                  <a:gd name="connsiteX187" fmla="*/ 524579 w 758356"/>
                  <a:gd name="connsiteY187" fmla="*/ 301593 h 1006281"/>
                  <a:gd name="connsiteX188" fmla="*/ 513933 w 758356"/>
                  <a:gd name="connsiteY188" fmla="*/ 292405 h 1006281"/>
                  <a:gd name="connsiteX189" fmla="*/ 481848 w 758356"/>
                  <a:gd name="connsiteY189" fmla="*/ 281759 h 1006281"/>
                  <a:gd name="connsiteX190" fmla="*/ 455889 w 758356"/>
                  <a:gd name="connsiteY190" fmla="*/ 275633 h 1006281"/>
                  <a:gd name="connsiteX191" fmla="*/ 436056 w 758356"/>
                  <a:gd name="connsiteY191" fmla="*/ 261925 h 1006281"/>
                  <a:gd name="connsiteX192" fmla="*/ 426868 w 758356"/>
                  <a:gd name="connsiteY192" fmla="*/ 242091 h 1006281"/>
                  <a:gd name="connsiteX193" fmla="*/ 423805 w 758356"/>
                  <a:gd name="connsiteY193" fmla="*/ 231445 h 1006281"/>
                  <a:gd name="connsiteX194" fmla="*/ 468140 w 758356"/>
                  <a:gd name="connsiteY194" fmla="*/ 234508 h 1006281"/>
                  <a:gd name="connsiteX195" fmla="*/ 495703 w 758356"/>
                  <a:gd name="connsiteY195" fmla="*/ 200965 h 1006281"/>
                  <a:gd name="connsiteX196" fmla="*/ 526329 w 758356"/>
                  <a:gd name="connsiteY196" fmla="*/ 182589 h 1006281"/>
                  <a:gd name="connsiteX197" fmla="*/ 538580 w 758356"/>
                  <a:gd name="connsiteY197" fmla="*/ 193235 h 1006281"/>
                  <a:gd name="connsiteX198" fmla="*/ 556955 w 758356"/>
                  <a:gd name="connsiteY198" fmla="*/ 190173 h 1006281"/>
                  <a:gd name="connsiteX199" fmla="*/ 595164 w 758356"/>
                  <a:gd name="connsiteY199" fmla="*/ 161151 h 1006281"/>
                  <a:gd name="connsiteX200" fmla="*/ 723502 w 758356"/>
                  <a:gd name="connsiteY200" fmla="*/ 162609 h 1006281"/>
                  <a:gd name="connsiteX201" fmla="*/ 723648 w 758356"/>
                  <a:gd name="connsiteY201" fmla="*/ 163047 h 1006281"/>
                  <a:gd name="connsiteX202" fmla="*/ 741732 w 758356"/>
                  <a:gd name="connsiteY202" fmla="*/ 104566 h 1006281"/>
                  <a:gd name="connsiteX203" fmla="*/ 737211 w 758356"/>
                  <a:gd name="connsiteY203" fmla="*/ 69419 h 1006281"/>
                  <a:gd name="connsiteX204" fmla="*/ 763170 w 758356"/>
                  <a:gd name="connsiteY204" fmla="*/ 38793 h 1006281"/>
                  <a:gd name="connsiteX205" fmla="*/ 761420 w 758356"/>
                  <a:gd name="connsiteY205" fmla="*/ 14001 h 1006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</a:cxnLst>
                <a:rect l="l" t="t" r="r" b="b"/>
                <a:pathLst>
                  <a:path w="758356" h="1006281">
                    <a:moveTo>
                      <a:pt x="761420" y="14001"/>
                    </a:moveTo>
                    <a:lnTo>
                      <a:pt x="739544" y="0"/>
                    </a:lnTo>
                    <a:lnTo>
                      <a:pt x="718252" y="25084"/>
                    </a:lnTo>
                    <a:cubicBezTo>
                      <a:pt x="718252" y="25084"/>
                      <a:pt x="718252" y="60669"/>
                      <a:pt x="718252" y="71898"/>
                    </a:cubicBezTo>
                    <a:cubicBezTo>
                      <a:pt x="718252" y="83128"/>
                      <a:pt x="680772" y="96253"/>
                      <a:pt x="671438" y="103691"/>
                    </a:cubicBezTo>
                    <a:cubicBezTo>
                      <a:pt x="662104" y="111128"/>
                      <a:pt x="618936" y="118712"/>
                      <a:pt x="618936" y="118712"/>
                    </a:cubicBezTo>
                    <a:lnTo>
                      <a:pt x="575768" y="114920"/>
                    </a:lnTo>
                    <a:lnTo>
                      <a:pt x="523266" y="114920"/>
                    </a:lnTo>
                    <a:lnTo>
                      <a:pt x="502703" y="92461"/>
                    </a:lnTo>
                    <a:lnTo>
                      <a:pt x="459535" y="92461"/>
                    </a:lnTo>
                    <a:lnTo>
                      <a:pt x="423951" y="141171"/>
                    </a:lnTo>
                    <a:lnTo>
                      <a:pt x="311510" y="165526"/>
                    </a:lnTo>
                    <a:lnTo>
                      <a:pt x="283217" y="185068"/>
                    </a:lnTo>
                    <a:lnTo>
                      <a:pt x="277092" y="203444"/>
                    </a:lnTo>
                    <a:lnTo>
                      <a:pt x="240487" y="223278"/>
                    </a:lnTo>
                    <a:lnTo>
                      <a:pt x="200819" y="220215"/>
                    </a:lnTo>
                    <a:lnTo>
                      <a:pt x="170193" y="249237"/>
                    </a:lnTo>
                    <a:cubicBezTo>
                      <a:pt x="170193" y="249237"/>
                      <a:pt x="162610" y="279863"/>
                      <a:pt x="156484" y="281321"/>
                    </a:cubicBezTo>
                    <a:cubicBezTo>
                      <a:pt x="150359" y="282780"/>
                      <a:pt x="116816" y="284384"/>
                      <a:pt x="116816" y="284384"/>
                    </a:cubicBezTo>
                    <a:lnTo>
                      <a:pt x="77148" y="299697"/>
                    </a:lnTo>
                    <a:lnTo>
                      <a:pt x="78607" y="347094"/>
                    </a:lnTo>
                    <a:lnTo>
                      <a:pt x="66357" y="406742"/>
                    </a:lnTo>
                    <a:lnTo>
                      <a:pt x="60231" y="432701"/>
                    </a:lnTo>
                    <a:lnTo>
                      <a:pt x="35730" y="444951"/>
                    </a:lnTo>
                    <a:lnTo>
                      <a:pt x="0" y="525746"/>
                    </a:lnTo>
                    <a:cubicBezTo>
                      <a:pt x="1312" y="527787"/>
                      <a:pt x="2625" y="529392"/>
                      <a:pt x="3646" y="530558"/>
                    </a:cubicBezTo>
                    <a:cubicBezTo>
                      <a:pt x="8167" y="535079"/>
                      <a:pt x="61690" y="584081"/>
                      <a:pt x="61690" y="584081"/>
                    </a:cubicBezTo>
                    <a:lnTo>
                      <a:pt x="115212" y="599394"/>
                    </a:lnTo>
                    <a:lnTo>
                      <a:pt x="133588" y="594873"/>
                    </a:lnTo>
                    <a:cubicBezTo>
                      <a:pt x="133588" y="594873"/>
                      <a:pt x="156484" y="608582"/>
                      <a:pt x="156484" y="613248"/>
                    </a:cubicBezTo>
                    <a:cubicBezTo>
                      <a:pt x="156484" y="617769"/>
                      <a:pt x="161005" y="622436"/>
                      <a:pt x="155026" y="622436"/>
                    </a:cubicBezTo>
                    <a:cubicBezTo>
                      <a:pt x="148901" y="622436"/>
                      <a:pt x="121483" y="622436"/>
                      <a:pt x="121483" y="622436"/>
                    </a:cubicBezTo>
                    <a:lnTo>
                      <a:pt x="107774" y="622436"/>
                    </a:lnTo>
                    <a:lnTo>
                      <a:pt x="98587" y="628561"/>
                    </a:lnTo>
                    <a:cubicBezTo>
                      <a:pt x="98587" y="628561"/>
                      <a:pt x="83274" y="639208"/>
                      <a:pt x="100045" y="645333"/>
                    </a:cubicBezTo>
                    <a:cubicBezTo>
                      <a:pt x="116816" y="651458"/>
                      <a:pt x="116816" y="651458"/>
                      <a:pt x="116816" y="651458"/>
                    </a:cubicBezTo>
                    <a:cubicBezTo>
                      <a:pt x="116816" y="651458"/>
                      <a:pt x="139713" y="666771"/>
                      <a:pt x="141317" y="672896"/>
                    </a:cubicBezTo>
                    <a:cubicBezTo>
                      <a:pt x="142775" y="679021"/>
                      <a:pt x="156630" y="708043"/>
                      <a:pt x="156630" y="708043"/>
                    </a:cubicBezTo>
                    <a:lnTo>
                      <a:pt x="170339" y="712564"/>
                    </a:lnTo>
                    <a:cubicBezTo>
                      <a:pt x="170339" y="712564"/>
                      <a:pt x="187110" y="697251"/>
                      <a:pt x="197902" y="697251"/>
                    </a:cubicBezTo>
                    <a:cubicBezTo>
                      <a:pt x="208548" y="697251"/>
                      <a:pt x="231445" y="698709"/>
                      <a:pt x="237570" y="698709"/>
                    </a:cubicBezTo>
                    <a:cubicBezTo>
                      <a:pt x="243695" y="698709"/>
                      <a:pt x="272717" y="703230"/>
                      <a:pt x="275779" y="698709"/>
                    </a:cubicBezTo>
                    <a:cubicBezTo>
                      <a:pt x="278842" y="694188"/>
                      <a:pt x="281905" y="688063"/>
                      <a:pt x="281905" y="688063"/>
                    </a:cubicBezTo>
                    <a:lnTo>
                      <a:pt x="298676" y="683542"/>
                    </a:lnTo>
                    <a:lnTo>
                      <a:pt x="317052" y="686605"/>
                    </a:lnTo>
                    <a:lnTo>
                      <a:pt x="332365" y="682084"/>
                    </a:lnTo>
                    <a:lnTo>
                      <a:pt x="338490" y="672896"/>
                    </a:lnTo>
                    <a:lnTo>
                      <a:pt x="369116" y="671438"/>
                    </a:lnTo>
                    <a:lnTo>
                      <a:pt x="407326" y="682084"/>
                    </a:lnTo>
                    <a:lnTo>
                      <a:pt x="422638" y="683542"/>
                    </a:lnTo>
                    <a:lnTo>
                      <a:pt x="433285" y="697251"/>
                    </a:lnTo>
                    <a:lnTo>
                      <a:pt x="427159" y="703376"/>
                    </a:lnTo>
                    <a:lnTo>
                      <a:pt x="413450" y="707897"/>
                    </a:lnTo>
                    <a:lnTo>
                      <a:pt x="417971" y="720147"/>
                    </a:lnTo>
                    <a:lnTo>
                      <a:pt x="419430" y="727731"/>
                    </a:lnTo>
                    <a:lnTo>
                      <a:pt x="407180" y="738377"/>
                    </a:lnTo>
                    <a:lnTo>
                      <a:pt x="394929" y="741440"/>
                    </a:lnTo>
                    <a:lnTo>
                      <a:pt x="344469" y="732252"/>
                    </a:lnTo>
                    <a:lnTo>
                      <a:pt x="309322" y="716939"/>
                    </a:lnTo>
                    <a:cubicBezTo>
                      <a:pt x="309322" y="716939"/>
                      <a:pt x="300135" y="712418"/>
                      <a:pt x="295614" y="712418"/>
                    </a:cubicBezTo>
                    <a:cubicBezTo>
                      <a:pt x="291093" y="712418"/>
                      <a:pt x="271113" y="710960"/>
                      <a:pt x="271113" y="710960"/>
                    </a:cubicBezTo>
                    <a:cubicBezTo>
                      <a:pt x="271113" y="710960"/>
                      <a:pt x="268050" y="703376"/>
                      <a:pt x="260467" y="710960"/>
                    </a:cubicBezTo>
                    <a:cubicBezTo>
                      <a:pt x="252883" y="718543"/>
                      <a:pt x="252883" y="724668"/>
                      <a:pt x="242091" y="730794"/>
                    </a:cubicBezTo>
                    <a:cubicBezTo>
                      <a:pt x="231445" y="736919"/>
                      <a:pt x="229841" y="739982"/>
                      <a:pt x="223715" y="739982"/>
                    </a:cubicBezTo>
                    <a:cubicBezTo>
                      <a:pt x="217590" y="739982"/>
                      <a:pt x="190173" y="735460"/>
                      <a:pt x="190173" y="739982"/>
                    </a:cubicBezTo>
                    <a:cubicBezTo>
                      <a:pt x="190173" y="744503"/>
                      <a:pt x="185652" y="784316"/>
                      <a:pt x="185652" y="784316"/>
                    </a:cubicBezTo>
                    <a:lnTo>
                      <a:pt x="175005" y="785774"/>
                    </a:lnTo>
                    <a:lnTo>
                      <a:pt x="162755" y="794962"/>
                    </a:lnTo>
                    <a:lnTo>
                      <a:pt x="236112" y="820921"/>
                    </a:lnTo>
                    <a:lnTo>
                      <a:pt x="243695" y="859131"/>
                    </a:lnTo>
                    <a:lnTo>
                      <a:pt x="262071" y="889757"/>
                    </a:lnTo>
                    <a:lnTo>
                      <a:pt x="257550" y="918779"/>
                    </a:lnTo>
                    <a:cubicBezTo>
                      <a:pt x="257550" y="918779"/>
                      <a:pt x="243841" y="918779"/>
                      <a:pt x="260613" y="934092"/>
                    </a:cubicBezTo>
                    <a:cubicBezTo>
                      <a:pt x="277384" y="949405"/>
                      <a:pt x="301885" y="963113"/>
                      <a:pt x="301885" y="963113"/>
                    </a:cubicBezTo>
                    <a:cubicBezTo>
                      <a:pt x="301885" y="963113"/>
                      <a:pt x="304947" y="969239"/>
                      <a:pt x="309468" y="963113"/>
                    </a:cubicBezTo>
                    <a:cubicBezTo>
                      <a:pt x="313989" y="956988"/>
                      <a:pt x="315593" y="955530"/>
                      <a:pt x="315593" y="944738"/>
                    </a:cubicBezTo>
                    <a:cubicBezTo>
                      <a:pt x="315593" y="934092"/>
                      <a:pt x="315593" y="912654"/>
                      <a:pt x="315593" y="912654"/>
                    </a:cubicBezTo>
                    <a:lnTo>
                      <a:pt x="344615" y="915716"/>
                    </a:lnTo>
                    <a:cubicBezTo>
                      <a:pt x="344615" y="915716"/>
                      <a:pt x="343157" y="934092"/>
                      <a:pt x="349136" y="937154"/>
                    </a:cubicBezTo>
                    <a:cubicBezTo>
                      <a:pt x="355261" y="940217"/>
                      <a:pt x="372033" y="949405"/>
                      <a:pt x="372033" y="949405"/>
                    </a:cubicBezTo>
                    <a:cubicBezTo>
                      <a:pt x="372033" y="949405"/>
                      <a:pt x="367512" y="995198"/>
                      <a:pt x="373491" y="998260"/>
                    </a:cubicBezTo>
                    <a:cubicBezTo>
                      <a:pt x="379616" y="1001323"/>
                      <a:pt x="399450" y="1022761"/>
                      <a:pt x="399450" y="1010511"/>
                    </a:cubicBezTo>
                    <a:cubicBezTo>
                      <a:pt x="399450" y="998260"/>
                      <a:pt x="399450" y="958592"/>
                      <a:pt x="399450" y="958592"/>
                    </a:cubicBezTo>
                    <a:lnTo>
                      <a:pt x="410096" y="937154"/>
                    </a:lnTo>
                    <a:lnTo>
                      <a:pt x="425409" y="938613"/>
                    </a:lnTo>
                    <a:lnTo>
                      <a:pt x="434597" y="952322"/>
                    </a:lnTo>
                    <a:cubicBezTo>
                      <a:pt x="434597" y="952322"/>
                      <a:pt x="439118" y="970697"/>
                      <a:pt x="451368" y="973760"/>
                    </a:cubicBezTo>
                    <a:cubicBezTo>
                      <a:pt x="463619" y="976822"/>
                      <a:pt x="489578" y="990531"/>
                      <a:pt x="483453" y="982947"/>
                    </a:cubicBezTo>
                    <a:cubicBezTo>
                      <a:pt x="477328" y="975364"/>
                      <a:pt x="478932" y="967634"/>
                      <a:pt x="478932" y="967634"/>
                    </a:cubicBezTo>
                    <a:lnTo>
                      <a:pt x="474411" y="923299"/>
                    </a:lnTo>
                    <a:cubicBezTo>
                      <a:pt x="474411" y="923299"/>
                      <a:pt x="452972" y="883632"/>
                      <a:pt x="446847" y="878965"/>
                    </a:cubicBezTo>
                    <a:cubicBezTo>
                      <a:pt x="440722" y="874444"/>
                      <a:pt x="404117" y="828505"/>
                      <a:pt x="402513" y="823984"/>
                    </a:cubicBezTo>
                    <a:cubicBezTo>
                      <a:pt x="401054" y="819463"/>
                      <a:pt x="411700" y="798025"/>
                      <a:pt x="411700" y="798025"/>
                    </a:cubicBezTo>
                    <a:lnTo>
                      <a:pt x="439264" y="810275"/>
                    </a:lnTo>
                    <a:cubicBezTo>
                      <a:pt x="439264" y="810275"/>
                      <a:pt x="452972" y="807213"/>
                      <a:pt x="454577" y="817859"/>
                    </a:cubicBezTo>
                    <a:cubicBezTo>
                      <a:pt x="456035" y="828505"/>
                      <a:pt x="456035" y="834630"/>
                      <a:pt x="456035" y="834630"/>
                    </a:cubicBezTo>
                    <a:lnTo>
                      <a:pt x="481994" y="828505"/>
                    </a:lnTo>
                    <a:lnTo>
                      <a:pt x="520204" y="807067"/>
                    </a:lnTo>
                    <a:lnTo>
                      <a:pt x="494245" y="787233"/>
                    </a:lnTo>
                    <a:lnTo>
                      <a:pt x="481994" y="791754"/>
                    </a:lnTo>
                    <a:cubicBezTo>
                      <a:pt x="481994" y="791754"/>
                      <a:pt x="488119" y="797879"/>
                      <a:pt x="480536" y="797879"/>
                    </a:cubicBezTo>
                    <a:cubicBezTo>
                      <a:pt x="472953" y="797879"/>
                      <a:pt x="463765" y="794816"/>
                      <a:pt x="463765" y="794816"/>
                    </a:cubicBezTo>
                    <a:cubicBezTo>
                      <a:pt x="463765" y="794816"/>
                      <a:pt x="460702" y="794816"/>
                      <a:pt x="460702" y="788691"/>
                    </a:cubicBezTo>
                    <a:cubicBezTo>
                      <a:pt x="460702" y="782566"/>
                      <a:pt x="453118" y="767253"/>
                      <a:pt x="453118" y="767253"/>
                    </a:cubicBezTo>
                    <a:lnTo>
                      <a:pt x="453118" y="755003"/>
                    </a:lnTo>
                    <a:lnTo>
                      <a:pt x="434743" y="751940"/>
                    </a:lnTo>
                    <a:lnTo>
                      <a:pt x="434743" y="732106"/>
                    </a:lnTo>
                    <a:lnTo>
                      <a:pt x="465369" y="716793"/>
                    </a:lnTo>
                    <a:lnTo>
                      <a:pt x="482140" y="706147"/>
                    </a:lnTo>
                    <a:lnTo>
                      <a:pt x="511162" y="718397"/>
                    </a:lnTo>
                    <a:cubicBezTo>
                      <a:pt x="511162" y="718397"/>
                      <a:pt x="509704" y="730648"/>
                      <a:pt x="524871" y="733710"/>
                    </a:cubicBezTo>
                    <a:cubicBezTo>
                      <a:pt x="540184" y="736773"/>
                      <a:pt x="553892" y="738231"/>
                      <a:pt x="558413" y="739836"/>
                    </a:cubicBezTo>
                    <a:cubicBezTo>
                      <a:pt x="562934" y="741294"/>
                      <a:pt x="570664" y="745961"/>
                      <a:pt x="570664" y="745961"/>
                    </a:cubicBezTo>
                    <a:lnTo>
                      <a:pt x="556955" y="716939"/>
                    </a:lnTo>
                    <a:lnTo>
                      <a:pt x="541642" y="687917"/>
                    </a:lnTo>
                    <a:lnTo>
                      <a:pt x="547767" y="666479"/>
                    </a:lnTo>
                    <a:lnTo>
                      <a:pt x="524871" y="652770"/>
                    </a:lnTo>
                    <a:lnTo>
                      <a:pt x="503433" y="640520"/>
                    </a:lnTo>
                    <a:lnTo>
                      <a:pt x="503287" y="640228"/>
                    </a:lnTo>
                    <a:lnTo>
                      <a:pt x="540913" y="631332"/>
                    </a:lnTo>
                    <a:lnTo>
                      <a:pt x="563809" y="681792"/>
                    </a:lnTo>
                    <a:lnTo>
                      <a:pt x="607415" y="688646"/>
                    </a:lnTo>
                    <a:lnTo>
                      <a:pt x="627978" y="684125"/>
                    </a:lnTo>
                    <a:lnTo>
                      <a:pt x="623457" y="668083"/>
                    </a:lnTo>
                    <a:lnTo>
                      <a:pt x="579852" y="656562"/>
                    </a:lnTo>
                    <a:lnTo>
                      <a:pt x="559288" y="587872"/>
                    </a:lnTo>
                    <a:lnTo>
                      <a:pt x="538725" y="574164"/>
                    </a:lnTo>
                    <a:cubicBezTo>
                      <a:pt x="538725" y="574164"/>
                      <a:pt x="474557" y="569643"/>
                      <a:pt x="465369" y="567309"/>
                    </a:cubicBezTo>
                    <a:cubicBezTo>
                      <a:pt x="456181" y="564976"/>
                      <a:pt x="465369" y="551267"/>
                      <a:pt x="465369" y="551267"/>
                    </a:cubicBezTo>
                    <a:lnTo>
                      <a:pt x="417242" y="546746"/>
                    </a:lnTo>
                    <a:lnTo>
                      <a:pt x="389679" y="581164"/>
                    </a:lnTo>
                    <a:cubicBezTo>
                      <a:pt x="389679" y="581164"/>
                      <a:pt x="412575" y="583497"/>
                      <a:pt x="419430" y="583497"/>
                    </a:cubicBezTo>
                    <a:cubicBezTo>
                      <a:pt x="426284" y="583497"/>
                      <a:pt x="481265" y="613248"/>
                      <a:pt x="490453" y="615582"/>
                    </a:cubicBezTo>
                    <a:cubicBezTo>
                      <a:pt x="495411" y="616748"/>
                      <a:pt x="495703" y="624624"/>
                      <a:pt x="494828" y="631624"/>
                    </a:cubicBezTo>
                    <a:lnTo>
                      <a:pt x="466681" y="631624"/>
                    </a:lnTo>
                    <a:lnTo>
                      <a:pt x="456035" y="631624"/>
                    </a:lnTo>
                    <a:lnTo>
                      <a:pt x="440722" y="614852"/>
                    </a:lnTo>
                    <a:lnTo>
                      <a:pt x="431534" y="608728"/>
                    </a:lnTo>
                    <a:lnTo>
                      <a:pt x="423951" y="617915"/>
                    </a:lnTo>
                    <a:lnTo>
                      <a:pt x="411700" y="617915"/>
                    </a:lnTo>
                    <a:cubicBezTo>
                      <a:pt x="405575" y="607269"/>
                      <a:pt x="404117" y="602602"/>
                      <a:pt x="404117" y="602602"/>
                    </a:cubicBezTo>
                    <a:cubicBezTo>
                      <a:pt x="404117" y="602602"/>
                      <a:pt x="402659" y="599540"/>
                      <a:pt x="396533" y="599540"/>
                    </a:cubicBezTo>
                    <a:cubicBezTo>
                      <a:pt x="390408" y="599540"/>
                      <a:pt x="355261" y="602602"/>
                      <a:pt x="355261" y="602602"/>
                    </a:cubicBezTo>
                    <a:lnTo>
                      <a:pt x="333823" y="598081"/>
                    </a:lnTo>
                    <a:cubicBezTo>
                      <a:pt x="333823" y="598081"/>
                      <a:pt x="329302" y="590498"/>
                      <a:pt x="333823" y="588893"/>
                    </a:cubicBezTo>
                    <a:cubicBezTo>
                      <a:pt x="338344" y="587435"/>
                      <a:pt x="364449" y="565997"/>
                      <a:pt x="364449" y="565997"/>
                    </a:cubicBezTo>
                    <a:lnTo>
                      <a:pt x="376699" y="555351"/>
                    </a:lnTo>
                    <a:cubicBezTo>
                      <a:pt x="376699" y="555351"/>
                      <a:pt x="373637" y="532454"/>
                      <a:pt x="370574" y="527787"/>
                    </a:cubicBezTo>
                    <a:cubicBezTo>
                      <a:pt x="367512" y="523266"/>
                      <a:pt x="356865" y="517141"/>
                      <a:pt x="367512" y="507954"/>
                    </a:cubicBezTo>
                    <a:cubicBezTo>
                      <a:pt x="378158" y="498766"/>
                      <a:pt x="384283" y="495703"/>
                      <a:pt x="384283" y="495703"/>
                    </a:cubicBezTo>
                    <a:cubicBezTo>
                      <a:pt x="384283" y="495703"/>
                      <a:pt x="393471" y="494245"/>
                      <a:pt x="397992" y="498766"/>
                    </a:cubicBezTo>
                    <a:cubicBezTo>
                      <a:pt x="402513" y="503287"/>
                      <a:pt x="404117" y="515537"/>
                      <a:pt x="404117" y="515537"/>
                    </a:cubicBezTo>
                    <a:lnTo>
                      <a:pt x="402659" y="527787"/>
                    </a:lnTo>
                    <a:cubicBezTo>
                      <a:pt x="402659" y="527787"/>
                      <a:pt x="405721" y="529246"/>
                      <a:pt x="410242" y="527787"/>
                    </a:cubicBezTo>
                    <a:cubicBezTo>
                      <a:pt x="414763" y="526329"/>
                      <a:pt x="427013" y="514078"/>
                      <a:pt x="427013" y="514078"/>
                    </a:cubicBezTo>
                    <a:lnTo>
                      <a:pt x="416367" y="486515"/>
                    </a:lnTo>
                    <a:cubicBezTo>
                      <a:pt x="416367" y="486515"/>
                      <a:pt x="396533" y="477327"/>
                      <a:pt x="387345" y="474265"/>
                    </a:cubicBezTo>
                    <a:cubicBezTo>
                      <a:pt x="378158" y="471202"/>
                      <a:pt x="333823" y="431534"/>
                      <a:pt x="333823" y="431534"/>
                    </a:cubicBezTo>
                    <a:lnTo>
                      <a:pt x="295614" y="388804"/>
                    </a:lnTo>
                    <a:lnTo>
                      <a:pt x="300135" y="304801"/>
                    </a:lnTo>
                    <a:cubicBezTo>
                      <a:pt x="300135" y="304801"/>
                      <a:pt x="313843" y="280300"/>
                      <a:pt x="319968" y="280300"/>
                    </a:cubicBezTo>
                    <a:cubicBezTo>
                      <a:pt x="326094" y="280300"/>
                      <a:pt x="326094" y="280300"/>
                      <a:pt x="326094" y="280300"/>
                    </a:cubicBezTo>
                    <a:lnTo>
                      <a:pt x="333677" y="294009"/>
                    </a:lnTo>
                    <a:cubicBezTo>
                      <a:pt x="333677" y="294009"/>
                      <a:pt x="316906" y="307718"/>
                      <a:pt x="321427" y="312385"/>
                    </a:cubicBezTo>
                    <a:cubicBezTo>
                      <a:pt x="325948" y="316906"/>
                      <a:pt x="329010" y="319968"/>
                      <a:pt x="335136" y="319968"/>
                    </a:cubicBezTo>
                    <a:cubicBezTo>
                      <a:pt x="341261" y="319968"/>
                      <a:pt x="376408" y="333677"/>
                      <a:pt x="376408" y="333677"/>
                    </a:cubicBezTo>
                    <a:cubicBezTo>
                      <a:pt x="376408" y="333677"/>
                      <a:pt x="403971" y="374949"/>
                      <a:pt x="409950" y="376407"/>
                    </a:cubicBezTo>
                    <a:cubicBezTo>
                      <a:pt x="416075" y="377866"/>
                      <a:pt x="440577" y="379470"/>
                      <a:pt x="440577" y="379470"/>
                    </a:cubicBezTo>
                    <a:lnTo>
                      <a:pt x="454285" y="380928"/>
                    </a:lnTo>
                    <a:lnTo>
                      <a:pt x="446701" y="371741"/>
                    </a:lnTo>
                    <a:lnTo>
                      <a:pt x="422201" y="359490"/>
                    </a:lnTo>
                    <a:lnTo>
                      <a:pt x="413013" y="356428"/>
                    </a:lnTo>
                    <a:lnTo>
                      <a:pt x="397700" y="339657"/>
                    </a:lnTo>
                    <a:lnTo>
                      <a:pt x="400763" y="325948"/>
                    </a:lnTo>
                    <a:lnTo>
                      <a:pt x="411409" y="321427"/>
                    </a:lnTo>
                    <a:lnTo>
                      <a:pt x="435910" y="325948"/>
                    </a:lnTo>
                    <a:lnTo>
                      <a:pt x="452681" y="338198"/>
                    </a:lnTo>
                    <a:lnTo>
                      <a:pt x="472515" y="359636"/>
                    </a:lnTo>
                    <a:lnTo>
                      <a:pt x="481702" y="353511"/>
                    </a:lnTo>
                    <a:cubicBezTo>
                      <a:pt x="481702" y="353511"/>
                      <a:pt x="490890" y="353511"/>
                      <a:pt x="484765" y="342865"/>
                    </a:cubicBezTo>
                    <a:cubicBezTo>
                      <a:pt x="478640" y="332219"/>
                      <a:pt x="472515" y="324489"/>
                      <a:pt x="466390" y="321427"/>
                    </a:cubicBezTo>
                    <a:cubicBezTo>
                      <a:pt x="460264" y="318364"/>
                      <a:pt x="446556" y="309176"/>
                      <a:pt x="446556" y="309176"/>
                    </a:cubicBezTo>
                    <a:cubicBezTo>
                      <a:pt x="446556" y="309176"/>
                      <a:pt x="443493" y="298530"/>
                      <a:pt x="452681" y="298530"/>
                    </a:cubicBezTo>
                    <a:cubicBezTo>
                      <a:pt x="461869" y="298530"/>
                      <a:pt x="474119" y="297072"/>
                      <a:pt x="480244" y="299989"/>
                    </a:cubicBezTo>
                    <a:cubicBezTo>
                      <a:pt x="486369" y="303051"/>
                      <a:pt x="501683" y="312239"/>
                      <a:pt x="510870" y="318364"/>
                    </a:cubicBezTo>
                    <a:cubicBezTo>
                      <a:pt x="520058" y="324489"/>
                      <a:pt x="524579" y="330615"/>
                      <a:pt x="527642" y="325948"/>
                    </a:cubicBezTo>
                    <a:cubicBezTo>
                      <a:pt x="530704" y="321427"/>
                      <a:pt x="532163" y="309176"/>
                      <a:pt x="532163" y="309176"/>
                    </a:cubicBezTo>
                    <a:cubicBezTo>
                      <a:pt x="532163" y="309176"/>
                      <a:pt x="530704" y="304656"/>
                      <a:pt x="524579" y="301593"/>
                    </a:cubicBezTo>
                    <a:cubicBezTo>
                      <a:pt x="518454" y="298530"/>
                      <a:pt x="513933" y="292405"/>
                      <a:pt x="513933" y="292405"/>
                    </a:cubicBezTo>
                    <a:lnTo>
                      <a:pt x="481848" y="281759"/>
                    </a:lnTo>
                    <a:lnTo>
                      <a:pt x="455889" y="275633"/>
                    </a:lnTo>
                    <a:lnTo>
                      <a:pt x="436056" y="261925"/>
                    </a:lnTo>
                    <a:lnTo>
                      <a:pt x="426868" y="242091"/>
                    </a:lnTo>
                    <a:lnTo>
                      <a:pt x="423805" y="231445"/>
                    </a:lnTo>
                    <a:lnTo>
                      <a:pt x="468140" y="234508"/>
                    </a:lnTo>
                    <a:lnTo>
                      <a:pt x="495703" y="200965"/>
                    </a:lnTo>
                    <a:lnTo>
                      <a:pt x="526329" y="182589"/>
                    </a:lnTo>
                    <a:cubicBezTo>
                      <a:pt x="526329" y="182589"/>
                      <a:pt x="533913" y="193235"/>
                      <a:pt x="538580" y="193235"/>
                    </a:cubicBezTo>
                    <a:cubicBezTo>
                      <a:pt x="543101" y="193235"/>
                      <a:pt x="556955" y="190173"/>
                      <a:pt x="556955" y="190173"/>
                    </a:cubicBezTo>
                    <a:cubicBezTo>
                      <a:pt x="556955" y="190173"/>
                      <a:pt x="587581" y="161151"/>
                      <a:pt x="595164" y="161151"/>
                    </a:cubicBezTo>
                    <a:cubicBezTo>
                      <a:pt x="602748" y="161151"/>
                      <a:pt x="723502" y="162609"/>
                      <a:pt x="723502" y="162609"/>
                    </a:cubicBezTo>
                    <a:cubicBezTo>
                      <a:pt x="723502" y="162609"/>
                      <a:pt x="723648" y="162755"/>
                      <a:pt x="723648" y="163047"/>
                    </a:cubicBezTo>
                    <a:cubicBezTo>
                      <a:pt x="731815" y="135775"/>
                      <a:pt x="741732" y="104566"/>
                      <a:pt x="741732" y="104566"/>
                    </a:cubicBezTo>
                    <a:lnTo>
                      <a:pt x="737211" y="69419"/>
                    </a:lnTo>
                    <a:lnTo>
                      <a:pt x="763170" y="38793"/>
                    </a:lnTo>
                    <a:lnTo>
                      <a:pt x="761420" y="14001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grpSp>
            <p:nvGrpSpPr>
              <p:cNvPr id="78" name="Graphic 1">
                <a:extLst>
                  <a:ext uri="{FF2B5EF4-FFF2-40B4-BE49-F238E27FC236}">
                    <a16:creationId xmlns:a16="http://schemas.microsoft.com/office/drawing/2014/main" id="{FE76B506-4384-8CF9-FB98-97C84B43F8E1}"/>
                  </a:ext>
                </a:extLst>
              </p:cNvPr>
              <p:cNvGrpSpPr/>
              <p:nvPr/>
            </p:nvGrpSpPr>
            <p:grpSpPr>
              <a:xfrm>
                <a:off x="10000349" y="5010259"/>
                <a:ext cx="364595" cy="277092"/>
                <a:chOff x="10000349" y="5010259"/>
                <a:chExt cx="364595" cy="277092"/>
              </a:xfrm>
              <a:grpFill/>
            </p:grpSpPr>
            <p:sp>
              <p:nvSpPr>
                <p:cNvPr id="239" name="Freeform: Shape 592">
                  <a:extLst>
                    <a:ext uri="{FF2B5EF4-FFF2-40B4-BE49-F238E27FC236}">
                      <a16:creationId xmlns:a16="http://schemas.microsoft.com/office/drawing/2014/main" id="{2051F199-246B-ED7E-5E2D-ADABD83FD980}"/>
                    </a:ext>
                  </a:extLst>
                </p:cNvPr>
                <p:cNvSpPr/>
                <p:nvPr/>
              </p:nvSpPr>
              <p:spPr>
                <a:xfrm>
                  <a:off x="10000349" y="5010259"/>
                  <a:ext cx="320843" cy="277092"/>
                </a:xfrm>
                <a:custGeom>
                  <a:avLst/>
                  <a:gdLst>
                    <a:gd name="connsiteX0" fmla="*/ 272571 w 320843"/>
                    <a:gd name="connsiteY0" fmla="*/ 33105 h 277091"/>
                    <a:gd name="connsiteX1" fmla="*/ 220069 w 320843"/>
                    <a:gd name="connsiteY1" fmla="*/ 10646 h 277091"/>
                    <a:gd name="connsiteX2" fmla="*/ 215111 w 320843"/>
                    <a:gd name="connsiteY2" fmla="*/ 0 h 277091"/>
                    <a:gd name="connsiteX3" fmla="*/ 198631 w 320843"/>
                    <a:gd name="connsiteY3" fmla="*/ 9917 h 277091"/>
                    <a:gd name="connsiteX4" fmla="*/ 172672 w 320843"/>
                    <a:gd name="connsiteY4" fmla="*/ 9917 h 277091"/>
                    <a:gd name="connsiteX5" fmla="*/ 152838 w 320843"/>
                    <a:gd name="connsiteY5" fmla="*/ 729 h 277091"/>
                    <a:gd name="connsiteX6" fmla="*/ 129942 w 320843"/>
                    <a:gd name="connsiteY6" fmla="*/ 9917 h 277091"/>
                    <a:gd name="connsiteX7" fmla="*/ 117691 w 320843"/>
                    <a:gd name="connsiteY7" fmla="*/ 40543 h 277091"/>
                    <a:gd name="connsiteX8" fmla="*/ 68835 w 320843"/>
                    <a:gd name="connsiteY8" fmla="*/ 61981 h 277091"/>
                    <a:gd name="connsiteX9" fmla="*/ 59648 w 320843"/>
                    <a:gd name="connsiteY9" fmla="*/ 91003 h 277091"/>
                    <a:gd name="connsiteX10" fmla="*/ 50460 w 320843"/>
                    <a:gd name="connsiteY10" fmla="*/ 115504 h 277091"/>
                    <a:gd name="connsiteX11" fmla="*/ 3062 w 320843"/>
                    <a:gd name="connsiteY11" fmla="*/ 123087 h 277091"/>
                    <a:gd name="connsiteX12" fmla="*/ 0 w 320843"/>
                    <a:gd name="connsiteY12" fmla="*/ 150651 h 277091"/>
                    <a:gd name="connsiteX13" fmla="*/ 9188 w 320843"/>
                    <a:gd name="connsiteY13" fmla="*/ 181277 h 277091"/>
                    <a:gd name="connsiteX14" fmla="*/ 16771 w 320843"/>
                    <a:gd name="connsiteY14" fmla="*/ 220945 h 277091"/>
                    <a:gd name="connsiteX15" fmla="*/ 25959 w 320843"/>
                    <a:gd name="connsiteY15" fmla="*/ 249966 h 277091"/>
                    <a:gd name="connsiteX16" fmla="*/ 88669 w 320843"/>
                    <a:gd name="connsiteY16" fmla="*/ 284092 h 277091"/>
                    <a:gd name="connsiteX17" fmla="*/ 88669 w 320843"/>
                    <a:gd name="connsiteY17" fmla="*/ 283655 h 277091"/>
                    <a:gd name="connsiteX18" fmla="*/ 128337 w 320843"/>
                    <a:gd name="connsiteY18" fmla="*/ 268342 h 277091"/>
                    <a:gd name="connsiteX19" fmla="*/ 168005 w 320843"/>
                    <a:gd name="connsiteY19" fmla="*/ 265279 h 277091"/>
                    <a:gd name="connsiteX20" fmla="*/ 181714 w 320843"/>
                    <a:gd name="connsiteY20" fmla="*/ 233195 h 277091"/>
                    <a:gd name="connsiteX21" fmla="*/ 212340 w 320843"/>
                    <a:gd name="connsiteY21" fmla="*/ 204173 h 277091"/>
                    <a:gd name="connsiteX22" fmla="*/ 252008 w 320843"/>
                    <a:gd name="connsiteY22" fmla="*/ 207236 h 277091"/>
                    <a:gd name="connsiteX23" fmla="*/ 288613 w 320843"/>
                    <a:gd name="connsiteY23" fmla="*/ 187402 h 277091"/>
                    <a:gd name="connsiteX24" fmla="*/ 294738 w 320843"/>
                    <a:gd name="connsiteY24" fmla="*/ 169026 h 277091"/>
                    <a:gd name="connsiteX25" fmla="*/ 323031 w 320843"/>
                    <a:gd name="connsiteY25" fmla="*/ 149484 h 277091"/>
                    <a:gd name="connsiteX26" fmla="*/ 300572 w 320843"/>
                    <a:gd name="connsiteY26" fmla="*/ 50168 h 277091"/>
                    <a:gd name="connsiteX27" fmla="*/ 272571 w 320843"/>
                    <a:gd name="connsiteY27" fmla="*/ 33105 h 277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20843" h="277091">
                      <a:moveTo>
                        <a:pt x="272571" y="33105"/>
                      </a:moveTo>
                      <a:cubicBezTo>
                        <a:pt x="272571" y="33105"/>
                        <a:pt x="227653" y="16188"/>
                        <a:pt x="220069" y="10646"/>
                      </a:cubicBezTo>
                      <a:cubicBezTo>
                        <a:pt x="218028" y="9188"/>
                        <a:pt x="216423" y="5104"/>
                        <a:pt x="215111" y="0"/>
                      </a:cubicBezTo>
                      <a:lnTo>
                        <a:pt x="198631" y="9917"/>
                      </a:lnTo>
                      <a:lnTo>
                        <a:pt x="172672" y="9917"/>
                      </a:lnTo>
                      <a:lnTo>
                        <a:pt x="152838" y="729"/>
                      </a:lnTo>
                      <a:lnTo>
                        <a:pt x="129942" y="9917"/>
                      </a:lnTo>
                      <a:lnTo>
                        <a:pt x="117691" y="40543"/>
                      </a:lnTo>
                      <a:lnTo>
                        <a:pt x="68835" y="61981"/>
                      </a:lnTo>
                      <a:lnTo>
                        <a:pt x="59648" y="91003"/>
                      </a:lnTo>
                      <a:lnTo>
                        <a:pt x="50460" y="115504"/>
                      </a:lnTo>
                      <a:lnTo>
                        <a:pt x="3062" y="123087"/>
                      </a:lnTo>
                      <a:lnTo>
                        <a:pt x="0" y="150651"/>
                      </a:lnTo>
                      <a:lnTo>
                        <a:pt x="9188" y="181277"/>
                      </a:lnTo>
                      <a:lnTo>
                        <a:pt x="16771" y="220945"/>
                      </a:lnTo>
                      <a:cubicBezTo>
                        <a:pt x="16771" y="220945"/>
                        <a:pt x="21292" y="245445"/>
                        <a:pt x="25959" y="249966"/>
                      </a:cubicBezTo>
                      <a:cubicBezTo>
                        <a:pt x="28876" y="252883"/>
                        <a:pt x="64315" y="271405"/>
                        <a:pt x="88669" y="284092"/>
                      </a:cubicBezTo>
                      <a:lnTo>
                        <a:pt x="88669" y="283655"/>
                      </a:lnTo>
                      <a:lnTo>
                        <a:pt x="128337" y="268342"/>
                      </a:lnTo>
                      <a:cubicBezTo>
                        <a:pt x="128337" y="268342"/>
                        <a:pt x="161880" y="266884"/>
                        <a:pt x="168005" y="265279"/>
                      </a:cubicBezTo>
                      <a:cubicBezTo>
                        <a:pt x="174130" y="263821"/>
                        <a:pt x="181714" y="233195"/>
                        <a:pt x="181714" y="233195"/>
                      </a:cubicBezTo>
                      <a:lnTo>
                        <a:pt x="212340" y="204173"/>
                      </a:lnTo>
                      <a:lnTo>
                        <a:pt x="252008" y="207236"/>
                      </a:lnTo>
                      <a:lnTo>
                        <a:pt x="288613" y="187402"/>
                      </a:lnTo>
                      <a:lnTo>
                        <a:pt x="294738" y="169026"/>
                      </a:lnTo>
                      <a:lnTo>
                        <a:pt x="323031" y="149484"/>
                      </a:lnTo>
                      <a:lnTo>
                        <a:pt x="300572" y="50168"/>
                      </a:lnTo>
                      <a:lnTo>
                        <a:pt x="272571" y="33105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40" name="Freeform: Shape 593">
                  <a:extLst>
                    <a:ext uri="{FF2B5EF4-FFF2-40B4-BE49-F238E27FC236}">
                      <a16:creationId xmlns:a16="http://schemas.microsoft.com/office/drawing/2014/main" id="{068A254D-94E0-AC49-C874-4D24F1F59B3B}"/>
                    </a:ext>
                  </a:extLst>
                </p:cNvPr>
                <p:cNvSpPr/>
                <p:nvPr/>
              </p:nvSpPr>
              <p:spPr>
                <a:xfrm>
                  <a:off x="10323525" y="5149243"/>
                  <a:ext cx="43751" cy="14584"/>
                </a:xfrm>
                <a:custGeom>
                  <a:avLst/>
                  <a:gdLst>
                    <a:gd name="connsiteX0" fmla="*/ 0 w 43751"/>
                    <a:gd name="connsiteY0" fmla="*/ 10355 h 0"/>
                    <a:gd name="connsiteX1" fmla="*/ 47397 w 43751"/>
                    <a:gd name="connsiteY1" fmla="*/ 0 h 0"/>
                    <a:gd name="connsiteX2" fmla="*/ 47397 w 43751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751">
                      <a:moveTo>
                        <a:pt x="0" y="10355"/>
                      </a:moveTo>
                      <a:lnTo>
                        <a:pt x="47397" y="0"/>
                      </a:lnTo>
                      <a:lnTo>
                        <a:pt x="47397" y="0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</p:grpSp>
          <p:grpSp>
            <p:nvGrpSpPr>
              <p:cNvPr id="79" name="Graphic 1">
                <a:extLst>
                  <a:ext uri="{FF2B5EF4-FFF2-40B4-BE49-F238E27FC236}">
                    <a16:creationId xmlns:a16="http://schemas.microsoft.com/office/drawing/2014/main" id="{AE84302E-0691-F92D-086D-C6482E79DA78}"/>
                  </a:ext>
                </a:extLst>
              </p:cNvPr>
              <p:cNvGrpSpPr/>
              <p:nvPr/>
            </p:nvGrpSpPr>
            <p:grpSpPr>
              <a:xfrm>
                <a:off x="9840218" y="5014051"/>
                <a:ext cx="247924" cy="563226"/>
                <a:chOff x="9840218" y="5014051"/>
                <a:chExt cx="247924" cy="563226"/>
              </a:xfrm>
              <a:grpFill/>
            </p:grpSpPr>
            <p:sp>
              <p:nvSpPr>
                <p:cNvPr id="223" name="Freeform: Shape 595">
                  <a:extLst>
                    <a:ext uri="{FF2B5EF4-FFF2-40B4-BE49-F238E27FC236}">
                      <a16:creationId xmlns:a16="http://schemas.microsoft.com/office/drawing/2014/main" id="{2E229C4E-0B1A-252B-A3D6-46919E78EDE6}"/>
                    </a:ext>
                  </a:extLst>
                </p:cNvPr>
                <p:cNvSpPr/>
                <p:nvPr/>
              </p:nvSpPr>
              <p:spPr>
                <a:xfrm>
                  <a:off x="10034037" y="5541547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1167 w 0"/>
                    <a:gd name="connsiteY1" fmla="*/ 1021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437" y="292"/>
                        <a:pt x="729" y="729"/>
                        <a:pt x="1167" y="1021"/>
                      </a:cubicBezTo>
                      <a:cubicBezTo>
                        <a:pt x="875" y="729"/>
                        <a:pt x="437" y="437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24" name="Freeform: Shape 596">
                  <a:extLst>
                    <a:ext uri="{FF2B5EF4-FFF2-40B4-BE49-F238E27FC236}">
                      <a16:creationId xmlns:a16="http://schemas.microsoft.com/office/drawing/2014/main" id="{2B423AF5-C062-29B2-6E30-3C750A3A090F}"/>
                    </a:ext>
                  </a:extLst>
                </p:cNvPr>
                <p:cNvSpPr/>
                <p:nvPr/>
              </p:nvSpPr>
              <p:spPr>
                <a:xfrm>
                  <a:off x="10031412" y="5539068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583 w 0"/>
                    <a:gd name="connsiteY1" fmla="*/ 583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46" y="146"/>
                        <a:pt x="437" y="292"/>
                        <a:pt x="583" y="583"/>
                      </a:cubicBezTo>
                      <a:cubicBezTo>
                        <a:pt x="437" y="292"/>
                        <a:pt x="146" y="146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25" name="Freeform: Shape 597">
                  <a:extLst>
                    <a:ext uri="{FF2B5EF4-FFF2-40B4-BE49-F238E27FC236}">
                      <a16:creationId xmlns:a16="http://schemas.microsoft.com/office/drawing/2014/main" id="{B2097352-B23A-BC30-9656-2C528D516D58}"/>
                    </a:ext>
                  </a:extLst>
                </p:cNvPr>
                <p:cNvSpPr/>
                <p:nvPr/>
              </p:nvSpPr>
              <p:spPr>
                <a:xfrm>
                  <a:off x="10027766" y="5535713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1604 w 0"/>
                    <a:gd name="connsiteY1" fmla="*/ 1458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583" y="437"/>
                        <a:pt x="1021" y="1021"/>
                        <a:pt x="1604" y="1458"/>
                      </a:cubicBezTo>
                      <a:cubicBezTo>
                        <a:pt x="1021" y="1021"/>
                        <a:pt x="437" y="437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26" name="Freeform: Shape 598">
                  <a:extLst>
                    <a:ext uri="{FF2B5EF4-FFF2-40B4-BE49-F238E27FC236}">
                      <a16:creationId xmlns:a16="http://schemas.microsoft.com/office/drawing/2014/main" id="{D83D2134-351D-438B-A8C8-DB99AF194FEE}"/>
                    </a:ext>
                  </a:extLst>
                </p:cNvPr>
                <p:cNvSpPr/>
                <p:nvPr/>
              </p:nvSpPr>
              <p:spPr>
                <a:xfrm>
                  <a:off x="10037245" y="5544464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875 w 0"/>
                    <a:gd name="connsiteY1" fmla="*/ 875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292" y="292"/>
                        <a:pt x="583" y="583"/>
                        <a:pt x="875" y="875"/>
                      </a:cubicBezTo>
                      <a:cubicBezTo>
                        <a:pt x="583" y="583"/>
                        <a:pt x="292" y="292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27" name="Freeform: Shape 599">
                  <a:extLst>
                    <a:ext uri="{FF2B5EF4-FFF2-40B4-BE49-F238E27FC236}">
                      <a16:creationId xmlns:a16="http://schemas.microsoft.com/office/drawing/2014/main" id="{90ED533B-5B61-7337-A813-B8F318E44EB1}"/>
                    </a:ext>
                  </a:extLst>
                </p:cNvPr>
                <p:cNvSpPr/>
                <p:nvPr/>
              </p:nvSpPr>
              <p:spPr>
                <a:xfrm>
                  <a:off x="9840218" y="5014051"/>
                  <a:ext cx="247924" cy="495849"/>
                </a:xfrm>
                <a:custGeom>
                  <a:avLst/>
                  <a:gdLst>
                    <a:gd name="connsiteX0" fmla="*/ 171651 w 247924"/>
                    <a:gd name="connsiteY0" fmla="*/ 505474 h 495848"/>
                    <a:gd name="connsiteX1" fmla="*/ 207381 w 247924"/>
                    <a:gd name="connsiteY1" fmla="*/ 424680 h 495848"/>
                    <a:gd name="connsiteX2" fmla="*/ 231883 w 247924"/>
                    <a:gd name="connsiteY2" fmla="*/ 412429 h 495848"/>
                    <a:gd name="connsiteX3" fmla="*/ 238008 w 247924"/>
                    <a:gd name="connsiteY3" fmla="*/ 386470 h 495848"/>
                    <a:gd name="connsiteX4" fmla="*/ 250258 w 247924"/>
                    <a:gd name="connsiteY4" fmla="*/ 326823 h 495848"/>
                    <a:gd name="connsiteX5" fmla="*/ 248799 w 247924"/>
                    <a:gd name="connsiteY5" fmla="*/ 279863 h 495848"/>
                    <a:gd name="connsiteX6" fmla="*/ 186089 w 247924"/>
                    <a:gd name="connsiteY6" fmla="*/ 245737 h 495848"/>
                    <a:gd name="connsiteX7" fmla="*/ 176901 w 247924"/>
                    <a:gd name="connsiteY7" fmla="*/ 216715 h 495848"/>
                    <a:gd name="connsiteX8" fmla="*/ 169318 w 247924"/>
                    <a:gd name="connsiteY8" fmla="*/ 177047 h 495848"/>
                    <a:gd name="connsiteX9" fmla="*/ 160130 w 247924"/>
                    <a:gd name="connsiteY9" fmla="*/ 146421 h 495848"/>
                    <a:gd name="connsiteX10" fmla="*/ 163193 w 247924"/>
                    <a:gd name="connsiteY10" fmla="*/ 118858 h 495848"/>
                    <a:gd name="connsiteX11" fmla="*/ 163630 w 247924"/>
                    <a:gd name="connsiteY11" fmla="*/ 89399 h 495848"/>
                    <a:gd name="connsiteX12" fmla="*/ 153276 w 247924"/>
                    <a:gd name="connsiteY12" fmla="*/ 63002 h 495848"/>
                    <a:gd name="connsiteX13" fmla="*/ 108649 w 247924"/>
                    <a:gd name="connsiteY13" fmla="*/ 35438 h 495848"/>
                    <a:gd name="connsiteX14" fmla="*/ 88086 w 247924"/>
                    <a:gd name="connsiteY14" fmla="*/ 5688 h 495848"/>
                    <a:gd name="connsiteX15" fmla="*/ 52502 w 247924"/>
                    <a:gd name="connsiteY15" fmla="*/ 18230 h 495848"/>
                    <a:gd name="connsiteX16" fmla="*/ 36459 w 247924"/>
                    <a:gd name="connsiteY16" fmla="*/ 13709 h 495848"/>
                    <a:gd name="connsiteX17" fmla="*/ 28439 w 247924"/>
                    <a:gd name="connsiteY17" fmla="*/ 0 h 495848"/>
                    <a:gd name="connsiteX18" fmla="*/ 19251 w 247924"/>
                    <a:gd name="connsiteY18" fmla="*/ 36605 h 495848"/>
                    <a:gd name="connsiteX19" fmla="*/ 2042 w 247924"/>
                    <a:gd name="connsiteY19" fmla="*/ 59502 h 495848"/>
                    <a:gd name="connsiteX20" fmla="*/ 3208 w 247924"/>
                    <a:gd name="connsiteY20" fmla="*/ 82398 h 495848"/>
                    <a:gd name="connsiteX21" fmla="*/ 0 w 247924"/>
                    <a:gd name="connsiteY21" fmla="*/ 126004 h 495848"/>
                    <a:gd name="connsiteX22" fmla="*/ 21147 w 247924"/>
                    <a:gd name="connsiteY22" fmla="*/ 135484 h 495848"/>
                    <a:gd name="connsiteX23" fmla="*/ 42585 w 247924"/>
                    <a:gd name="connsiteY23" fmla="*/ 164505 h 495848"/>
                    <a:gd name="connsiteX24" fmla="*/ 36459 w 247924"/>
                    <a:gd name="connsiteY24" fmla="*/ 184339 h 495848"/>
                    <a:gd name="connsiteX25" fmla="*/ 36459 w 247924"/>
                    <a:gd name="connsiteY25" fmla="*/ 207235 h 495848"/>
                    <a:gd name="connsiteX26" fmla="*/ 40980 w 247924"/>
                    <a:gd name="connsiteY26" fmla="*/ 219486 h 495848"/>
                    <a:gd name="connsiteX27" fmla="*/ 47106 w 247924"/>
                    <a:gd name="connsiteY27" fmla="*/ 225611 h 495848"/>
                    <a:gd name="connsiteX28" fmla="*/ 53231 w 247924"/>
                    <a:gd name="connsiteY28" fmla="*/ 247049 h 495848"/>
                    <a:gd name="connsiteX29" fmla="*/ 42585 w 247924"/>
                    <a:gd name="connsiteY29" fmla="*/ 273009 h 495848"/>
                    <a:gd name="connsiteX30" fmla="*/ 42585 w 247924"/>
                    <a:gd name="connsiteY30" fmla="*/ 285259 h 495848"/>
                    <a:gd name="connsiteX31" fmla="*/ 47106 w 247924"/>
                    <a:gd name="connsiteY31" fmla="*/ 300572 h 495848"/>
                    <a:gd name="connsiteX32" fmla="*/ 47106 w 247924"/>
                    <a:gd name="connsiteY32" fmla="*/ 308155 h 495848"/>
                    <a:gd name="connsiteX33" fmla="*/ 30335 w 247924"/>
                    <a:gd name="connsiteY33" fmla="*/ 340240 h 495848"/>
                    <a:gd name="connsiteX34" fmla="*/ 39522 w 247924"/>
                    <a:gd name="connsiteY34" fmla="*/ 357011 h 495848"/>
                    <a:gd name="connsiteX35" fmla="*/ 51773 w 247924"/>
                    <a:gd name="connsiteY35" fmla="*/ 364595 h 495848"/>
                    <a:gd name="connsiteX36" fmla="*/ 57898 w 247924"/>
                    <a:gd name="connsiteY36" fmla="*/ 378303 h 495848"/>
                    <a:gd name="connsiteX37" fmla="*/ 47252 w 247924"/>
                    <a:gd name="connsiteY37" fmla="*/ 382824 h 495848"/>
                    <a:gd name="connsiteX38" fmla="*/ 41126 w 247924"/>
                    <a:gd name="connsiteY38" fmla="*/ 388950 h 495848"/>
                    <a:gd name="connsiteX39" fmla="*/ 57898 w 247924"/>
                    <a:gd name="connsiteY39" fmla="*/ 405721 h 495848"/>
                    <a:gd name="connsiteX40" fmla="*/ 74669 w 247924"/>
                    <a:gd name="connsiteY40" fmla="*/ 407180 h 495848"/>
                    <a:gd name="connsiteX41" fmla="*/ 111274 w 247924"/>
                    <a:gd name="connsiteY41" fmla="*/ 417825 h 495848"/>
                    <a:gd name="connsiteX42" fmla="*/ 121921 w 247924"/>
                    <a:gd name="connsiteY42" fmla="*/ 430076 h 495848"/>
                    <a:gd name="connsiteX43" fmla="*/ 149484 w 247924"/>
                    <a:gd name="connsiteY43" fmla="*/ 475869 h 495848"/>
                    <a:gd name="connsiteX44" fmla="*/ 154005 w 247924"/>
                    <a:gd name="connsiteY44" fmla="*/ 489578 h 495848"/>
                    <a:gd name="connsiteX45" fmla="*/ 163193 w 247924"/>
                    <a:gd name="connsiteY45" fmla="*/ 489578 h 495848"/>
                    <a:gd name="connsiteX46" fmla="*/ 173693 w 247924"/>
                    <a:gd name="connsiteY46" fmla="*/ 507370 h 495848"/>
                    <a:gd name="connsiteX47" fmla="*/ 171651 w 247924"/>
                    <a:gd name="connsiteY47" fmla="*/ 505474 h 495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247924" h="495848">
                      <a:moveTo>
                        <a:pt x="171651" y="505474"/>
                      </a:moveTo>
                      <a:lnTo>
                        <a:pt x="207381" y="424680"/>
                      </a:lnTo>
                      <a:lnTo>
                        <a:pt x="231883" y="412429"/>
                      </a:lnTo>
                      <a:lnTo>
                        <a:pt x="238008" y="386470"/>
                      </a:lnTo>
                      <a:lnTo>
                        <a:pt x="250258" y="326823"/>
                      </a:lnTo>
                      <a:lnTo>
                        <a:pt x="248799" y="279863"/>
                      </a:lnTo>
                      <a:cubicBezTo>
                        <a:pt x="224445" y="267321"/>
                        <a:pt x="189152" y="248799"/>
                        <a:pt x="186089" y="245737"/>
                      </a:cubicBezTo>
                      <a:cubicBezTo>
                        <a:pt x="181568" y="241216"/>
                        <a:pt x="176901" y="216715"/>
                        <a:pt x="176901" y="216715"/>
                      </a:cubicBezTo>
                      <a:lnTo>
                        <a:pt x="169318" y="177047"/>
                      </a:lnTo>
                      <a:lnTo>
                        <a:pt x="160130" y="146421"/>
                      </a:lnTo>
                      <a:lnTo>
                        <a:pt x="163193" y="118858"/>
                      </a:lnTo>
                      <a:lnTo>
                        <a:pt x="163630" y="89399"/>
                      </a:lnTo>
                      <a:lnTo>
                        <a:pt x="153276" y="63002"/>
                      </a:lnTo>
                      <a:lnTo>
                        <a:pt x="108649" y="35438"/>
                      </a:lnTo>
                      <a:lnTo>
                        <a:pt x="88086" y="5688"/>
                      </a:lnTo>
                      <a:lnTo>
                        <a:pt x="52502" y="18230"/>
                      </a:lnTo>
                      <a:lnTo>
                        <a:pt x="36459" y="13709"/>
                      </a:lnTo>
                      <a:lnTo>
                        <a:pt x="28439" y="0"/>
                      </a:lnTo>
                      <a:lnTo>
                        <a:pt x="19251" y="36605"/>
                      </a:lnTo>
                      <a:lnTo>
                        <a:pt x="2042" y="59502"/>
                      </a:lnTo>
                      <a:lnTo>
                        <a:pt x="3208" y="82398"/>
                      </a:lnTo>
                      <a:lnTo>
                        <a:pt x="0" y="126004"/>
                      </a:lnTo>
                      <a:cubicBezTo>
                        <a:pt x="9480" y="130088"/>
                        <a:pt x="21147" y="135484"/>
                        <a:pt x="21147" y="135484"/>
                      </a:cubicBezTo>
                      <a:cubicBezTo>
                        <a:pt x="28730" y="138546"/>
                        <a:pt x="42585" y="164505"/>
                        <a:pt x="42585" y="164505"/>
                      </a:cubicBezTo>
                      <a:cubicBezTo>
                        <a:pt x="42585" y="164505"/>
                        <a:pt x="36459" y="176755"/>
                        <a:pt x="36459" y="184339"/>
                      </a:cubicBezTo>
                      <a:cubicBezTo>
                        <a:pt x="36459" y="191923"/>
                        <a:pt x="36459" y="207235"/>
                        <a:pt x="36459" y="207235"/>
                      </a:cubicBezTo>
                      <a:lnTo>
                        <a:pt x="40980" y="219486"/>
                      </a:lnTo>
                      <a:lnTo>
                        <a:pt x="47106" y="225611"/>
                      </a:lnTo>
                      <a:lnTo>
                        <a:pt x="53231" y="247049"/>
                      </a:lnTo>
                      <a:lnTo>
                        <a:pt x="42585" y="273009"/>
                      </a:lnTo>
                      <a:lnTo>
                        <a:pt x="42585" y="285259"/>
                      </a:lnTo>
                      <a:lnTo>
                        <a:pt x="47106" y="300572"/>
                      </a:lnTo>
                      <a:lnTo>
                        <a:pt x="47106" y="308155"/>
                      </a:lnTo>
                      <a:lnTo>
                        <a:pt x="30335" y="340240"/>
                      </a:lnTo>
                      <a:cubicBezTo>
                        <a:pt x="30335" y="340240"/>
                        <a:pt x="34855" y="355553"/>
                        <a:pt x="39522" y="357011"/>
                      </a:cubicBezTo>
                      <a:cubicBezTo>
                        <a:pt x="44043" y="358470"/>
                        <a:pt x="51773" y="364595"/>
                        <a:pt x="51773" y="364595"/>
                      </a:cubicBezTo>
                      <a:cubicBezTo>
                        <a:pt x="51773" y="364595"/>
                        <a:pt x="68544" y="373783"/>
                        <a:pt x="57898" y="378303"/>
                      </a:cubicBezTo>
                      <a:cubicBezTo>
                        <a:pt x="47252" y="382824"/>
                        <a:pt x="53377" y="376845"/>
                        <a:pt x="47252" y="382824"/>
                      </a:cubicBezTo>
                      <a:cubicBezTo>
                        <a:pt x="41126" y="388950"/>
                        <a:pt x="36605" y="381366"/>
                        <a:pt x="41126" y="388950"/>
                      </a:cubicBezTo>
                      <a:cubicBezTo>
                        <a:pt x="45647" y="396533"/>
                        <a:pt x="57898" y="405721"/>
                        <a:pt x="57898" y="405721"/>
                      </a:cubicBezTo>
                      <a:lnTo>
                        <a:pt x="74669" y="407180"/>
                      </a:lnTo>
                      <a:lnTo>
                        <a:pt x="111274" y="417825"/>
                      </a:lnTo>
                      <a:lnTo>
                        <a:pt x="121921" y="430076"/>
                      </a:lnTo>
                      <a:lnTo>
                        <a:pt x="149484" y="475869"/>
                      </a:lnTo>
                      <a:lnTo>
                        <a:pt x="154005" y="489578"/>
                      </a:lnTo>
                      <a:lnTo>
                        <a:pt x="163193" y="489578"/>
                      </a:lnTo>
                      <a:cubicBezTo>
                        <a:pt x="163193" y="489578"/>
                        <a:pt x="169026" y="501391"/>
                        <a:pt x="173693" y="507370"/>
                      </a:cubicBezTo>
                      <a:cubicBezTo>
                        <a:pt x="172964" y="507370"/>
                        <a:pt x="172380" y="506495"/>
                        <a:pt x="171651" y="505474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28" name="Freeform: Shape 600">
                  <a:extLst>
                    <a:ext uri="{FF2B5EF4-FFF2-40B4-BE49-F238E27FC236}">
                      <a16:creationId xmlns:a16="http://schemas.microsoft.com/office/drawing/2014/main" id="{973FEA87-7214-27BC-0C54-A7468F1CDB56}"/>
                    </a:ext>
                  </a:extLst>
                </p:cNvPr>
                <p:cNvSpPr/>
                <p:nvPr/>
              </p:nvSpPr>
              <p:spPr>
                <a:xfrm>
                  <a:off x="10040016" y="5546943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2187 w 0"/>
                    <a:gd name="connsiteY1" fmla="*/ 1896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729" y="583"/>
                        <a:pt x="1458" y="1312"/>
                        <a:pt x="2187" y="1896"/>
                      </a:cubicBezTo>
                      <a:cubicBezTo>
                        <a:pt x="1312" y="1312"/>
                        <a:pt x="583" y="729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29" name="Freeform: Shape 601">
                  <a:extLst>
                    <a:ext uri="{FF2B5EF4-FFF2-40B4-BE49-F238E27FC236}">
                      <a16:creationId xmlns:a16="http://schemas.microsoft.com/office/drawing/2014/main" id="{6E745BDA-04BE-E495-22CD-D700E786146C}"/>
                    </a:ext>
                  </a:extLst>
                </p:cNvPr>
                <p:cNvSpPr/>
                <p:nvPr/>
              </p:nvSpPr>
              <p:spPr>
                <a:xfrm>
                  <a:off x="10013911" y="5522296"/>
                  <a:ext cx="14584" cy="14584"/>
                </a:xfrm>
                <a:custGeom>
                  <a:avLst/>
                  <a:gdLst>
                    <a:gd name="connsiteX0" fmla="*/ 1750 w 0"/>
                    <a:gd name="connsiteY0" fmla="*/ 2041 h 0"/>
                    <a:gd name="connsiteX1" fmla="*/ 0 w 0"/>
                    <a:gd name="connsiteY1" fmla="*/ 0 h 0"/>
                    <a:gd name="connsiteX2" fmla="*/ 1750 w 0"/>
                    <a:gd name="connsiteY2" fmla="*/ 2041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1750" y="2041"/>
                      </a:moveTo>
                      <a:cubicBezTo>
                        <a:pt x="1167" y="1458"/>
                        <a:pt x="583" y="729"/>
                        <a:pt x="0" y="0"/>
                      </a:cubicBezTo>
                      <a:cubicBezTo>
                        <a:pt x="583" y="875"/>
                        <a:pt x="1167" y="1458"/>
                        <a:pt x="1750" y="2041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30" name="Freeform: Shape 602">
                  <a:extLst>
                    <a:ext uri="{FF2B5EF4-FFF2-40B4-BE49-F238E27FC236}">
                      <a16:creationId xmlns:a16="http://schemas.microsoft.com/office/drawing/2014/main" id="{EDF0A0EF-31CE-ADB2-1C32-343CEF8F706C}"/>
                    </a:ext>
                  </a:extLst>
                </p:cNvPr>
                <p:cNvSpPr/>
                <p:nvPr/>
              </p:nvSpPr>
              <p:spPr>
                <a:xfrm>
                  <a:off x="10047454" y="5553797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583 w 0"/>
                    <a:gd name="connsiteY1" fmla="*/ 583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46" y="146"/>
                        <a:pt x="437" y="437"/>
                        <a:pt x="583" y="583"/>
                      </a:cubicBezTo>
                      <a:cubicBezTo>
                        <a:pt x="437" y="437"/>
                        <a:pt x="292" y="292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31" name="Freeform: Shape 603">
                  <a:extLst>
                    <a:ext uri="{FF2B5EF4-FFF2-40B4-BE49-F238E27FC236}">
                      <a16:creationId xmlns:a16="http://schemas.microsoft.com/office/drawing/2014/main" id="{22A700A7-BA47-BCF1-D226-8BE6EAFFF419}"/>
                    </a:ext>
                  </a:extLst>
                </p:cNvPr>
                <p:cNvSpPr/>
                <p:nvPr/>
              </p:nvSpPr>
              <p:spPr>
                <a:xfrm>
                  <a:off x="10025433" y="5533526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729 w 0"/>
                    <a:gd name="connsiteY1" fmla="*/ 583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292" y="146"/>
                        <a:pt x="437" y="437"/>
                        <a:pt x="729" y="583"/>
                      </a:cubicBezTo>
                      <a:cubicBezTo>
                        <a:pt x="437" y="437"/>
                        <a:pt x="292" y="292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32" name="Freeform: Shape 604">
                  <a:extLst>
                    <a:ext uri="{FF2B5EF4-FFF2-40B4-BE49-F238E27FC236}">
                      <a16:creationId xmlns:a16="http://schemas.microsoft.com/office/drawing/2014/main" id="{FC71FCCC-181E-25DE-FE3F-CF10A31E423B}"/>
                    </a:ext>
                  </a:extLst>
                </p:cNvPr>
                <p:cNvSpPr/>
                <p:nvPr/>
              </p:nvSpPr>
              <p:spPr>
                <a:xfrm>
                  <a:off x="10023099" y="5531338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729 w 0"/>
                    <a:gd name="connsiteY1" fmla="*/ 583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292" y="146"/>
                        <a:pt x="437" y="437"/>
                        <a:pt x="729" y="583"/>
                      </a:cubicBezTo>
                      <a:cubicBezTo>
                        <a:pt x="437" y="437"/>
                        <a:pt x="146" y="292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33" name="Freeform: Shape 605">
                  <a:extLst>
                    <a:ext uri="{FF2B5EF4-FFF2-40B4-BE49-F238E27FC236}">
                      <a16:creationId xmlns:a16="http://schemas.microsoft.com/office/drawing/2014/main" id="{5299B2F6-CEC8-05F9-1315-AF45997E9CD6}"/>
                    </a:ext>
                  </a:extLst>
                </p:cNvPr>
                <p:cNvSpPr/>
                <p:nvPr/>
              </p:nvSpPr>
              <p:spPr>
                <a:xfrm>
                  <a:off x="10016245" y="5525067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292 w 0"/>
                    <a:gd name="connsiteY1" fmla="*/ 292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46" y="146"/>
                        <a:pt x="146" y="146"/>
                        <a:pt x="292" y="292"/>
                      </a:cubicBezTo>
                      <a:cubicBezTo>
                        <a:pt x="292" y="146"/>
                        <a:pt x="146" y="0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34" name="Freeform: Shape 606">
                  <a:extLst>
                    <a:ext uri="{FF2B5EF4-FFF2-40B4-BE49-F238E27FC236}">
                      <a16:creationId xmlns:a16="http://schemas.microsoft.com/office/drawing/2014/main" id="{B0AFF865-3932-D215-C94B-980E75272D93}"/>
                    </a:ext>
                  </a:extLst>
                </p:cNvPr>
                <p:cNvSpPr/>
                <p:nvPr/>
              </p:nvSpPr>
              <p:spPr>
                <a:xfrm>
                  <a:off x="10049642" y="5555985"/>
                  <a:ext cx="14584" cy="14584"/>
                </a:xfrm>
                <a:custGeom>
                  <a:avLst/>
                  <a:gdLst>
                    <a:gd name="connsiteX0" fmla="*/ 2479 w 0"/>
                    <a:gd name="connsiteY0" fmla="*/ 2187 h 0"/>
                    <a:gd name="connsiteX1" fmla="*/ 0 w 0"/>
                    <a:gd name="connsiteY1" fmla="*/ 0 h 0"/>
                    <a:gd name="connsiteX2" fmla="*/ 2479 w 0"/>
                    <a:gd name="connsiteY2" fmla="*/ 2187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2479" y="2187"/>
                      </a:moveTo>
                      <a:cubicBezTo>
                        <a:pt x="1604" y="1458"/>
                        <a:pt x="875" y="729"/>
                        <a:pt x="0" y="0"/>
                      </a:cubicBezTo>
                      <a:cubicBezTo>
                        <a:pt x="875" y="583"/>
                        <a:pt x="1604" y="1312"/>
                        <a:pt x="2479" y="2187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35" name="Freeform: Shape 607">
                  <a:extLst>
                    <a:ext uri="{FF2B5EF4-FFF2-40B4-BE49-F238E27FC236}">
                      <a16:creationId xmlns:a16="http://schemas.microsoft.com/office/drawing/2014/main" id="{7473940E-91D3-056A-9463-6364707576AF}"/>
                    </a:ext>
                  </a:extLst>
                </p:cNvPr>
                <p:cNvSpPr/>
                <p:nvPr/>
              </p:nvSpPr>
              <p:spPr>
                <a:xfrm>
                  <a:off x="10057079" y="5562693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292 w 0"/>
                    <a:gd name="connsiteY1" fmla="*/ 292 h 0"/>
                    <a:gd name="connsiteX2" fmla="*/ 292 w 0"/>
                    <a:gd name="connsiteY2" fmla="*/ 292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46" y="146"/>
                        <a:pt x="146" y="146"/>
                        <a:pt x="292" y="292"/>
                      </a:cubicBezTo>
                      <a:lnTo>
                        <a:pt x="292" y="292"/>
                      </a:lnTo>
                      <a:cubicBezTo>
                        <a:pt x="146" y="146"/>
                        <a:pt x="146" y="0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36" name="Freeform: Shape 608">
                  <a:extLst>
                    <a:ext uri="{FF2B5EF4-FFF2-40B4-BE49-F238E27FC236}">
                      <a16:creationId xmlns:a16="http://schemas.microsoft.com/office/drawing/2014/main" id="{EAD04372-30A5-256B-90C3-86C734C507DA}"/>
                    </a:ext>
                  </a:extLst>
                </p:cNvPr>
                <p:cNvSpPr/>
                <p:nvPr/>
              </p:nvSpPr>
              <p:spPr>
                <a:xfrm>
                  <a:off x="10020912" y="5529442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583 w 0"/>
                    <a:gd name="connsiteY1" fmla="*/ 583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46" y="146"/>
                        <a:pt x="437" y="437"/>
                        <a:pt x="583" y="583"/>
                      </a:cubicBezTo>
                      <a:cubicBezTo>
                        <a:pt x="437" y="437"/>
                        <a:pt x="292" y="146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37" name="Freeform: Shape 609">
                  <a:extLst>
                    <a:ext uri="{FF2B5EF4-FFF2-40B4-BE49-F238E27FC236}">
                      <a16:creationId xmlns:a16="http://schemas.microsoft.com/office/drawing/2014/main" id="{0D3639D0-341E-567D-C0E8-17FF3F95427B}"/>
                    </a:ext>
                  </a:extLst>
                </p:cNvPr>
                <p:cNvSpPr/>
                <p:nvPr/>
              </p:nvSpPr>
              <p:spPr>
                <a:xfrm>
                  <a:off x="10017412" y="5526088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292 w 0"/>
                    <a:gd name="connsiteY1" fmla="*/ 292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46" y="146"/>
                        <a:pt x="292" y="146"/>
                        <a:pt x="292" y="292"/>
                      </a:cubicBezTo>
                      <a:cubicBezTo>
                        <a:pt x="292" y="292"/>
                        <a:pt x="146" y="146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38" name="Freeform: Shape 610">
                  <a:extLst>
                    <a:ext uri="{FF2B5EF4-FFF2-40B4-BE49-F238E27FC236}">
                      <a16:creationId xmlns:a16="http://schemas.microsoft.com/office/drawing/2014/main" id="{8455B416-515B-F6FD-983C-106A6E965934}"/>
                    </a:ext>
                  </a:extLst>
                </p:cNvPr>
                <p:cNvSpPr/>
                <p:nvPr/>
              </p:nvSpPr>
              <p:spPr>
                <a:xfrm>
                  <a:off x="10019016" y="5527546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292 w 0"/>
                    <a:gd name="connsiteY1" fmla="*/ 292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46" y="146"/>
                        <a:pt x="146" y="146"/>
                        <a:pt x="292" y="292"/>
                      </a:cubicBezTo>
                      <a:cubicBezTo>
                        <a:pt x="146" y="146"/>
                        <a:pt x="0" y="146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</p:grpSp>
          <p:sp>
            <p:nvSpPr>
              <p:cNvPr id="80" name="Freeform: Shape 611">
                <a:extLst>
                  <a:ext uri="{FF2B5EF4-FFF2-40B4-BE49-F238E27FC236}">
                    <a16:creationId xmlns:a16="http://schemas.microsoft.com/office/drawing/2014/main" id="{93AB1A88-A502-C59B-FCC3-BA13DD7FBE76}"/>
                  </a:ext>
                </a:extLst>
              </p:cNvPr>
              <p:cNvSpPr/>
              <p:nvPr/>
            </p:nvSpPr>
            <p:spPr>
              <a:xfrm>
                <a:off x="10370339" y="4714063"/>
                <a:ext cx="14584" cy="14584"/>
              </a:xfrm>
              <a:custGeom>
                <a:avLst/>
                <a:gdLst>
                  <a:gd name="connsiteX0" fmla="*/ 4375 w 0"/>
                  <a:gd name="connsiteY0" fmla="*/ 0 h 0"/>
                  <a:gd name="connsiteX1" fmla="*/ 0 w 0"/>
                  <a:gd name="connsiteY1" fmla="*/ 583 h 0"/>
                  <a:gd name="connsiteX2" fmla="*/ 4375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4375" y="0"/>
                    </a:moveTo>
                    <a:cubicBezTo>
                      <a:pt x="2917" y="146"/>
                      <a:pt x="1458" y="437"/>
                      <a:pt x="0" y="583"/>
                    </a:cubicBezTo>
                    <a:cubicBezTo>
                      <a:pt x="1458" y="292"/>
                      <a:pt x="2917" y="146"/>
                      <a:pt x="4375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81" name="Freeform: Shape 612">
                <a:extLst>
                  <a:ext uri="{FF2B5EF4-FFF2-40B4-BE49-F238E27FC236}">
                    <a16:creationId xmlns:a16="http://schemas.microsoft.com/office/drawing/2014/main" id="{61E20B40-4DDB-9C48-776C-1635AC567E63}"/>
                  </a:ext>
                </a:extLst>
              </p:cNvPr>
              <p:cNvSpPr/>
              <p:nvPr/>
            </p:nvSpPr>
            <p:spPr>
              <a:xfrm>
                <a:off x="10360568" y="4715375"/>
                <a:ext cx="14584" cy="14584"/>
              </a:xfrm>
              <a:custGeom>
                <a:avLst/>
                <a:gdLst>
                  <a:gd name="connsiteX0" fmla="*/ 3791 w 0"/>
                  <a:gd name="connsiteY0" fmla="*/ 0 h 0"/>
                  <a:gd name="connsiteX1" fmla="*/ 0 w 0"/>
                  <a:gd name="connsiteY1" fmla="*/ 437 h 0"/>
                  <a:gd name="connsiteX2" fmla="*/ 3791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3791" y="0"/>
                    </a:moveTo>
                    <a:cubicBezTo>
                      <a:pt x="2479" y="146"/>
                      <a:pt x="1312" y="292"/>
                      <a:pt x="0" y="437"/>
                    </a:cubicBezTo>
                    <a:cubicBezTo>
                      <a:pt x="1312" y="292"/>
                      <a:pt x="2625" y="146"/>
                      <a:pt x="3791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82" name="Freeform: Shape 613">
                <a:extLst>
                  <a:ext uri="{FF2B5EF4-FFF2-40B4-BE49-F238E27FC236}">
                    <a16:creationId xmlns:a16="http://schemas.microsoft.com/office/drawing/2014/main" id="{84F24C4B-94CC-B41C-A35F-751807CA05BE}"/>
                  </a:ext>
                </a:extLst>
              </p:cNvPr>
              <p:cNvSpPr/>
              <p:nvPr/>
            </p:nvSpPr>
            <p:spPr>
              <a:xfrm>
                <a:off x="10365527" y="4714646"/>
                <a:ext cx="14584" cy="14584"/>
              </a:xfrm>
              <a:custGeom>
                <a:avLst/>
                <a:gdLst>
                  <a:gd name="connsiteX0" fmla="*/ 3937 w 0"/>
                  <a:gd name="connsiteY0" fmla="*/ 0 h 0"/>
                  <a:gd name="connsiteX1" fmla="*/ 0 w 0"/>
                  <a:gd name="connsiteY1" fmla="*/ 437 h 0"/>
                  <a:gd name="connsiteX2" fmla="*/ 3937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3937" y="0"/>
                    </a:moveTo>
                    <a:cubicBezTo>
                      <a:pt x="2625" y="146"/>
                      <a:pt x="1312" y="292"/>
                      <a:pt x="0" y="437"/>
                    </a:cubicBezTo>
                    <a:cubicBezTo>
                      <a:pt x="1312" y="437"/>
                      <a:pt x="2625" y="146"/>
                      <a:pt x="3937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83" name="Freeform: Shape 614">
                <a:extLst>
                  <a:ext uri="{FF2B5EF4-FFF2-40B4-BE49-F238E27FC236}">
                    <a16:creationId xmlns:a16="http://schemas.microsoft.com/office/drawing/2014/main" id="{20DA0131-48E2-C5A7-B7BC-57FF7E64BE16}"/>
                  </a:ext>
                </a:extLst>
              </p:cNvPr>
              <p:cNvSpPr/>
              <p:nvPr/>
            </p:nvSpPr>
            <p:spPr>
              <a:xfrm>
                <a:off x="10341609" y="4717563"/>
                <a:ext cx="14584" cy="14584"/>
              </a:xfrm>
              <a:custGeom>
                <a:avLst/>
                <a:gdLst>
                  <a:gd name="connsiteX0" fmla="*/ 2917 w 0"/>
                  <a:gd name="connsiteY0" fmla="*/ 0 h 0"/>
                  <a:gd name="connsiteX1" fmla="*/ 0 w 0"/>
                  <a:gd name="connsiteY1" fmla="*/ 292 h 0"/>
                  <a:gd name="connsiteX2" fmla="*/ 2917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2917" y="0"/>
                    </a:moveTo>
                    <a:cubicBezTo>
                      <a:pt x="1896" y="146"/>
                      <a:pt x="1021" y="146"/>
                      <a:pt x="0" y="292"/>
                    </a:cubicBezTo>
                    <a:cubicBezTo>
                      <a:pt x="875" y="292"/>
                      <a:pt x="1896" y="146"/>
                      <a:pt x="2917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84" name="Freeform: Shape 615">
                <a:extLst>
                  <a:ext uri="{FF2B5EF4-FFF2-40B4-BE49-F238E27FC236}">
                    <a16:creationId xmlns:a16="http://schemas.microsoft.com/office/drawing/2014/main" id="{6C1C5B20-2763-A8E8-5696-348C99CD3A63}"/>
                  </a:ext>
                </a:extLst>
              </p:cNvPr>
              <p:cNvSpPr/>
              <p:nvPr/>
            </p:nvSpPr>
            <p:spPr>
              <a:xfrm>
                <a:off x="10355755" y="4715959"/>
                <a:ext cx="14584" cy="14584"/>
              </a:xfrm>
              <a:custGeom>
                <a:avLst/>
                <a:gdLst>
                  <a:gd name="connsiteX0" fmla="*/ 3646 w 0"/>
                  <a:gd name="connsiteY0" fmla="*/ 0 h 0"/>
                  <a:gd name="connsiteX1" fmla="*/ 0 w 0"/>
                  <a:gd name="connsiteY1" fmla="*/ 437 h 0"/>
                  <a:gd name="connsiteX2" fmla="*/ 3646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3646" y="0"/>
                    </a:moveTo>
                    <a:cubicBezTo>
                      <a:pt x="2479" y="146"/>
                      <a:pt x="1167" y="292"/>
                      <a:pt x="0" y="437"/>
                    </a:cubicBezTo>
                    <a:cubicBezTo>
                      <a:pt x="1167" y="292"/>
                      <a:pt x="2333" y="146"/>
                      <a:pt x="3646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85" name="Freeform: Shape 616">
                <a:extLst>
                  <a:ext uri="{FF2B5EF4-FFF2-40B4-BE49-F238E27FC236}">
                    <a16:creationId xmlns:a16="http://schemas.microsoft.com/office/drawing/2014/main" id="{DA00D681-AD54-32E4-2A5F-2CA26FD231A6}"/>
                  </a:ext>
                </a:extLst>
              </p:cNvPr>
              <p:cNvSpPr/>
              <p:nvPr/>
            </p:nvSpPr>
            <p:spPr>
              <a:xfrm>
                <a:off x="10346276" y="4716980"/>
                <a:ext cx="14584" cy="14584"/>
              </a:xfrm>
              <a:custGeom>
                <a:avLst/>
                <a:gdLst>
                  <a:gd name="connsiteX0" fmla="*/ 3208 w 0"/>
                  <a:gd name="connsiteY0" fmla="*/ 0 h 0"/>
                  <a:gd name="connsiteX1" fmla="*/ 0 w 0"/>
                  <a:gd name="connsiteY1" fmla="*/ 292 h 0"/>
                  <a:gd name="connsiteX2" fmla="*/ 3208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3208" y="0"/>
                    </a:moveTo>
                    <a:cubicBezTo>
                      <a:pt x="2187" y="146"/>
                      <a:pt x="1021" y="292"/>
                      <a:pt x="0" y="292"/>
                    </a:cubicBezTo>
                    <a:cubicBezTo>
                      <a:pt x="1021" y="292"/>
                      <a:pt x="2041" y="146"/>
                      <a:pt x="3208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86" name="Freeform: Shape 617">
                <a:extLst>
                  <a:ext uri="{FF2B5EF4-FFF2-40B4-BE49-F238E27FC236}">
                    <a16:creationId xmlns:a16="http://schemas.microsoft.com/office/drawing/2014/main" id="{1DEDB573-9A6B-B056-8C4F-57697B92EA8A}"/>
                  </a:ext>
                </a:extLst>
              </p:cNvPr>
              <p:cNvSpPr/>
              <p:nvPr/>
            </p:nvSpPr>
            <p:spPr>
              <a:xfrm>
                <a:off x="10375006" y="4713334"/>
                <a:ext cx="14584" cy="14584"/>
              </a:xfrm>
              <a:custGeom>
                <a:avLst/>
                <a:gdLst>
                  <a:gd name="connsiteX0" fmla="*/ 4667 w 0"/>
                  <a:gd name="connsiteY0" fmla="*/ 0 h 0"/>
                  <a:gd name="connsiteX1" fmla="*/ 0 w 0"/>
                  <a:gd name="connsiteY1" fmla="*/ 583 h 0"/>
                  <a:gd name="connsiteX2" fmla="*/ 4667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4667" y="0"/>
                    </a:moveTo>
                    <a:cubicBezTo>
                      <a:pt x="3062" y="146"/>
                      <a:pt x="1604" y="437"/>
                      <a:pt x="0" y="583"/>
                    </a:cubicBezTo>
                    <a:cubicBezTo>
                      <a:pt x="1604" y="437"/>
                      <a:pt x="3208" y="292"/>
                      <a:pt x="4667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87" name="Freeform: Shape 618">
                <a:extLst>
                  <a:ext uri="{FF2B5EF4-FFF2-40B4-BE49-F238E27FC236}">
                    <a16:creationId xmlns:a16="http://schemas.microsoft.com/office/drawing/2014/main" id="{B7AF9BE0-300B-27F5-552A-9E86C99367A4}"/>
                  </a:ext>
                </a:extLst>
              </p:cNvPr>
              <p:cNvSpPr/>
              <p:nvPr/>
            </p:nvSpPr>
            <p:spPr>
              <a:xfrm>
                <a:off x="10350943" y="4716542"/>
                <a:ext cx="14584" cy="14584"/>
              </a:xfrm>
              <a:custGeom>
                <a:avLst/>
                <a:gdLst>
                  <a:gd name="connsiteX0" fmla="*/ 3500 w 0"/>
                  <a:gd name="connsiteY0" fmla="*/ 0 h 0"/>
                  <a:gd name="connsiteX1" fmla="*/ 0 w 0"/>
                  <a:gd name="connsiteY1" fmla="*/ 437 h 0"/>
                  <a:gd name="connsiteX2" fmla="*/ 3500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3500" y="0"/>
                    </a:moveTo>
                    <a:cubicBezTo>
                      <a:pt x="2333" y="146"/>
                      <a:pt x="1167" y="292"/>
                      <a:pt x="0" y="437"/>
                    </a:cubicBezTo>
                    <a:cubicBezTo>
                      <a:pt x="1167" y="146"/>
                      <a:pt x="2333" y="146"/>
                      <a:pt x="3500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88" name="Freeform: Shape 619">
                <a:extLst>
                  <a:ext uri="{FF2B5EF4-FFF2-40B4-BE49-F238E27FC236}">
                    <a16:creationId xmlns:a16="http://schemas.microsoft.com/office/drawing/2014/main" id="{522ABD16-50FB-6AA8-ADDA-7CA4D5BCAFFF}"/>
                  </a:ext>
                </a:extLst>
              </p:cNvPr>
              <p:cNvSpPr/>
              <p:nvPr/>
            </p:nvSpPr>
            <p:spPr>
              <a:xfrm>
                <a:off x="10328630" y="4719021"/>
                <a:ext cx="14584" cy="14584"/>
              </a:xfrm>
              <a:custGeom>
                <a:avLst/>
                <a:gdLst>
                  <a:gd name="connsiteX0" fmla="*/ 0 w 0"/>
                  <a:gd name="connsiteY0" fmla="*/ 146 h 0"/>
                  <a:gd name="connsiteX1" fmla="*/ 2187 w 0"/>
                  <a:gd name="connsiteY1" fmla="*/ 0 h 0"/>
                  <a:gd name="connsiteX2" fmla="*/ 0 w 0"/>
                  <a:gd name="connsiteY2" fmla="*/ 146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146"/>
                    </a:moveTo>
                    <a:cubicBezTo>
                      <a:pt x="729" y="146"/>
                      <a:pt x="1458" y="0"/>
                      <a:pt x="2187" y="0"/>
                    </a:cubicBezTo>
                    <a:cubicBezTo>
                      <a:pt x="1458" y="0"/>
                      <a:pt x="729" y="0"/>
                      <a:pt x="0" y="146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89" name="Freeform: Shape 620">
                <a:extLst>
                  <a:ext uri="{FF2B5EF4-FFF2-40B4-BE49-F238E27FC236}">
                    <a16:creationId xmlns:a16="http://schemas.microsoft.com/office/drawing/2014/main" id="{D3F75D0C-6575-0336-A07F-D435419ED074}"/>
                  </a:ext>
                </a:extLst>
              </p:cNvPr>
              <p:cNvSpPr/>
              <p:nvPr/>
            </p:nvSpPr>
            <p:spPr>
              <a:xfrm>
                <a:off x="10317837" y="4719751"/>
                <a:ext cx="14584" cy="14584"/>
              </a:xfrm>
              <a:custGeom>
                <a:avLst/>
                <a:gdLst>
                  <a:gd name="connsiteX0" fmla="*/ 0 w 0"/>
                  <a:gd name="connsiteY0" fmla="*/ 146 h 0"/>
                  <a:gd name="connsiteX1" fmla="*/ 1458 w 0"/>
                  <a:gd name="connsiteY1" fmla="*/ 0 h 0"/>
                  <a:gd name="connsiteX2" fmla="*/ 0 w 0"/>
                  <a:gd name="connsiteY2" fmla="*/ 146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146"/>
                    </a:moveTo>
                    <a:cubicBezTo>
                      <a:pt x="437" y="146"/>
                      <a:pt x="875" y="146"/>
                      <a:pt x="1458" y="0"/>
                    </a:cubicBezTo>
                    <a:cubicBezTo>
                      <a:pt x="875" y="0"/>
                      <a:pt x="437" y="0"/>
                      <a:pt x="0" y="146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90" name="Freeform: Shape 621">
                <a:extLst>
                  <a:ext uri="{FF2B5EF4-FFF2-40B4-BE49-F238E27FC236}">
                    <a16:creationId xmlns:a16="http://schemas.microsoft.com/office/drawing/2014/main" id="{F15DC94A-139D-E609-F571-DFE1F37F7ECB}"/>
                  </a:ext>
                </a:extLst>
              </p:cNvPr>
              <p:cNvSpPr/>
              <p:nvPr/>
            </p:nvSpPr>
            <p:spPr>
              <a:xfrm>
                <a:off x="10314775" y="4719897"/>
                <a:ext cx="14584" cy="145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1021 w 0"/>
                  <a:gd name="connsiteY1" fmla="*/ 0 h 0"/>
                  <a:gd name="connsiteX2" fmla="*/ 0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292" y="0"/>
                      <a:pt x="729" y="0"/>
                      <a:pt x="1021" y="0"/>
                    </a:cubicBezTo>
                    <a:cubicBezTo>
                      <a:pt x="583" y="0"/>
                      <a:pt x="292" y="0"/>
                      <a:pt x="0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91" name="Freeform: Shape 622">
                <a:extLst>
                  <a:ext uri="{FF2B5EF4-FFF2-40B4-BE49-F238E27FC236}">
                    <a16:creationId xmlns:a16="http://schemas.microsoft.com/office/drawing/2014/main" id="{CC7FBC8F-7A85-D0D1-BCA0-DB0EAAB3C95D}"/>
                  </a:ext>
                </a:extLst>
              </p:cNvPr>
              <p:cNvSpPr/>
              <p:nvPr/>
            </p:nvSpPr>
            <p:spPr>
              <a:xfrm>
                <a:off x="10337088" y="4718001"/>
                <a:ext cx="14584" cy="14584"/>
              </a:xfrm>
              <a:custGeom>
                <a:avLst/>
                <a:gdLst>
                  <a:gd name="connsiteX0" fmla="*/ 0 w 0"/>
                  <a:gd name="connsiteY0" fmla="*/ 292 h 0"/>
                  <a:gd name="connsiteX1" fmla="*/ 2771 w 0"/>
                  <a:gd name="connsiteY1" fmla="*/ 0 h 0"/>
                  <a:gd name="connsiteX2" fmla="*/ 0 w 0"/>
                  <a:gd name="connsiteY2" fmla="*/ 29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292"/>
                    </a:moveTo>
                    <a:cubicBezTo>
                      <a:pt x="875" y="146"/>
                      <a:pt x="1750" y="146"/>
                      <a:pt x="2771" y="0"/>
                    </a:cubicBezTo>
                    <a:cubicBezTo>
                      <a:pt x="1896" y="146"/>
                      <a:pt x="1021" y="292"/>
                      <a:pt x="0" y="292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92" name="Freeform: Shape 623">
                <a:extLst>
                  <a:ext uri="{FF2B5EF4-FFF2-40B4-BE49-F238E27FC236}">
                    <a16:creationId xmlns:a16="http://schemas.microsoft.com/office/drawing/2014/main" id="{1A28F380-E2AB-FF2D-3670-EDDF9BED4CE2}"/>
                  </a:ext>
                </a:extLst>
              </p:cNvPr>
              <p:cNvSpPr/>
              <p:nvPr/>
            </p:nvSpPr>
            <p:spPr>
              <a:xfrm>
                <a:off x="10332859" y="4718438"/>
                <a:ext cx="14584" cy="14584"/>
              </a:xfrm>
              <a:custGeom>
                <a:avLst/>
                <a:gdLst>
                  <a:gd name="connsiteX0" fmla="*/ 0 w 0"/>
                  <a:gd name="connsiteY0" fmla="*/ 292 h 0"/>
                  <a:gd name="connsiteX1" fmla="*/ 2333 w 0"/>
                  <a:gd name="connsiteY1" fmla="*/ 0 h 0"/>
                  <a:gd name="connsiteX2" fmla="*/ 0 w 0"/>
                  <a:gd name="connsiteY2" fmla="*/ 29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292"/>
                    </a:moveTo>
                    <a:cubicBezTo>
                      <a:pt x="729" y="292"/>
                      <a:pt x="1604" y="146"/>
                      <a:pt x="2333" y="0"/>
                    </a:cubicBezTo>
                    <a:cubicBezTo>
                      <a:pt x="1604" y="146"/>
                      <a:pt x="729" y="292"/>
                      <a:pt x="0" y="292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93" name="Freeform: Shape 624">
                <a:extLst>
                  <a:ext uri="{FF2B5EF4-FFF2-40B4-BE49-F238E27FC236}">
                    <a16:creationId xmlns:a16="http://schemas.microsoft.com/office/drawing/2014/main" id="{4CF69160-76A3-932F-A615-8920C16AE19C}"/>
                  </a:ext>
                </a:extLst>
              </p:cNvPr>
              <p:cNvSpPr/>
              <p:nvPr/>
            </p:nvSpPr>
            <p:spPr>
              <a:xfrm>
                <a:off x="10321192" y="4719459"/>
                <a:ext cx="14584" cy="14584"/>
              </a:xfrm>
              <a:custGeom>
                <a:avLst/>
                <a:gdLst>
                  <a:gd name="connsiteX0" fmla="*/ 0 w 0"/>
                  <a:gd name="connsiteY0" fmla="*/ 146 h 0"/>
                  <a:gd name="connsiteX1" fmla="*/ 1750 w 0"/>
                  <a:gd name="connsiteY1" fmla="*/ 0 h 0"/>
                  <a:gd name="connsiteX2" fmla="*/ 0 w 0"/>
                  <a:gd name="connsiteY2" fmla="*/ 146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146"/>
                    </a:moveTo>
                    <a:cubicBezTo>
                      <a:pt x="583" y="146"/>
                      <a:pt x="1167" y="0"/>
                      <a:pt x="1750" y="0"/>
                    </a:cubicBezTo>
                    <a:cubicBezTo>
                      <a:pt x="1021" y="146"/>
                      <a:pt x="437" y="146"/>
                      <a:pt x="0" y="146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94" name="Freeform: Shape 625">
                <a:extLst>
                  <a:ext uri="{FF2B5EF4-FFF2-40B4-BE49-F238E27FC236}">
                    <a16:creationId xmlns:a16="http://schemas.microsoft.com/office/drawing/2014/main" id="{2EC36D2C-94E6-FFA9-D9AA-294027161657}"/>
                  </a:ext>
                </a:extLst>
              </p:cNvPr>
              <p:cNvSpPr/>
              <p:nvPr/>
            </p:nvSpPr>
            <p:spPr>
              <a:xfrm>
                <a:off x="10324838" y="4719313"/>
                <a:ext cx="14584" cy="14584"/>
              </a:xfrm>
              <a:custGeom>
                <a:avLst/>
                <a:gdLst>
                  <a:gd name="connsiteX0" fmla="*/ 0 w 0"/>
                  <a:gd name="connsiteY0" fmla="*/ 146 h 0"/>
                  <a:gd name="connsiteX1" fmla="*/ 1896 w 0"/>
                  <a:gd name="connsiteY1" fmla="*/ 0 h 0"/>
                  <a:gd name="connsiteX2" fmla="*/ 0 w 0"/>
                  <a:gd name="connsiteY2" fmla="*/ 146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146"/>
                    </a:moveTo>
                    <a:cubicBezTo>
                      <a:pt x="583" y="146"/>
                      <a:pt x="1312" y="0"/>
                      <a:pt x="1896" y="0"/>
                    </a:cubicBezTo>
                    <a:cubicBezTo>
                      <a:pt x="1312" y="0"/>
                      <a:pt x="583" y="0"/>
                      <a:pt x="0" y="146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grpSp>
            <p:nvGrpSpPr>
              <p:cNvPr id="95" name="Graphic 1">
                <a:extLst>
                  <a:ext uri="{FF2B5EF4-FFF2-40B4-BE49-F238E27FC236}">
                    <a16:creationId xmlns:a16="http://schemas.microsoft.com/office/drawing/2014/main" id="{85539385-C161-16D7-C905-594E86B2681C}"/>
                  </a:ext>
                </a:extLst>
              </p:cNvPr>
              <p:cNvGrpSpPr/>
              <p:nvPr/>
            </p:nvGrpSpPr>
            <p:grpSpPr>
              <a:xfrm>
                <a:off x="9691172" y="4404887"/>
                <a:ext cx="583351" cy="641687"/>
                <a:chOff x="9691172" y="4404887"/>
                <a:chExt cx="583351" cy="641687"/>
              </a:xfrm>
              <a:grpFill/>
            </p:grpSpPr>
            <p:sp>
              <p:nvSpPr>
                <p:cNvPr id="219" name="Freeform: Shape 627">
                  <a:extLst>
                    <a:ext uri="{FF2B5EF4-FFF2-40B4-BE49-F238E27FC236}">
                      <a16:creationId xmlns:a16="http://schemas.microsoft.com/office/drawing/2014/main" id="{133A104C-9A4B-DF1F-34BB-807F41148ED4}"/>
                    </a:ext>
                  </a:extLst>
                </p:cNvPr>
                <p:cNvSpPr/>
                <p:nvPr/>
              </p:nvSpPr>
              <p:spPr>
                <a:xfrm>
                  <a:off x="9691172" y="4404887"/>
                  <a:ext cx="583351" cy="641687"/>
                </a:xfrm>
                <a:custGeom>
                  <a:avLst/>
                  <a:gdLst>
                    <a:gd name="connsiteX0" fmla="*/ 299988 w 583351"/>
                    <a:gd name="connsiteY0" fmla="*/ 475577 h 641686"/>
                    <a:gd name="connsiteX1" fmla="*/ 356136 w 583351"/>
                    <a:gd name="connsiteY1" fmla="*/ 538579 h 641686"/>
                    <a:gd name="connsiteX2" fmla="*/ 425993 w 583351"/>
                    <a:gd name="connsiteY2" fmla="*/ 569497 h 641686"/>
                    <a:gd name="connsiteX3" fmla="*/ 429492 w 583351"/>
                    <a:gd name="connsiteY3" fmla="*/ 584372 h 641686"/>
                    <a:gd name="connsiteX4" fmla="*/ 408929 w 583351"/>
                    <a:gd name="connsiteY4" fmla="*/ 631332 h 641686"/>
                    <a:gd name="connsiteX5" fmla="*/ 407471 w 583351"/>
                    <a:gd name="connsiteY5" fmla="*/ 654374 h 641686"/>
                    <a:gd name="connsiteX6" fmla="*/ 426868 w 583351"/>
                    <a:gd name="connsiteY6" fmla="*/ 645916 h 641686"/>
                    <a:gd name="connsiteX7" fmla="*/ 439118 w 583351"/>
                    <a:gd name="connsiteY7" fmla="*/ 615290 h 641686"/>
                    <a:gd name="connsiteX8" fmla="*/ 462014 w 583351"/>
                    <a:gd name="connsiteY8" fmla="*/ 606102 h 641686"/>
                    <a:gd name="connsiteX9" fmla="*/ 481848 w 583351"/>
                    <a:gd name="connsiteY9" fmla="*/ 615290 h 641686"/>
                    <a:gd name="connsiteX10" fmla="*/ 507807 w 583351"/>
                    <a:gd name="connsiteY10" fmla="*/ 615290 h 641686"/>
                    <a:gd name="connsiteX11" fmla="*/ 524287 w 583351"/>
                    <a:gd name="connsiteY11" fmla="*/ 605373 h 641686"/>
                    <a:gd name="connsiteX12" fmla="*/ 519766 w 583351"/>
                    <a:gd name="connsiteY12" fmla="*/ 570955 h 641686"/>
                    <a:gd name="connsiteX13" fmla="*/ 529100 w 583351"/>
                    <a:gd name="connsiteY13" fmla="*/ 524141 h 641686"/>
                    <a:gd name="connsiteX14" fmla="*/ 583497 w 583351"/>
                    <a:gd name="connsiteY14" fmla="*/ 439847 h 641686"/>
                    <a:gd name="connsiteX15" fmla="*/ 538579 w 583351"/>
                    <a:gd name="connsiteY15" fmla="*/ 422930 h 641686"/>
                    <a:gd name="connsiteX16" fmla="*/ 502995 w 583351"/>
                    <a:gd name="connsiteY16" fmla="*/ 389241 h 641686"/>
                    <a:gd name="connsiteX17" fmla="*/ 489869 w 583351"/>
                    <a:gd name="connsiteY17" fmla="*/ 366782 h 641686"/>
                    <a:gd name="connsiteX18" fmla="*/ 476744 w 583351"/>
                    <a:gd name="connsiteY18" fmla="*/ 344323 h 641686"/>
                    <a:gd name="connsiteX19" fmla="*/ 484182 w 583351"/>
                    <a:gd name="connsiteY19" fmla="*/ 321864 h 641686"/>
                    <a:gd name="connsiteX20" fmla="*/ 490599 w 583351"/>
                    <a:gd name="connsiteY20" fmla="*/ 262216 h 641686"/>
                    <a:gd name="connsiteX21" fmla="*/ 492495 w 583351"/>
                    <a:gd name="connsiteY21" fmla="*/ 264842 h 641686"/>
                    <a:gd name="connsiteX22" fmla="*/ 471931 w 583351"/>
                    <a:gd name="connsiteY22" fmla="*/ 235091 h 641686"/>
                    <a:gd name="connsiteX23" fmla="*/ 481119 w 583351"/>
                    <a:gd name="connsiteY23" fmla="*/ 221382 h 641686"/>
                    <a:gd name="connsiteX24" fmla="*/ 490307 w 583351"/>
                    <a:gd name="connsiteY24" fmla="*/ 209860 h 641686"/>
                    <a:gd name="connsiteX25" fmla="*/ 483453 w 583351"/>
                    <a:gd name="connsiteY25" fmla="*/ 198340 h 641686"/>
                    <a:gd name="connsiteX26" fmla="*/ 458223 w 583351"/>
                    <a:gd name="connsiteY26" fmla="*/ 200673 h 641686"/>
                    <a:gd name="connsiteX27" fmla="*/ 426138 w 583351"/>
                    <a:gd name="connsiteY27" fmla="*/ 230424 h 641686"/>
                    <a:gd name="connsiteX28" fmla="*/ 403242 w 583351"/>
                    <a:gd name="connsiteY28" fmla="*/ 230424 h 641686"/>
                    <a:gd name="connsiteX29" fmla="*/ 341406 w 583351"/>
                    <a:gd name="connsiteY29" fmla="*/ 202861 h 641686"/>
                    <a:gd name="connsiteX30" fmla="*/ 332218 w 583351"/>
                    <a:gd name="connsiteY30" fmla="*/ 154734 h 641686"/>
                    <a:gd name="connsiteX31" fmla="*/ 297801 w 583351"/>
                    <a:gd name="connsiteY31" fmla="*/ 118129 h 641686"/>
                    <a:gd name="connsiteX32" fmla="*/ 254196 w 583351"/>
                    <a:gd name="connsiteY32" fmla="*/ 99753 h 641686"/>
                    <a:gd name="connsiteX33" fmla="*/ 240487 w 583351"/>
                    <a:gd name="connsiteY33" fmla="*/ 56148 h 641686"/>
                    <a:gd name="connsiteX34" fmla="*/ 210736 w 583351"/>
                    <a:gd name="connsiteY34" fmla="*/ 46960 h 641686"/>
                    <a:gd name="connsiteX35" fmla="*/ 167130 w 583351"/>
                    <a:gd name="connsiteY35" fmla="*/ 10354 h 641686"/>
                    <a:gd name="connsiteX36" fmla="*/ 73211 w 583351"/>
                    <a:gd name="connsiteY36" fmla="*/ 0 h 641686"/>
                    <a:gd name="connsiteX37" fmla="*/ 60668 w 583351"/>
                    <a:gd name="connsiteY37" fmla="*/ 19542 h 641686"/>
                    <a:gd name="connsiteX38" fmla="*/ 28584 w 583351"/>
                    <a:gd name="connsiteY38" fmla="*/ 29897 h 641686"/>
                    <a:gd name="connsiteX39" fmla="*/ 0 w 583351"/>
                    <a:gd name="connsiteY39" fmla="*/ 70002 h 641686"/>
                    <a:gd name="connsiteX40" fmla="*/ 18375 w 583351"/>
                    <a:gd name="connsiteY40" fmla="*/ 137671 h 641686"/>
                    <a:gd name="connsiteX41" fmla="*/ 32084 w 583351"/>
                    <a:gd name="connsiteY41" fmla="*/ 148025 h 641686"/>
                    <a:gd name="connsiteX42" fmla="*/ 65335 w 583351"/>
                    <a:gd name="connsiteY42" fmla="*/ 165234 h 641686"/>
                    <a:gd name="connsiteX43" fmla="*/ 65335 w 583351"/>
                    <a:gd name="connsiteY43" fmla="*/ 173255 h 641686"/>
                    <a:gd name="connsiteX44" fmla="*/ 48127 w 583351"/>
                    <a:gd name="connsiteY44" fmla="*/ 182443 h 641686"/>
                    <a:gd name="connsiteX45" fmla="*/ 52647 w 583351"/>
                    <a:gd name="connsiteY45" fmla="*/ 211027 h 641686"/>
                    <a:gd name="connsiteX46" fmla="*/ 72190 w 583351"/>
                    <a:gd name="connsiteY46" fmla="*/ 237424 h 641686"/>
                    <a:gd name="connsiteX47" fmla="*/ 72190 w 583351"/>
                    <a:gd name="connsiteY47" fmla="*/ 254633 h 641686"/>
                    <a:gd name="connsiteX48" fmla="*/ 61835 w 583351"/>
                    <a:gd name="connsiteY48" fmla="*/ 269508 h 641686"/>
                    <a:gd name="connsiteX49" fmla="*/ 50314 w 583351"/>
                    <a:gd name="connsiteY49" fmla="*/ 303926 h 641686"/>
                    <a:gd name="connsiteX50" fmla="*/ 68690 w 583351"/>
                    <a:gd name="connsiteY50" fmla="*/ 310780 h 641686"/>
                    <a:gd name="connsiteX51" fmla="*/ 101941 w 583351"/>
                    <a:gd name="connsiteY51" fmla="*/ 341698 h 641686"/>
                    <a:gd name="connsiteX52" fmla="*/ 104274 w 583351"/>
                    <a:gd name="connsiteY52" fmla="*/ 366928 h 641686"/>
                    <a:gd name="connsiteX53" fmla="*/ 99753 w 583351"/>
                    <a:gd name="connsiteY53" fmla="*/ 376116 h 641686"/>
                    <a:gd name="connsiteX54" fmla="*/ 94065 w 583351"/>
                    <a:gd name="connsiteY54" fmla="*/ 377282 h 641686"/>
                    <a:gd name="connsiteX55" fmla="*/ 80357 w 583351"/>
                    <a:gd name="connsiteY55" fmla="*/ 372762 h 641686"/>
                    <a:gd name="connsiteX56" fmla="*/ 65481 w 583351"/>
                    <a:gd name="connsiteY56" fmla="*/ 373928 h 641686"/>
                    <a:gd name="connsiteX57" fmla="*/ 73502 w 583351"/>
                    <a:gd name="connsiteY57" fmla="*/ 400325 h 641686"/>
                    <a:gd name="connsiteX58" fmla="*/ 81523 w 583351"/>
                    <a:gd name="connsiteY58" fmla="*/ 426721 h 641686"/>
                    <a:gd name="connsiteX59" fmla="*/ 68981 w 583351"/>
                    <a:gd name="connsiteY59" fmla="*/ 434743 h 641686"/>
                    <a:gd name="connsiteX60" fmla="*/ 68981 w 583351"/>
                    <a:gd name="connsiteY60" fmla="*/ 447284 h 641686"/>
                    <a:gd name="connsiteX61" fmla="*/ 192797 w 583351"/>
                    <a:gd name="connsiteY61" fmla="*/ 541204 h 641686"/>
                    <a:gd name="connsiteX62" fmla="*/ 261487 w 583351"/>
                    <a:gd name="connsiteY62" fmla="*/ 551558 h 641686"/>
                    <a:gd name="connsiteX63" fmla="*/ 285551 w 583351"/>
                    <a:gd name="connsiteY63" fmla="*/ 519474 h 641686"/>
                    <a:gd name="connsiteX64" fmla="*/ 271842 w 583351"/>
                    <a:gd name="connsiteY64" fmla="*/ 504599 h 641686"/>
                    <a:gd name="connsiteX65" fmla="*/ 283363 w 583351"/>
                    <a:gd name="connsiteY65" fmla="*/ 490890 h 641686"/>
                    <a:gd name="connsiteX66" fmla="*/ 299988 w 583351"/>
                    <a:gd name="connsiteY66" fmla="*/ 475577 h 64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583351" h="641686">
                      <a:moveTo>
                        <a:pt x="299988" y="475577"/>
                      </a:moveTo>
                      <a:lnTo>
                        <a:pt x="356136" y="538579"/>
                      </a:lnTo>
                      <a:lnTo>
                        <a:pt x="425993" y="569497"/>
                      </a:lnTo>
                      <a:lnTo>
                        <a:pt x="429492" y="584372"/>
                      </a:lnTo>
                      <a:lnTo>
                        <a:pt x="408929" y="631332"/>
                      </a:lnTo>
                      <a:lnTo>
                        <a:pt x="407471" y="654374"/>
                      </a:lnTo>
                      <a:lnTo>
                        <a:pt x="426868" y="645916"/>
                      </a:lnTo>
                      <a:lnTo>
                        <a:pt x="439118" y="615290"/>
                      </a:lnTo>
                      <a:lnTo>
                        <a:pt x="462014" y="606102"/>
                      </a:lnTo>
                      <a:lnTo>
                        <a:pt x="481848" y="615290"/>
                      </a:lnTo>
                      <a:lnTo>
                        <a:pt x="507807" y="615290"/>
                      </a:lnTo>
                      <a:lnTo>
                        <a:pt x="524287" y="605373"/>
                      </a:lnTo>
                      <a:cubicBezTo>
                        <a:pt x="520787" y="591810"/>
                        <a:pt x="519766" y="570955"/>
                        <a:pt x="519766" y="570955"/>
                      </a:cubicBezTo>
                      <a:lnTo>
                        <a:pt x="529100" y="524141"/>
                      </a:lnTo>
                      <a:lnTo>
                        <a:pt x="583497" y="439847"/>
                      </a:lnTo>
                      <a:lnTo>
                        <a:pt x="538579" y="422930"/>
                      </a:lnTo>
                      <a:cubicBezTo>
                        <a:pt x="538579" y="422930"/>
                        <a:pt x="504891" y="396679"/>
                        <a:pt x="502995" y="389241"/>
                      </a:cubicBezTo>
                      <a:cubicBezTo>
                        <a:pt x="501099" y="381803"/>
                        <a:pt x="489869" y="366782"/>
                        <a:pt x="489869" y="366782"/>
                      </a:cubicBezTo>
                      <a:lnTo>
                        <a:pt x="476744" y="344323"/>
                      </a:lnTo>
                      <a:lnTo>
                        <a:pt x="484182" y="321864"/>
                      </a:lnTo>
                      <a:lnTo>
                        <a:pt x="490599" y="262216"/>
                      </a:lnTo>
                      <a:lnTo>
                        <a:pt x="492495" y="264842"/>
                      </a:lnTo>
                      <a:lnTo>
                        <a:pt x="471931" y="235091"/>
                      </a:lnTo>
                      <a:lnTo>
                        <a:pt x="481119" y="221382"/>
                      </a:lnTo>
                      <a:lnTo>
                        <a:pt x="490307" y="209860"/>
                      </a:lnTo>
                      <a:lnTo>
                        <a:pt x="483453" y="198340"/>
                      </a:lnTo>
                      <a:lnTo>
                        <a:pt x="458223" y="200673"/>
                      </a:lnTo>
                      <a:lnTo>
                        <a:pt x="426138" y="230424"/>
                      </a:lnTo>
                      <a:lnTo>
                        <a:pt x="403242" y="230424"/>
                      </a:lnTo>
                      <a:cubicBezTo>
                        <a:pt x="403242" y="230424"/>
                        <a:pt x="350594" y="207527"/>
                        <a:pt x="341406" y="202861"/>
                      </a:cubicBezTo>
                      <a:cubicBezTo>
                        <a:pt x="332218" y="198340"/>
                        <a:pt x="332218" y="154734"/>
                        <a:pt x="332218" y="154734"/>
                      </a:cubicBezTo>
                      <a:lnTo>
                        <a:pt x="297801" y="118129"/>
                      </a:lnTo>
                      <a:lnTo>
                        <a:pt x="254196" y="99753"/>
                      </a:lnTo>
                      <a:lnTo>
                        <a:pt x="240487" y="56148"/>
                      </a:lnTo>
                      <a:lnTo>
                        <a:pt x="210736" y="46960"/>
                      </a:lnTo>
                      <a:lnTo>
                        <a:pt x="167130" y="10354"/>
                      </a:lnTo>
                      <a:lnTo>
                        <a:pt x="73211" y="0"/>
                      </a:lnTo>
                      <a:lnTo>
                        <a:pt x="60668" y="19542"/>
                      </a:lnTo>
                      <a:lnTo>
                        <a:pt x="28584" y="29897"/>
                      </a:lnTo>
                      <a:lnTo>
                        <a:pt x="0" y="70002"/>
                      </a:lnTo>
                      <a:cubicBezTo>
                        <a:pt x="0" y="70002"/>
                        <a:pt x="16042" y="130671"/>
                        <a:pt x="18375" y="137671"/>
                      </a:cubicBezTo>
                      <a:cubicBezTo>
                        <a:pt x="20709" y="144525"/>
                        <a:pt x="32084" y="148025"/>
                        <a:pt x="32084" y="148025"/>
                      </a:cubicBezTo>
                      <a:cubicBezTo>
                        <a:pt x="32084" y="148025"/>
                        <a:pt x="61835" y="161734"/>
                        <a:pt x="65335" y="165234"/>
                      </a:cubicBezTo>
                      <a:cubicBezTo>
                        <a:pt x="68835" y="168734"/>
                        <a:pt x="65335" y="169755"/>
                        <a:pt x="65335" y="173255"/>
                      </a:cubicBezTo>
                      <a:cubicBezTo>
                        <a:pt x="65335" y="176755"/>
                        <a:pt x="52793" y="178943"/>
                        <a:pt x="48127" y="182443"/>
                      </a:cubicBezTo>
                      <a:cubicBezTo>
                        <a:pt x="43606" y="185943"/>
                        <a:pt x="52647" y="211027"/>
                        <a:pt x="52647" y="211027"/>
                      </a:cubicBezTo>
                      <a:cubicBezTo>
                        <a:pt x="52647" y="211027"/>
                        <a:pt x="71023" y="232757"/>
                        <a:pt x="72190" y="237424"/>
                      </a:cubicBezTo>
                      <a:cubicBezTo>
                        <a:pt x="73356" y="241945"/>
                        <a:pt x="72190" y="254633"/>
                        <a:pt x="72190" y="254633"/>
                      </a:cubicBezTo>
                      <a:lnTo>
                        <a:pt x="61835" y="269508"/>
                      </a:lnTo>
                      <a:lnTo>
                        <a:pt x="50314" y="303926"/>
                      </a:lnTo>
                      <a:lnTo>
                        <a:pt x="68690" y="310780"/>
                      </a:lnTo>
                      <a:lnTo>
                        <a:pt x="101941" y="341698"/>
                      </a:lnTo>
                      <a:lnTo>
                        <a:pt x="104274" y="366928"/>
                      </a:lnTo>
                      <a:lnTo>
                        <a:pt x="99753" y="376116"/>
                      </a:lnTo>
                      <a:lnTo>
                        <a:pt x="94065" y="377282"/>
                      </a:lnTo>
                      <a:lnTo>
                        <a:pt x="80357" y="372762"/>
                      </a:lnTo>
                      <a:lnTo>
                        <a:pt x="65481" y="373928"/>
                      </a:lnTo>
                      <a:lnTo>
                        <a:pt x="73502" y="400325"/>
                      </a:lnTo>
                      <a:lnTo>
                        <a:pt x="81523" y="426721"/>
                      </a:lnTo>
                      <a:lnTo>
                        <a:pt x="68981" y="434743"/>
                      </a:lnTo>
                      <a:lnTo>
                        <a:pt x="68981" y="447284"/>
                      </a:lnTo>
                      <a:lnTo>
                        <a:pt x="192797" y="541204"/>
                      </a:lnTo>
                      <a:lnTo>
                        <a:pt x="261487" y="551558"/>
                      </a:lnTo>
                      <a:lnTo>
                        <a:pt x="285551" y="519474"/>
                      </a:lnTo>
                      <a:lnTo>
                        <a:pt x="271842" y="504599"/>
                      </a:lnTo>
                      <a:lnTo>
                        <a:pt x="283363" y="490890"/>
                      </a:lnTo>
                      <a:lnTo>
                        <a:pt x="299988" y="475577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20" name="Freeform: Shape 628">
                  <a:extLst>
                    <a:ext uri="{FF2B5EF4-FFF2-40B4-BE49-F238E27FC236}">
                      <a16:creationId xmlns:a16="http://schemas.microsoft.com/office/drawing/2014/main" id="{8B39EC50-6598-239A-4FA9-A583B9BB6C5F}"/>
                    </a:ext>
                  </a:extLst>
                </p:cNvPr>
                <p:cNvSpPr/>
                <p:nvPr/>
              </p:nvSpPr>
              <p:spPr>
                <a:xfrm>
                  <a:off x="10218668" y="5018864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292 w 0"/>
                    <a:gd name="connsiteY1" fmla="*/ 437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46" y="146"/>
                        <a:pt x="146" y="292"/>
                        <a:pt x="292" y="437"/>
                      </a:cubicBezTo>
                      <a:cubicBezTo>
                        <a:pt x="146" y="292"/>
                        <a:pt x="146" y="146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21" name="Freeform: Shape 629">
                  <a:extLst>
                    <a:ext uri="{FF2B5EF4-FFF2-40B4-BE49-F238E27FC236}">
                      <a16:creationId xmlns:a16="http://schemas.microsoft.com/office/drawing/2014/main" id="{63491E03-7EDD-4E16-9E2A-62959243C396}"/>
                    </a:ext>
                  </a:extLst>
                </p:cNvPr>
                <p:cNvSpPr/>
                <p:nvPr/>
              </p:nvSpPr>
              <p:spPr>
                <a:xfrm>
                  <a:off x="10216480" y="5013614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292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146"/>
                        <a:pt x="0" y="146"/>
                        <a:pt x="0" y="292"/>
                      </a:cubicBezTo>
                      <a:cubicBezTo>
                        <a:pt x="0" y="146"/>
                        <a:pt x="0" y="146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22" name="Freeform: Shape 630">
                  <a:extLst>
                    <a:ext uri="{FF2B5EF4-FFF2-40B4-BE49-F238E27FC236}">
                      <a16:creationId xmlns:a16="http://schemas.microsoft.com/office/drawing/2014/main" id="{3B213CED-0BBA-5AB1-339C-8549130C59B2}"/>
                    </a:ext>
                  </a:extLst>
                </p:cNvPr>
                <p:cNvSpPr/>
                <p:nvPr/>
              </p:nvSpPr>
              <p:spPr>
                <a:xfrm>
                  <a:off x="10217501" y="5016531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146 w 0"/>
                    <a:gd name="connsiteY1" fmla="*/ 437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146"/>
                        <a:pt x="146" y="292"/>
                        <a:pt x="146" y="437"/>
                      </a:cubicBezTo>
                      <a:cubicBezTo>
                        <a:pt x="146" y="292"/>
                        <a:pt x="0" y="146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</p:grpSp>
          <p:sp>
            <p:nvSpPr>
              <p:cNvPr id="96" name="Freeform: Shape 631">
                <a:extLst>
                  <a:ext uri="{FF2B5EF4-FFF2-40B4-BE49-F238E27FC236}">
                    <a16:creationId xmlns:a16="http://schemas.microsoft.com/office/drawing/2014/main" id="{CBDBB286-3D2D-B366-B0A8-E71A958315C0}"/>
                  </a:ext>
                </a:extLst>
              </p:cNvPr>
              <p:cNvSpPr/>
              <p:nvPr/>
            </p:nvSpPr>
            <p:spPr>
              <a:xfrm>
                <a:off x="10000349" y="5160764"/>
                <a:ext cx="14584" cy="145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1312 w 0"/>
                  <a:gd name="connsiteY1" fmla="*/ 4229 h 0"/>
                  <a:gd name="connsiteX2" fmla="*/ 1312 w 0"/>
                  <a:gd name="connsiteY2" fmla="*/ 4229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1312" y="4229"/>
                    </a:lnTo>
                    <a:lnTo>
                      <a:pt x="1312" y="4229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97" name="Freeform: Shape 632">
                <a:extLst>
                  <a:ext uri="{FF2B5EF4-FFF2-40B4-BE49-F238E27FC236}">
                    <a16:creationId xmlns:a16="http://schemas.microsoft.com/office/drawing/2014/main" id="{D1273D15-5FF9-1087-46E5-91A038402075}"/>
                  </a:ext>
                </a:extLst>
              </p:cNvPr>
              <p:cNvSpPr/>
              <p:nvPr/>
            </p:nvSpPr>
            <p:spPr>
              <a:xfrm>
                <a:off x="9910950" y="4880464"/>
                <a:ext cx="204173" cy="247924"/>
              </a:xfrm>
              <a:custGeom>
                <a:avLst/>
                <a:gdLst>
                  <a:gd name="connsiteX0" fmla="*/ 189006 w 204173"/>
                  <a:gd name="connsiteY0" fmla="*/ 155755 h 247924"/>
                  <a:gd name="connsiteX1" fmla="*/ 209715 w 204173"/>
                  <a:gd name="connsiteY1" fmla="*/ 108795 h 247924"/>
                  <a:gd name="connsiteX2" fmla="*/ 206215 w 204173"/>
                  <a:gd name="connsiteY2" fmla="*/ 93920 h 247924"/>
                  <a:gd name="connsiteX3" fmla="*/ 136359 w 204173"/>
                  <a:gd name="connsiteY3" fmla="*/ 63002 h 247924"/>
                  <a:gd name="connsiteX4" fmla="*/ 80211 w 204173"/>
                  <a:gd name="connsiteY4" fmla="*/ 0 h 247924"/>
                  <a:gd name="connsiteX5" fmla="*/ 63002 w 204173"/>
                  <a:gd name="connsiteY5" fmla="*/ 14876 h 247924"/>
                  <a:gd name="connsiteX6" fmla="*/ 51627 w 204173"/>
                  <a:gd name="connsiteY6" fmla="*/ 28584 h 247924"/>
                  <a:gd name="connsiteX7" fmla="*/ 65336 w 204173"/>
                  <a:gd name="connsiteY7" fmla="*/ 43460 h 247924"/>
                  <a:gd name="connsiteX8" fmla="*/ 41272 w 204173"/>
                  <a:gd name="connsiteY8" fmla="*/ 75544 h 247924"/>
                  <a:gd name="connsiteX9" fmla="*/ 35584 w 204173"/>
                  <a:gd name="connsiteY9" fmla="*/ 91586 h 247924"/>
                  <a:gd name="connsiteX10" fmla="*/ 26397 w 204173"/>
                  <a:gd name="connsiteY10" fmla="*/ 104274 h 247924"/>
                  <a:gd name="connsiteX11" fmla="*/ 8021 w 204173"/>
                  <a:gd name="connsiteY11" fmla="*/ 111128 h 247924"/>
                  <a:gd name="connsiteX12" fmla="*/ 0 w 204173"/>
                  <a:gd name="connsiteY12" fmla="*/ 114483 h 247924"/>
                  <a:gd name="connsiteX13" fmla="*/ 3937 w 204173"/>
                  <a:gd name="connsiteY13" fmla="*/ 144379 h 247924"/>
                  <a:gd name="connsiteX14" fmla="*/ 17209 w 204173"/>
                  <a:gd name="connsiteY14" fmla="*/ 139713 h 247924"/>
                  <a:gd name="connsiteX15" fmla="*/ 37772 w 204173"/>
                  <a:gd name="connsiteY15" fmla="*/ 169464 h 247924"/>
                  <a:gd name="connsiteX16" fmla="*/ 82544 w 204173"/>
                  <a:gd name="connsiteY16" fmla="*/ 197027 h 247924"/>
                  <a:gd name="connsiteX17" fmla="*/ 92753 w 204173"/>
                  <a:gd name="connsiteY17" fmla="*/ 223424 h 247924"/>
                  <a:gd name="connsiteX18" fmla="*/ 92461 w 204173"/>
                  <a:gd name="connsiteY18" fmla="*/ 252737 h 247924"/>
                  <a:gd name="connsiteX19" fmla="*/ 139858 w 204173"/>
                  <a:gd name="connsiteY19" fmla="*/ 245153 h 247924"/>
                  <a:gd name="connsiteX20" fmla="*/ 148900 w 204173"/>
                  <a:gd name="connsiteY20" fmla="*/ 220653 h 247924"/>
                  <a:gd name="connsiteX21" fmla="*/ 158088 w 204173"/>
                  <a:gd name="connsiteY21" fmla="*/ 191631 h 247924"/>
                  <a:gd name="connsiteX22" fmla="*/ 206944 w 204173"/>
                  <a:gd name="connsiteY22" fmla="*/ 170339 h 247924"/>
                  <a:gd name="connsiteX23" fmla="*/ 187548 w 204173"/>
                  <a:gd name="connsiteY23" fmla="*/ 178797 h 24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173" h="247924">
                    <a:moveTo>
                      <a:pt x="189006" y="155755"/>
                    </a:moveTo>
                    <a:lnTo>
                      <a:pt x="209715" y="108795"/>
                    </a:lnTo>
                    <a:lnTo>
                      <a:pt x="206215" y="93920"/>
                    </a:lnTo>
                    <a:lnTo>
                      <a:pt x="136359" y="63002"/>
                    </a:lnTo>
                    <a:lnTo>
                      <a:pt x="80211" y="0"/>
                    </a:lnTo>
                    <a:lnTo>
                      <a:pt x="63002" y="14876"/>
                    </a:lnTo>
                    <a:lnTo>
                      <a:pt x="51627" y="28584"/>
                    </a:lnTo>
                    <a:lnTo>
                      <a:pt x="65336" y="43460"/>
                    </a:lnTo>
                    <a:lnTo>
                      <a:pt x="41272" y="75544"/>
                    </a:lnTo>
                    <a:lnTo>
                      <a:pt x="35584" y="91586"/>
                    </a:lnTo>
                    <a:lnTo>
                      <a:pt x="26397" y="104274"/>
                    </a:lnTo>
                    <a:lnTo>
                      <a:pt x="8021" y="111128"/>
                    </a:lnTo>
                    <a:lnTo>
                      <a:pt x="0" y="114483"/>
                    </a:lnTo>
                    <a:lnTo>
                      <a:pt x="3937" y="144379"/>
                    </a:lnTo>
                    <a:lnTo>
                      <a:pt x="17209" y="139713"/>
                    </a:lnTo>
                    <a:lnTo>
                      <a:pt x="37772" y="169464"/>
                    </a:lnTo>
                    <a:lnTo>
                      <a:pt x="82544" y="197027"/>
                    </a:lnTo>
                    <a:lnTo>
                      <a:pt x="92753" y="223424"/>
                    </a:lnTo>
                    <a:lnTo>
                      <a:pt x="92461" y="252737"/>
                    </a:lnTo>
                    <a:lnTo>
                      <a:pt x="139858" y="245153"/>
                    </a:lnTo>
                    <a:lnTo>
                      <a:pt x="148900" y="220653"/>
                    </a:lnTo>
                    <a:lnTo>
                      <a:pt x="158088" y="191631"/>
                    </a:lnTo>
                    <a:lnTo>
                      <a:pt x="206944" y="170339"/>
                    </a:lnTo>
                    <a:lnTo>
                      <a:pt x="187548" y="178797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grpSp>
            <p:nvGrpSpPr>
              <p:cNvPr id="98" name="Graphic 1">
                <a:extLst>
                  <a:ext uri="{FF2B5EF4-FFF2-40B4-BE49-F238E27FC236}">
                    <a16:creationId xmlns:a16="http://schemas.microsoft.com/office/drawing/2014/main" id="{F782922D-C49F-0CE4-2C94-BD436B34D083}"/>
                  </a:ext>
                </a:extLst>
              </p:cNvPr>
              <p:cNvGrpSpPr/>
              <p:nvPr/>
            </p:nvGrpSpPr>
            <p:grpSpPr>
              <a:xfrm>
                <a:off x="9333870" y="4611976"/>
                <a:ext cx="495849" cy="422930"/>
                <a:chOff x="9333870" y="4611976"/>
                <a:chExt cx="495849" cy="422930"/>
              </a:xfrm>
              <a:grpFill/>
            </p:grpSpPr>
            <p:sp>
              <p:nvSpPr>
                <p:cNvPr id="217" name="Freeform: Shape 635">
                  <a:extLst>
                    <a:ext uri="{FF2B5EF4-FFF2-40B4-BE49-F238E27FC236}">
                      <a16:creationId xmlns:a16="http://schemas.microsoft.com/office/drawing/2014/main" id="{F4784D94-3F46-86F6-A72D-908DA473EAF9}"/>
                    </a:ext>
                  </a:extLst>
                </p:cNvPr>
                <p:cNvSpPr/>
                <p:nvPr/>
              </p:nvSpPr>
              <p:spPr>
                <a:xfrm>
                  <a:off x="9333870" y="4611976"/>
                  <a:ext cx="452097" cy="422930"/>
                </a:xfrm>
                <a:custGeom>
                  <a:avLst/>
                  <a:gdLst>
                    <a:gd name="connsiteX0" fmla="*/ 413159 w 452097"/>
                    <a:gd name="connsiteY0" fmla="*/ 243258 h 422929"/>
                    <a:gd name="connsiteX1" fmla="*/ 434888 w 452097"/>
                    <a:gd name="connsiteY1" fmla="*/ 246758 h 422929"/>
                    <a:gd name="connsiteX2" fmla="*/ 425701 w 452097"/>
                    <a:gd name="connsiteY2" fmla="*/ 239757 h 422929"/>
                    <a:gd name="connsiteX3" fmla="*/ 425701 w 452097"/>
                    <a:gd name="connsiteY3" fmla="*/ 227216 h 422929"/>
                    <a:gd name="connsiteX4" fmla="*/ 438243 w 452097"/>
                    <a:gd name="connsiteY4" fmla="*/ 219194 h 422929"/>
                    <a:gd name="connsiteX5" fmla="*/ 430222 w 452097"/>
                    <a:gd name="connsiteY5" fmla="*/ 192798 h 422929"/>
                    <a:gd name="connsiteX6" fmla="*/ 422201 w 452097"/>
                    <a:gd name="connsiteY6" fmla="*/ 166401 h 422929"/>
                    <a:gd name="connsiteX7" fmla="*/ 437076 w 452097"/>
                    <a:gd name="connsiteY7" fmla="*/ 165235 h 422929"/>
                    <a:gd name="connsiteX8" fmla="*/ 450785 w 452097"/>
                    <a:gd name="connsiteY8" fmla="*/ 169755 h 422929"/>
                    <a:gd name="connsiteX9" fmla="*/ 456473 w 452097"/>
                    <a:gd name="connsiteY9" fmla="*/ 168589 h 422929"/>
                    <a:gd name="connsiteX10" fmla="*/ 460994 w 452097"/>
                    <a:gd name="connsiteY10" fmla="*/ 159401 h 422929"/>
                    <a:gd name="connsiteX11" fmla="*/ 458660 w 452097"/>
                    <a:gd name="connsiteY11" fmla="*/ 134171 h 422929"/>
                    <a:gd name="connsiteX12" fmla="*/ 425409 w 452097"/>
                    <a:gd name="connsiteY12" fmla="*/ 103253 h 422929"/>
                    <a:gd name="connsiteX13" fmla="*/ 407033 w 452097"/>
                    <a:gd name="connsiteY13" fmla="*/ 96399 h 422929"/>
                    <a:gd name="connsiteX14" fmla="*/ 418555 w 452097"/>
                    <a:gd name="connsiteY14" fmla="*/ 61981 h 422929"/>
                    <a:gd name="connsiteX15" fmla="*/ 428909 w 452097"/>
                    <a:gd name="connsiteY15" fmla="*/ 47106 h 422929"/>
                    <a:gd name="connsiteX16" fmla="*/ 428909 w 452097"/>
                    <a:gd name="connsiteY16" fmla="*/ 29897 h 422929"/>
                    <a:gd name="connsiteX17" fmla="*/ 413159 w 452097"/>
                    <a:gd name="connsiteY17" fmla="*/ 8021 h 422929"/>
                    <a:gd name="connsiteX18" fmla="*/ 368240 w 452097"/>
                    <a:gd name="connsiteY18" fmla="*/ 35147 h 422929"/>
                    <a:gd name="connsiteX19" fmla="*/ 352928 w 452097"/>
                    <a:gd name="connsiteY19" fmla="*/ 7584 h 422929"/>
                    <a:gd name="connsiteX20" fmla="*/ 253612 w 452097"/>
                    <a:gd name="connsiteY20" fmla="*/ 0 h 422929"/>
                    <a:gd name="connsiteX21" fmla="*/ 241362 w 452097"/>
                    <a:gd name="connsiteY21" fmla="*/ 16772 h 422929"/>
                    <a:gd name="connsiteX22" fmla="*/ 178797 w 452097"/>
                    <a:gd name="connsiteY22" fmla="*/ 7584 h 422929"/>
                    <a:gd name="connsiteX23" fmla="*/ 131400 w 452097"/>
                    <a:gd name="connsiteY23" fmla="*/ 0 h 422929"/>
                    <a:gd name="connsiteX24" fmla="*/ 105441 w 452097"/>
                    <a:gd name="connsiteY24" fmla="*/ 0 h 422929"/>
                    <a:gd name="connsiteX25" fmla="*/ 91732 w 452097"/>
                    <a:gd name="connsiteY25" fmla="*/ 13709 h 422929"/>
                    <a:gd name="connsiteX26" fmla="*/ 68835 w 452097"/>
                    <a:gd name="connsiteY26" fmla="*/ 16772 h 422929"/>
                    <a:gd name="connsiteX27" fmla="*/ 47397 w 452097"/>
                    <a:gd name="connsiteY27" fmla="*/ 36605 h 422929"/>
                    <a:gd name="connsiteX28" fmla="*/ 30626 w 452097"/>
                    <a:gd name="connsiteY28" fmla="*/ 22897 h 422929"/>
                    <a:gd name="connsiteX29" fmla="*/ 12250 w 452097"/>
                    <a:gd name="connsiteY29" fmla="*/ 16772 h 422929"/>
                    <a:gd name="connsiteX30" fmla="*/ 0 w 452097"/>
                    <a:gd name="connsiteY30" fmla="*/ 80940 h 422929"/>
                    <a:gd name="connsiteX31" fmla="*/ 25959 w 452097"/>
                    <a:gd name="connsiteY31" fmla="*/ 106899 h 422929"/>
                    <a:gd name="connsiteX32" fmla="*/ 64169 w 452097"/>
                    <a:gd name="connsiteY32" fmla="*/ 174130 h 422929"/>
                    <a:gd name="connsiteX33" fmla="*/ 181860 w 452097"/>
                    <a:gd name="connsiteY33" fmla="*/ 285696 h 422929"/>
                    <a:gd name="connsiteX34" fmla="*/ 207819 w 452097"/>
                    <a:gd name="connsiteY34" fmla="*/ 285696 h 422929"/>
                    <a:gd name="connsiteX35" fmla="*/ 236841 w 452097"/>
                    <a:gd name="connsiteY35" fmla="*/ 308593 h 422929"/>
                    <a:gd name="connsiteX36" fmla="*/ 275050 w 452097"/>
                    <a:gd name="connsiteY36" fmla="*/ 337615 h 422929"/>
                    <a:gd name="connsiteX37" fmla="*/ 273592 w 452097"/>
                    <a:gd name="connsiteY37" fmla="*/ 360511 h 422929"/>
                    <a:gd name="connsiteX38" fmla="*/ 287301 w 452097"/>
                    <a:gd name="connsiteY38" fmla="*/ 377282 h 422929"/>
                    <a:gd name="connsiteX39" fmla="*/ 331635 w 452097"/>
                    <a:gd name="connsiteY39" fmla="*/ 387929 h 422929"/>
                    <a:gd name="connsiteX40" fmla="*/ 367220 w 452097"/>
                    <a:gd name="connsiteY40" fmla="*/ 423805 h 422929"/>
                    <a:gd name="connsiteX41" fmla="*/ 398137 w 452097"/>
                    <a:gd name="connsiteY41" fmla="*/ 389387 h 422929"/>
                    <a:gd name="connsiteX42" fmla="*/ 390116 w 452097"/>
                    <a:gd name="connsiteY42" fmla="*/ 373345 h 422929"/>
                    <a:gd name="connsiteX43" fmla="*/ 391283 w 452097"/>
                    <a:gd name="connsiteY43" fmla="*/ 345782 h 422929"/>
                    <a:gd name="connsiteX44" fmla="*/ 406158 w 452097"/>
                    <a:gd name="connsiteY44" fmla="*/ 337761 h 422929"/>
                    <a:gd name="connsiteX45" fmla="*/ 404992 w 452097"/>
                    <a:gd name="connsiteY45" fmla="*/ 319385 h 422929"/>
                    <a:gd name="connsiteX46" fmla="*/ 379762 w 452097"/>
                    <a:gd name="connsiteY46" fmla="*/ 288467 h 422929"/>
                    <a:gd name="connsiteX47" fmla="*/ 368240 w 452097"/>
                    <a:gd name="connsiteY47" fmla="*/ 250695 h 422929"/>
                    <a:gd name="connsiteX48" fmla="*/ 379762 w 452097"/>
                    <a:gd name="connsiteY48" fmla="*/ 233487 h 422929"/>
                    <a:gd name="connsiteX49" fmla="*/ 413159 w 452097"/>
                    <a:gd name="connsiteY49" fmla="*/ 243258 h 422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52097" h="422929">
                      <a:moveTo>
                        <a:pt x="413159" y="243258"/>
                      </a:moveTo>
                      <a:lnTo>
                        <a:pt x="434888" y="246758"/>
                      </a:lnTo>
                      <a:lnTo>
                        <a:pt x="425701" y="239757"/>
                      </a:lnTo>
                      <a:lnTo>
                        <a:pt x="425701" y="227216"/>
                      </a:lnTo>
                      <a:lnTo>
                        <a:pt x="438243" y="219194"/>
                      </a:lnTo>
                      <a:lnTo>
                        <a:pt x="430222" y="192798"/>
                      </a:lnTo>
                      <a:lnTo>
                        <a:pt x="422201" y="166401"/>
                      </a:lnTo>
                      <a:lnTo>
                        <a:pt x="437076" y="165235"/>
                      </a:lnTo>
                      <a:lnTo>
                        <a:pt x="450785" y="169755"/>
                      </a:lnTo>
                      <a:lnTo>
                        <a:pt x="456473" y="168589"/>
                      </a:lnTo>
                      <a:lnTo>
                        <a:pt x="460994" y="159401"/>
                      </a:lnTo>
                      <a:lnTo>
                        <a:pt x="458660" y="134171"/>
                      </a:lnTo>
                      <a:lnTo>
                        <a:pt x="425409" y="103253"/>
                      </a:lnTo>
                      <a:lnTo>
                        <a:pt x="407033" y="96399"/>
                      </a:lnTo>
                      <a:lnTo>
                        <a:pt x="418555" y="61981"/>
                      </a:lnTo>
                      <a:lnTo>
                        <a:pt x="428909" y="47106"/>
                      </a:lnTo>
                      <a:cubicBezTo>
                        <a:pt x="428909" y="47106"/>
                        <a:pt x="430076" y="34564"/>
                        <a:pt x="428909" y="29897"/>
                      </a:cubicBezTo>
                      <a:cubicBezTo>
                        <a:pt x="428034" y="26689"/>
                        <a:pt x="418555" y="14730"/>
                        <a:pt x="413159" y="8021"/>
                      </a:cubicBezTo>
                      <a:lnTo>
                        <a:pt x="368240" y="35147"/>
                      </a:lnTo>
                      <a:lnTo>
                        <a:pt x="352928" y="7584"/>
                      </a:lnTo>
                      <a:lnTo>
                        <a:pt x="253612" y="0"/>
                      </a:lnTo>
                      <a:lnTo>
                        <a:pt x="241362" y="16772"/>
                      </a:lnTo>
                      <a:lnTo>
                        <a:pt x="178797" y="7584"/>
                      </a:lnTo>
                      <a:lnTo>
                        <a:pt x="131400" y="0"/>
                      </a:lnTo>
                      <a:lnTo>
                        <a:pt x="105441" y="0"/>
                      </a:lnTo>
                      <a:lnTo>
                        <a:pt x="91732" y="13709"/>
                      </a:lnTo>
                      <a:lnTo>
                        <a:pt x="68835" y="16772"/>
                      </a:lnTo>
                      <a:lnTo>
                        <a:pt x="47397" y="36605"/>
                      </a:lnTo>
                      <a:lnTo>
                        <a:pt x="30626" y="22897"/>
                      </a:lnTo>
                      <a:lnTo>
                        <a:pt x="12250" y="16772"/>
                      </a:lnTo>
                      <a:lnTo>
                        <a:pt x="0" y="80940"/>
                      </a:lnTo>
                      <a:lnTo>
                        <a:pt x="25959" y="106899"/>
                      </a:lnTo>
                      <a:lnTo>
                        <a:pt x="64169" y="174130"/>
                      </a:lnTo>
                      <a:lnTo>
                        <a:pt x="181860" y="285696"/>
                      </a:lnTo>
                      <a:lnTo>
                        <a:pt x="207819" y="285696"/>
                      </a:lnTo>
                      <a:lnTo>
                        <a:pt x="236841" y="308593"/>
                      </a:lnTo>
                      <a:lnTo>
                        <a:pt x="275050" y="337615"/>
                      </a:lnTo>
                      <a:lnTo>
                        <a:pt x="273592" y="360511"/>
                      </a:lnTo>
                      <a:cubicBezTo>
                        <a:pt x="273592" y="360511"/>
                        <a:pt x="270529" y="372762"/>
                        <a:pt x="287301" y="377282"/>
                      </a:cubicBezTo>
                      <a:cubicBezTo>
                        <a:pt x="304072" y="381804"/>
                        <a:pt x="317927" y="378741"/>
                        <a:pt x="331635" y="387929"/>
                      </a:cubicBezTo>
                      <a:cubicBezTo>
                        <a:pt x="345344" y="397117"/>
                        <a:pt x="367220" y="423805"/>
                        <a:pt x="367220" y="423805"/>
                      </a:cubicBezTo>
                      <a:lnTo>
                        <a:pt x="398137" y="389387"/>
                      </a:lnTo>
                      <a:lnTo>
                        <a:pt x="390116" y="373345"/>
                      </a:lnTo>
                      <a:lnTo>
                        <a:pt x="391283" y="345782"/>
                      </a:lnTo>
                      <a:lnTo>
                        <a:pt x="406158" y="337761"/>
                      </a:lnTo>
                      <a:lnTo>
                        <a:pt x="404992" y="319385"/>
                      </a:lnTo>
                      <a:lnTo>
                        <a:pt x="379762" y="288467"/>
                      </a:lnTo>
                      <a:lnTo>
                        <a:pt x="368240" y="250695"/>
                      </a:lnTo>
                      <a:lnTo>
                        <a:pt x="379762" y="233487"/>
                      </a:lnTo>
                      <a:lnTo>
                        <a:pt x="413159" y="243258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18" name="Freeform: Shape 636">
                  <a:extLst>
                    <a:ext uri="{FF2B5EF4-FFF2-40B4-BE49-F238E27FC236}">
                      <a16:creationId xmlns:a16="http://schemas.microsoft.com/office/drawing/2014/main" id="{D926234D-C3D2-880F-F545-8B5939FBD805}"/>
                    </a:ext>
                  </a:extLst>
                </p:cNvPr>
                <p:cNvSpPr/>
                <p:nvPr/>
              </p:nvSpPr>
              <p:spPr>
                <a:xfrm>
                  <a:off x="9788155" y="4873318"/>
                  <a:ext cx="43751" cy="29168"/>
                </a:xfrm>
                <a:custGeom>
                  <a:avLst/>
                  <a:gdLst>
                    <a:gd name="connsiteX0" fmla="*/ 0 w 43751"/>
                    <a:gd name="connsiteY0" fmla="*/ 0 h 29167"/>
                    <a:gd name="connsiteX1" fmla="*/ 44918 w 43751"/>
                    <a:gd name="connsiteY1" fmla="*/ 34126 h 29167"/>
                    <a:gd name="connsiteX2" fmla="*/ 44918 w 43751"/>
                    <a:gd name="connsiteY2" fmla="*/ 34126 h 29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751" h="29167">
                      <a:moveTo>
                        <a:pt x="0" y="0"/>
                      </a:moveTo>
                      <a:lnTo>
                        <a:pt x="44918" y="34126"/>
                      </a:lnTo>
                      <a:lnTo>
                        <a:pt x="44918" y="34126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</p:grpSp>
          <p:grpSp>
            <p:nvGrpSpPr>
              <p:cNvPr id="99" name="Graphic 1">
                <a:extLst>
                  <a:ext uri="{FF2B5EF4-FFF2-40B4-BE49-F238E27FC236}">
                    <a16:creationId xmlns:a16="http://schemas.microsoft.com/office/drawing/2014/main" id="{2B6FD9FA-652B-33CD-F48F-41E9DB2A516F}"/>
                  </a:ext>
                </a:extLst>
              </p:cNvPr>
              <p:cNvGrpSpPr/>
              <p:nvPr/>
            </p:nvGrpSpPr>
            <p:grpSpPr>
              <a:xfrm>
                <a:off x="9035424" y="4406053"/>
                <a:ext cx="714606" cy="641687"/>
                <a:chOff x="9035424" y="4406053"/>
                <a:chExt cx="714606" cy="641687"/>
              </a:xfrm>
              <a:grpFill/>
            </p:grpSpPr>
            <p:sp>
              <p:nvSpPr>
                <p:cNvPr id="202" name="Freeform: Shape 638">
                  <a:extLst>
                    <a:ext uri="{FF2B5EF4-FFF2-40B4-BE49-F238E27FC236}">
                      <a16:creationId xmlns:a16="http://schemas.microsoft.com/office/drawing/2014/main" id="{9C9C0C62-1C29-C056-9E98-C48B3C2860E7}"/>
                    </a:ext>
                  </a:extLst>
                </p:cNvPr>
                <p:cNvSpPr/>
                <p:nvPr/>
              </p:nvSpPr>
              <p:spPr>
                <a:xfrm>
                  <a:off x="9763508" y="4645811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1604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583"/>
                        <a:pt x="0" y="1021"/>
                        <a:pt x="0" y="1604"/>
                      </a:cubicBezTo>
                      <a:cubicBezTo>
                        <a:pt x="146" y="1021"/>
                        <a:pt x="146" y="583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03" name="Freeform: Shape 639">
                  <a:extLst>
                    <a:ext uri="{FF2B5EF4-FFF2-40B4-BE49-F238E27FC236}">
                      <a16:creationId xmlns:a16="http://schemas.microsoft.com/office/drawing/2014/main" id="{CBC7A814-D51F-D5F4-5A1B-443D808CA397}"/>
                    </a:ext>
                  </a:extLst>
                </p:cNvPr>
                <p:cNvSpPr/>
                <p:nvPr/>
              </p:nvSpPr>
              <p:spPr>
                <a:xfrm>
                  <a:off x="9763070" y="4642019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292 w 0"/>
                    <a:gd name="connsiteY1" fmla="*/ 1458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46" y="437"/>
                        <a:pt x="146" y="875"/>
                        <a:pt x="292" y="1458"/>
                      </a:cubicBezTo>
                      <a:cubicBezTo>
                        <a:pt x="292" y="875"/>
                        <a:pt x="146" y="437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04" name="Freeform: Shape 640">
                  <a:extLst>
                    <a:ext uri="{FF2B5EF4-FFF2-40B4-BE49-F238E27FC236}">
                      <a16:creationId xmlns:a16="http://schemas.microsoft.com/office/drawing/2014/main" id="{5003EEE2-70B7-C68F-159A-08CCE87F1D35}"/>
                    </a:ext>
                  </a:extLst>
                </p:cNvPr>
                <p:cNvSpPr/>
                <p:nvPr/>
              </p:nvSpPr>
              <p:spPr>
                <a:xfrm>
                  <a:off x="9762487" y="4640561"/>
                  <a:ext cx="14584" cy="14584"/>
                </a:xfrm>
                <a:custGeom>
                  <a:avLst/>
                  <a:gdLst>
                    <a:gd name="connsiteX0" fmla="*/ 583 w 0"/>
                    <a:gd name="connsiteY0" fmla="*/ 1458 h 0"/>
                    <a:gd name="connsiteX1" fmla="*/ 0 w 0"/>
                    <a:gd name="connsiteY1" fmla="*/ 0 h 0"/>
                    <a:gd name="connsiteX2" fmla="*/ 583 w 0"/>
                    <a:gd name="connsiteY2" fmla="*/ 1458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583" y="1458"/>
                      </a:moveTo>
                      <a:cubicBezTo>
                        <a:pt x="437" y="1021"/>
                        <a:pt x="292" y="583"/>
                        <a:pt x="0" y="0"/>
                      </a:cubicBezTo>
                      <a:cubicBezTo>
                        <a:pt x="292" y="583"/>
                        <a:pt x="583" y="1167"/>
                        <a:pt x="583" y="1458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05" name="Freeform: Shape 641">
                  <a:extLst>
                    <a:ext uri="{FF2B5EF4-FFF2-40B4-BE49-F238E27FC236}">
                      <a16:creationId xmlns:a16="http://schemas.microsoft.com/office/drawing/2014/main" id="{07DC0A25-63B4-CB6D-D0A2-1A243E495301}"/>
                    </a:ext>
                  </a:extLst>
                </p:cNvPr>
                <p:cNvSpPr/>
                <p:nvPr/>
              </p:nvSpPr>
              <p:spPr>
                <a:xfrm>
                  <a:off x="9763654" y="4650332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1750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583"/>
                        <a:pt x="0" y="1167"/>
                        <a:pt x="0" y="1750"/>
                      </a:cubicBezTo>
                      <a:cubicBezTo>
                        <a:pt x="0" y="1167"/>
                        <a:pt x="0" y="583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06" name="Freeform: Shape 642">
                  <a:extLst>
                    <a:ext uri="{FF2B5EF4-FFF2-40B4-BE49-F238E27FC236}">
                      <a16:creationId xmlns:a16="http://schemas.microsoft.com/office/drawing/2014/main" id="{1456CF6C-8457-369F-6E47-62869CF4E9E3}"/>
                    </a:ext>
                  </a:extLst>
                </p:cNvPr>
                <p:cNvSpPr/>
                <p:nvPr/>
              </p:nvSpPr>
              <p:spPr>
                <a:xfrm>
                  <a:off x="9763216" y="4654561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3208 h 0"/>
                    <a:gd name="connsiteX1" fmla="*/ 0 w 0"/>
                    <a:gd name="connsiteY1" fmla="*/ 3208 h 0"/>
                    <a:gd name="connsiteX2" fmla="*/ 146 w 0"/>
                    <a:gd name="connsiteY2" fmla="*/ 0 h 0"/>
                    <a:gd name="connsiteX3" fmla="*/ 0 w 0"/>
                    <a:gd name="connsiteY3" fmla="*/ 3208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3208"/>
                      </a:moveTo>
                      <a:lnTo>
                        <a:pt x="0" y="3208"/>
                      </a:lnTo>
                      <a:cubicBezTo>
                        <a:pt x="0" y="2333"/>
                        <a:pt x="146" y="1312"/>
                        <a:pt x="146" y="0"/>
                      </a:cubicBezTo>
                      <a:cubicBezTo>
                        <a:pt x="146" y="1312"/>
                        <a:pt x="146" y="2333"/>
                        <a:pt x="0" y="3208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07" name="Freeform: Shape 643">
                  <a:extLst>
                    <a:ext uri="{FF2B5EF4-FFF2-40B4-BE49-F238E27FC236}">
                      <a16:creationId xmlns:a16="http://schemas.microsoft.com/office/drawing/2014/main" id="{49715A4B-795E-1309-915C-79FA61A919FB}"/>
                    </a:ext>
                  </a:extLst>
                </p:cNvPr>
                <p:cNvSpPr/>
                <p:nvPr/>
              </p:nvSpPr>
              <p:spPr>
                <a:xfrm>
                  <a:off x="9763362" y="4652228"/>
                  <a:ext cx="14584" cy="14584"/>
                </a:xfrm>
                <a:custGeom>
                  <a:avLst/>
                  <a:gdLst>
                    <a:gd name="connsiteX0" fmla="*/ 146 w 0"/>
                    <a:gd name="connsiteY0" fmla="*/ 0 h 0"/>
                    <a:gd name="connsiteX1" fmla="*/ 0 w 0"/>
                    <a:gd name="connsiteY1" fmla="*/ 1896 h 0"/>
                    <a:gd name="connsiteX2" fmla="*/ 146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146" y="0"/>
                      </a:moveTo>
                      <a:cubicBezTo>
                        <a:pt x="146" y="583"/>
                        <a:pt x="146" y="1312"/>
                        <a:pt x="0" y="1896"/>
                      </a:cubicBezTo>
                      <a:cubicBezTo>
                        <a:pt x="146" y="1312"/>
                        <a:pt x="146" y="729"/>
                        <a:pt x="146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08" name="Freeform: Shape 644">
                  <a:extLst>
                    <a:ext uri="{FF2B5EF4-FFF2-40B4-BE49-F238E27FC236}">
                      <a16:creationId xmlns:a16="http://schemas.microsoft.com/office/drawing/2014/main" id="{BECC3751-5F24-1D07-DCC2-34BD4F5A9506}"/>
                    </a:ext>
                  </a:extLst>
                </p:cNvPr>
                <p:cNvSpPr/>
                <p:nvPr/>
              </p:nvSpPr>
              <p:spPr>
                <a:xfrm>
                  <a:off x="9763654" y="4647853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1896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583"/>
                        <a:pt x="0" y="1312"/>
                        <a:pt x="0" y="1896"/>
                      </a:cubicBezTo>
                      <a:cubicBezTo>
                        <a:pt x="0" y="1312"/>
                        <a:pt x="0" y="583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09" name="Freeform: Shape 645">
                  <a:extLst>
                    <a:ext uri="{FF2B5EF4-FFF2-40B4-BE49-F238E27FC236}">
                      <a16:creationId xmlns:a16="http://schemas.microsoft.com/office/drawing/2014/main" id="{3821917B-232E-2CE4-9154-5CAA83536835}"/>
                    </a:ext>
                  </a:extLst>
                </p:cNvPr>
                <p:cNvSpPr/>
                <p:nvPr/>
              </p:nvSpPr>
              <p:spPr>
                <a:xfrm>
                  <a:off x="9763362" y="4643769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146 w 0"/>
                    <a:gd name="connsiteY1" fmla="*/ 1604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583"/>
                        <a:pt x="146" y="1021"/>
                        <a:pt x="146" y="1604"/>
                      </a:cubicBezTo>
                      <a:cubicBezTo>
                        <a:pt x="146" y="1167"/>
                        <a:pt x="146" y="583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10" name="Freeform: Shape 646">
                  <a:extLst>
                    <a:ext uri="{FF2B5EF4-FFF2-40B4-BE49-F238E27FC236}">
                      <a16:creationId xmlns:a16="http://schemas.microsoft.com/office/drawing/2014/main" id="{F86BFF79-DC70-2FBB-FC74-2EB2DFBBF612}"/>
                    </a:ext>
                  </a:extLst>
                </p:cNvPr>
                <p:cNvSpPr/>
                <p:nvPr/>
              </p:nvSpPr>
              <p:spPr>
                <a:xfrm>
                  <a:off x="9035424" y="4406053"/>
                  <a:ext cx="714606" cy="641687"/>
                </a:xfrm>
                <a:custGeom>
                  <a:avLst/>
                  <a:gdLst>
                    <a:gd name="connsiteX0" fmla="*/ 630373 w 714605"/>
                    <a:gd name="connsiteY0" fmla="*/ 594289 h 641686"/>
                    <a:gd name="connsiteX1" fmla="*/ 586038 w 714605"/>
                    <a:gd name="connsiteY1" fmla="*/ 583643 h 641686"/>
                    <a:gd name="connsiteX2" fmla="*/ 572329 w 714605"/>
                    <a:gd name="connsiteY2" fmla="*/ 566872 h 641686"/>
                    <a:gd name="connsiteX3" fmla="*/ 573788 w 714605"/>
                    <a:gd name="connsiteY3" fmla="*/ 543976 h 641686"/>
                    <a:gd name="connsiteX4" fmla="*/ 535578 w 714605"/>
                    <a:gd name="connsiteY4" fmla="*/ 514953 h 641686"/>
                    <a:gd name="connsiteX5" fmla="*/ 506556 w 714605"/>
                    <a:gd name="connsiteY5" fmla="*/ 492057 h 641686"/>
                    <a:gd name="connsiteX6" fmla="*/ 480597 w 714605"/>
                    <a:gd name="connsiteY6" fmla="*/ 492057 h 641686"/>
                    <a:gd name="connsiteX7" fmla="*/ 362906 w 714605"/>
                    <a:gd name="connsiteY7" fmla="*/ 380491 h 641686"/>
                    <a:gd name="connsiteX8" fmla="*/ 324697 w 714605"/>
                    <a:gd name="connsiteY8" fmla="*/ 313260 h 641686"/>
                    <a:gd name="connsiteX9" fmla="*/ 298737 w 714605"/>
                    <a:gd name="connsiteY9" fmla="*/ 287301 h 641686"/>
                    <a:gd name="connsiteX10" fmla="*/ 310988 w 714605"/>
                    <a:gd name="connsiteY10" fmla="*/ 223132 h 641686"/>
                    <a:gd name="connsiteX11" fmla="*/ 329364 w 714605"/>
                    <a:gd name="connsiteY11" fmla="*/ 229257 h 641686"/>
                    <a:gd name="connsiteX12" fmla="*/ 346135 w 714605"/>
                    <a:gd name="connsiteY12" fmla="*/ 242966 h 641686"/>
                    <a:gd name="connsiteX13" fmla="*/ 367573 w 714605"/>
                    <a:gd name="connsiteY13" fmla="*/ 223132 h 641686"/>
                    <a:gd name="connsiteX14" fmla="*/ 390470 w 714605"/>
                    <a:gd name="connsiteY14" fmla="*/ 220069 h 641686"/>
                    <a:gd name="connsiteX15" fmla="*/ 404178 w 714605"/>
                    <a:gd name="connsiteY15" fmla="*/ 206360 h 641686"/>
                    <a:gd name="connsiteX16" fmla="*/ 430138 w 714605"/>
                    <a:gd name="connsiteY16" fmla="*/ 206360 h 641686"/>
                    <a:gd name="connsiteX17" fmla="*/ 477535 w 714605"/>
                    <a:gd name="connsiteY17" fmla="*/ 213944 h 641686"/>
                    <a:gd name="connsiteX18" fmla="*/ 540099 w 714605"/>
                    <a:gd name="connsiteY18" fmla="*/ 223132 h 641686"/>
                    <a:gd name="connsiteX19" fmla="*/ 552350 w 714605"/>
                    <a:gd name="connsiteY19" fmla="*/ 206360 h 641686"/>
                    <a:gd name="connsiteX20" fmla="*/ 651665 w 714605"/>
                    <a:gd name="connsiteY20" fmla="*/ 213944 h 641686"/>
                    <a:gd name="connsiteX21" fmla="*/ 666978 w 714605"/>
                    <a:gd name="connsiteY21" fmla="*/ 241507 h 641686"/>
                    <a:gd name="connsiteX22" fmla="*/ 711896 w 714605"/>
                    <a:gd name="connsiteY22" fmla="*/ 214382 h 641686"/>
                    <a:gd name="connsiteX23" fmla="*/ 708104 w 714605"/>
                    <a:gd name="connsiteY23" fmla="*/ 209861 h 641686"/>
                    <a:gd name="connsiteX24" fmla="*/ 703583 w 714605"/>
                    <a:gd name="connsiteY24" fmla="*/ 181276 h 641686"/>
                    <a:gd name="connsiteX25" fmla="*/ 720793 w 714605"/>
                    <a:gd name="connsiteY25" fmla="*/ 172089 h 641686"/>
                    <a:gd name="connsiteX26" fmla="*/ 720793 w 714605"/>
                    <a:gd name="connsiteY26" fmla="*/ 164068 h 641686"/>
                    <a:gd name="connsiteX27" fmla="*/ 687542 w 714605"/>
                    <a:gd name="connsiteY27" fmla="*/ 146859 h 641686"/>
                    <a:gd name="connsiteX28" fmla="*/ 673833 w 714605"/>
                    <a:gd name="connsiteY28" fmla="*/ 136504 h 641686"/>
                    <a:gd name="connsiteX29" fmla="*/ 655457 w 714605"/>
                    <a:gd name="connsiteY29" fmla="*/ 68835 h 641686"/>
                    <a:gd name="connsiteX30" fmla="*/ 624102 w 714605"/>
                    <a:gd name="connsiteY30" fmla="*/ 70294 h 641686"/>
                    <a:gd name="connsiteX31" fmla="*/ 601205 w 714605"/>
                    <a:gd name="connsiteY31" fmla="*/ 96253 h 641686"/>
                    <a:gd name="connsiteX32" fmla="*/ 506411 w 714605"/>
                    <a:gd name="connsiteY32" fmla="*/ 84003 h 641686"/>
                    <a:gd name="connsiteX33" fmla="*/ 494160 w 714605"/>
                    <a:gd name="connsiteY33" fmla="*/ 68690 h 641686"/>
                    <a:gd name="connsiteX34" fmla="*/ 440638 w 714605"/>
                    <a:gd name="connsiteY34" fmla="*/ 71752 h 641686"/>
                    <a:gd name="connsiteX35" fmla="*/ 348906 w 714605"/>
                    <a:gd name="connsiteY35" fmla="*/ 0 h 641686"/>
                    <a:gd name="connsiteX36" fmla="*/ 332134 w 714605"/>
                    <a:gd name="connsiteY36" fmla="*/ 0 h 641686"/>
                    <a:gd name="connsiteX37" fmla="*/ 318426 w 714605"/>
                    <a:gd name="connsiteY37" fmla="*/ 24501 h 641686"/>
                    <a:gd name="connsiteX38" fmla="*/ 280216 w 714605"/>
                    <a:gd name="connsiteY38" fmla="*/ 38209 h 641686"/>
                    <a:gd name="connsiteX39" fmla="*/ 274091 w 714605"/>
                    <a:gd name="connsiteY39" fmla="*/ 108503 h 641686"/>
                    <a:gd name="connsiteX40" fmla="*/ 243465 w 714605"/>
                    <a:gd name="connsiteY40" fmla="*/ 120754 h 641686"/>
                    <a:gd name="connsiteX41" fmla="*/ 238944 w 714605"/>
                    <a:gd name="connsiteY41" fmla="*/ 166547 h 641686"/>
                    <a:gd name="connsiteX42" fmla="*/ 226694 w 714605"/>
                    <a:gd name="connsiteY42" fmla="*/ 180256 h 641686"/>
                    <a:gd name="connsiteX43" fmla="*/ 176234 w 714605"/>
                    <a:gd name="connsiteY43" fmla="*/ 180256 h 641686"/>
                    <a:gd name="connsiteX44" fmla="*/ 151733 w 714605"/>
                    <a:gd name="connsiteY44" fmla="*/ 174130 h 641686"/>
                    <a:gd name="connsiteX45" fmla="*/ 147212 w 714605"/>
                    <a:gd name="connsiteY45" fmla="*/ 160422 h 641686"/>
                    <a:gd name="connsiteX46" fmla="*/ 122711 w 714605"/>
                    <a:gd name="connsiteY46" fmla="*/ 171068 h 641686"/>
                    <a:gd name="connsiteX47" fmla="*/ 102877 w 714605"/>
                    <a:gd name="connsiteY47" fmla="*/ 187839 h 641686"/>
                    <a:gd name="connsiteX48" fmla="*/ 6478 w 714605"/>
                    <a:gd name="connsiteY48" fmla="*/ 202423 h 641686"/>
                    <a:gd name="connsiteX49" fmla="*/ 499 w 714605"/>
                    <a:gd name="connsiteY49" fmla="*/ 218319 h 641686"/>
                    <a:gd name="connsiteX50" fmla="*/ 12749 w 714605"/>
                    <a:gd name="connsiteY50" fmla="*/ 245883 h 641686"/>
                    <a:gd name="connsiteX51" fmla="*/ 38709 w 714605"/>
                    <a:gd name="connsiteY51" fmla="*/ 288613 h 641686"/>
                    <a:gd name="connsiteX52" fmla="*/ 47896 w 714605"/>
                    <a:gd name="connsiteY52" fmla="*/ 305385 h 641686"/>
                    <a:gd name="connsiteX53" fmla="*/ 54022 w 714605"/>
                    <a:gd name="connsiteY53" fmla="*/ 305385 h 641686"/>
                    <a:gd name="connsiteX54" fmla="*/ 76918 w 714605"/>
                    <a:gd name="connsiteY54" fmla="*/ 302322 h 641686"/>
                    <a:gd name="connsiteX55" fmla="*/ 83043 w 714605"/>
                    <a:gd name="connsiteY55" fmla="*/ 285551 h 641686"/>
                    <a:gd name="connsiteX56" fmla="*/ 87564 w 714605"/>
                    <a:gd name="connsiteY56" fmla="*/ 257987 h 641686"/>
                    <a:gd name="connsiteX57" fmla="*/ 87564 w 714605"/>
                    <a:gd name="connsiteY57" fmla="*/ 219778 h 641686"/>
                    <a:gd name="connsiteX58" fmla="*/ 102877 w 714605"/>
                    <a:gd name="connsiteY58" fmla="*/ 212194 h 641686"/>
                    <a:gd name="connsiteX59" fmla="*/ 156400 w 714605"/>
                    <a:gd name="connsiteY59" fmla="*/ 247341 h 641686"/>
                    <a:gd name="connsiteX60" fmla="*/ 188484 w 714605"/>
                    <a:gd name="connsiteY60" fmla="*/ 268779 h 641686"/>
                    <a:gd name="connsiteX61" fmla="*/ 182359 w 714605"/>
                    <a:gd name="connsiteY61" fmla="*/ 305385 h 641686"/>
                    <a:gd name="connsiteX62" fmla="*/ 214443 w 714605"/>
                    <a:gd name="connsiteY62" fmla="*/ 348115 h 641686"/>
                    <a:gd name="connsiteX63" fmla="*/ 229756 w 714605"/>
                    <a:gd name="connsiteY63" fmla="*/ 377137 h 641686"/>
                    <a:gd name="connsiteX64" fmla="*/ 245069 w 714605"/>
                    <a:gd name="connsiteY64" fmla="*/ 377137 h 641686"/>
                    <a:gd name="connsiteX65" fmla="*/ 254257 w 714605"/>
                    <a:gd name="connsiteY65" fmla="*/ 390846 h 641686"/>
                    <a:gd name="connsiteX66" fmla="*/ 242007 w 714605"/>
                    <a:gd name="connsiteY66" fmla="*/ 407617 h 641686"/>
                    <a:gd name="connsiteX67" fmla="*/ 237486 w 714605"/>
                    <a:gd name="connsiteY67" fmla="*/ 433576 h 641686"/>
                    <a:gd name="connsiteX68" fmla="*/ 255861 w 714605"/>
                    <a:gd name="connsiteY68" fmla="*/ 445826 h 641686"/>
                    <a:gd name="connsiteX69" fmla="*/ 287946 w 714605"/>
                    <a:gd name="connsiteY69" fmla="*/ 462598 h 641686"/>
                    <a:gd name="connsiteX70" fmla="*/ 326155 w 714605"/>
                    <a:gd name="connsiteY70" fmla="*/ 480973 h 641686"/>
                    <a:gd name="connsiteX71" fmla="*/ 330676 w 714605"/>
                    <a:gd name="connsiteY71" fmla="*/ 497745 h 641686"/>
                    <a:gd name="connsiteX72" fmla="*/ 339864 w 714605"/>
                    <a:gd name="connsiteY72" fmla="*/ 508391 h 641686"/>
                    <a:gd name="connsiteX73" fmla="*/ 356635 w 714605"/>
                    <a:gd name="connsiteY73" fmla="*/ 509849 h 641686"/>
                    <a:gd name="connsiteX74" fmla="*/ 384198 w 714605"/>
                    <a:gd name="connsiteY74" fmla="*/ 503724 h 641686"/>
                    <a:gd name="connsiteX75" fmla="*/ 428533 w 714605"/>
                    <a:gd name="connsiteY75" fmla="*/ 503724 h 641686"/>
                    <a:gd name="connsiteX76" fmla="*/ 437721 w 714605"/>
                    <a:gd name="connsiteY76" fmla="*/ 506787 h 641686"/>
                    <a:gd name="connsiteX77" fmla="*/ 506411 w 714605"/>
                    <a:gd name="connsiteY77" fmla="*/ 551121 h 641686"/>
                    <a:gd name="connsiteX78" fmla="*/ 539953 w 714605"/>
                    <a:gd name="connsiteY78" fmla="*/ 569497 h 641686"/>
                    <a:gd name="connsiteX79" fmla="*/ 561392 w 714605"/>
                    <a:gd name="connsiteY79" fmla="*/ 587872 h 641686"/>
                    <a:gd name="connsiteX80" fmla="*/ 565913 w 714605"/>
                    <a:gd name="connsiteY80" fmla="*/ 600123 h 641686"/>
                    <a:gd name="connsiteX81" fmla="*/ 587351 w 714605"/>
                    <a:gd name="connsiteY81" fmla="*/ 606248 h 641686"/>
                    <a:gd name="connsiteX82" fmla="*/ 611851 w 714605"/>
                    <a:gd name="connsiteY82" fmla="*/ 615436 h 641686"/>
                    <a:gd name="connsiteX83" fmla="*/ 645394 w 714605"/>
                    <a:gd name="connsiteY83" fmla="*/ 642999 h 641686"/>
                    <a:gd name="connsiteX84" fmla="*/ 666832 w 714605"/>
                    <a:gd name="connsiteY84" fmla="*/ 655249 h 641686"/>
                    <a:gd name="connsiteX85" fmla="*/ 669020 w 714605"/>
                    <a:gd name="connsiteY85" fmla="*/ 655541 h 641686"/>
                    <a:gd name="connsiteX86" fmla="*/ 665666 w 714605"/>
                    <a:gd name="connsiteY86" fmla="*/ 630020 h 641686"/>
                    <a:gd name="connsiteX87" fmla="*/ 630373 w 714605"/>
                    <a:gd name="connsiteY87" fmla="*/ 594289 h 64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714605" h="641686">
                      <a:moveTo>
                        <a:pt x="630373" y="594289"/>
                      </a:moveTo>
                      <a:cubicBezTo>
                        <a:pt x="616664" y="585101"/>
                        <a:pt x="602810" y="588164"/>
                        <a:pt x="586038" y="583643"/>
                      </a:cubicBezTo>
                      <a:cubicBezTo>
                        <a:pt x="569267" y="579122"/>
                        <a:pt x="572329" y="566872"/>
                        <a:pt x="572329" y="566872"/>
                      </a:cubicBezTo>
                      <a:lnTo>
                        <a:pt x="573788" y="543976"/>
                      </a:lnTo>
                      <a:lnTo>
                        <a:pt x="535578" y="514953"/>
                      </a:lnTo>
                      <a:lnTo>
                        <a:pt x="506556" y="492057"/>
                      </a:lnTo>
                      <a:lnTo>
                        <a:pt x="480597" y="492057"/>
                      </a:lnTo>
                      <a:lnTo>
                        <a:pt x="362906" y="380491"/>
                      </a:lnTo>
                      <a:lnTo>
                        <a:pt x="324697" y="313260"/>
                      </a:lnTo>
                      <a:lnTo>
                        <a:pt x="298737" y="287301"/>
                      </a:lnTo>
                      <a:lnTo>
                        <a:pt x="310988" y="223132"/>
                      </a:lnTo>
                      <a:lnTo>
                        <a:pt x="329364" y="229257"/>
                      </a:lnTo>
                      <a:lnTo>
                        <a:pt x="346135" y="242966"/>
                      </a:lnTo>
                      <a:lnTo>
                        <a:pt x="367573" y="223132"/>
                      </a:lnTo>
                      <a:lnTo>
                        <a:pt x="390470" y="220069"/>
                      </a:lnTo>
                      <a:lnTo>
                        <a:pt x="404178" y="206360"/>
                      </a:lnTo>
                      <a:lnTo>
                        <a:pt x="430138" y="206360"/>
                      </a:lnTo>
                      <a:lnTo>
                        <a:pt x="477535" y="213944"/>
                      </a:lnTo>
                      <a:lnTo>
                        <a:pt x="540099" y="223132"/>
                      </a:lnTo>
                      <a:lnTo>
                        <a:pt x="552350" y="206360"/>
                      </a:lnTo>
                      <a:lnTo>
                        <a:pt x="651665" y="213944"/>
                      </a:lnTo>
                      <a:lnTo>
                        <a:pt x="666978" y="241507"/>
                      </a:lnTo>
                      <a:lnTo>
                        <a:pt x="711896" y="214382"/>
                      </a:lnTo>
                      <a:cubicBezTo>
                        <a:pt x="709709" y="211757"/>
                        <a:pt x="708104" y="209861"/>
                        <a:pt x="708104" y="209861"/>
                      </a:cubicBezTo>
                      <a:cubicBezTo>
                        <a:pt x="708104" y="209861"/>
                        <a:pt x="698917" y="184631"/>
                        <a:pt x="703583" y="181276"/>
                      </a:cubicBezTo>
                      <a:cubicBezTo>
                        <a:pt x="708104" y="177776"/>
                        <a:pt x="720793" y="175589"/>
                        <a:pt x="720793" y="172089"/>
                      </a:cubicBezTo>
                      <a:cubicBezTo>
                        <a:pt x="720793" y="168589"/>
                        <a:pt x="724293" y="167568"/>
                        <a:pt x="720793" y="164068"/>
                      </a:cubicBezTo>
                      <a:cubicBezTo>
                        <a:pt x="717292" y="160568"/>
                        <a:pt x="687542" y="146859"/>
                        <a:pt x="687542" y="146859"/>
                      </a:cubicBezTo>
                      <a:cubicBezTo>
                        <a:pt x="687542" y="146859"/>
                        <a:pt x="676020" y="143359"/>
                        <a:pt x="673833" y="136504"/>
                      </a:cubicBezTo>
                      <a:cubicBezTo>
                        <a:pt x="671499" y="129650"/>
                        <a:pt x="655457" y="68835"/>
                        <a:pt x="655457" y="68835"/>
                      </a:cubicBezTo>
                      <a:lnTo>
                        <a:pt x="624102" y="70294"/>
                      </a:lnTo>
                      <a:lnTo>
                        <a:pt x="601205" y="96253"/>
                      </a:lnTo>
                      <a:lnTo>
                        <a:pt x="506411" y="84003"/>
                      </a:lnTo>
                      <a:lnTo>
                        <a:pt x="494160" y="68690"/>
                      </a:lnTo>
                      <a:lnTo>
                        <a:pt x="440638" y="71752"/>
                      </a:lnTo>
                      <a:lnTo>
                        <a:pt x="348906" y="0"/>
                      </a:lnTo>
                      <a:lnTo>
                        <a:pt x="332134" y="0"/>
                      </a:lnTo>
                      <a:lnTo>
                        <a:pt x="318426" y="24501"/>
                      </a:lnTo>
                      <a:lnTo>
                        <a:pt x="280216" y="38209"/>
                      </a:lnTo>
                      <a:lnTo>
                        <a:pt x="274091" y="108503"/>
                      </a:lnTo>
                      <a:lnTo>
                        <a:pt x="243465" y="120754"/>
                      </a:lnTo>
                      <a:lnTo>
                        <a:pt x="238944" y="166547"/>
                      </a:lnTo>
                      <a:lnTo>
                        <a:pt x="226694" y="180256"/>
                      </a:lnTo>
                      <a:lnTo>
                        <a:pt x="176234" y="180256"/>
                      </a:lnTo>
                      <a:lnTo>
                        <a:pt x="151733" y="174130"/>
                      </a:lnTo>
                      <a:lnTo>
                        <a:pt x="147212" y="160422"/>
                      </a:lnTo>
                      <a:lnTo>
                        <a:pt x="122711" y="171068"/>
                      </a:lnTo>
                      <a:lnTo>
                        <a:pt x="102877" y="187839"/>
                      </a:lnTo>
                      <a:lnTo>
                        <a:pt x="6478" y="202423"/>
                      </a:lnTo>
                      <a:cubicBezTo>
                        <a:pt x="3124" y="206944"/>
                        <a:pt x="-1543" y="214236"/>
                        <a:pt x="499" y="218319"/>
                      </a:cubicBezTo>
                      <a:cubicBezTo>
                        <a:pt x="3562" y="224445"/>
                        <a:pt x="12749" y="245883"/>
                        <a:pt x="12749" y="245883"/>
                      </a:cubicBezTo>
                      <a:cubicBezTo>
                        <a:pt x="12749" y="245883"/>
                        <a:pt x="35646" y="284092"/>
                        <a:pt x="38709" y="288613"/>
                      </a:cubicBezTo>
                      <a:cubicBezTo>
                        <a:pt x="41771" y="293134"/>
                        <a:pt x="41771" y="305385"/>
                        <a:pt x="47896" y="305385"/>
                      </a:cubicBezTo>
                      <a:cubicBezTo>
                        <a:pt x="54022" y="305385"/>
                        <a:pt x="54022" y="305385"/>
                        <a:pt x="54022" y="305385"/>
                      </a:cubicBezTo>
                      <a:cubicBezTo>
                        <a:pt x="54022" y="305385"/>
                        <a:pt x="73855" y="308447"/>
                        <a:pt x="76918" y="302322"/>
                      </a:cubicBezTo>
                      <a:cubicBezTo>
                        <a:pt x="79981" y="296197"/>
                        <a:pt x="83043" y="291676"/>
                        <a:pt x="83043" y="285551"/>
                      </a:cubicBezTo>
                      <a:cubicBezTo>
                        <a:pt x="83043" y="279425"/>
                        <a:pt x="87564" y="257987"/>
                        <a:pt x="87564" y="257987"/>
                      </a:cubicBezTo>
                      <a:lnTo>
                        <a:pt x="87564" y="219778"/>
                      </a:lnTo>
                      <a:cubicBezTo>
                        <a:pt x="87564" y="219778"/>
                        <a:pt x="83043" y="201402"/>
                        <a:pt x="102877" y="212194"/>
                      </a:cubicBezTo>
                      <a:cubicBezTo>
                        <a:pt x="122711" y="222840"/>
                        <a:pt x="156400" y="247341"/>
                        <a:pt x="156400" y="247341"/>
                      </a:cubicBezTo>
                      <a:lnTo>
                        <a:pt x="188484" y="268779"/>
                      </a:lnTo>
                      <a:cubicBezTo>
                        <a:pt x="188484" y="268779"/>
                        <a:pt x="177838" y="293280"/>
                        <a:pt x="182359" y="305385"/>
                      </a:cubicBezTo>
                      <a:cubicBezTo>
                        <a:pt x="186880" y="317635"/>
                        <a:pt x="212985" y="343594"/>
                        <a:pt x="214443" y="348115"/>
                      </a:cubicBezTo>
                      <a:cubicBezTo>
                        <a:pt x="215902" y="352636"/>
                        <a:pt x="229756" y="377137"/>
                        <a:pt x="229756" y="377137"/>
                      </a:cubicBezTo>
                      <a:lnTo>
                        <a:pt x="245069" y="377137"/>
                      </a:lnTo>
                      <a:lnTo>
                        <a:pt x="254257" y="390846"/>
                      </a:lnTo>
                      <a:lnTo>
                        <a:pt x="242007" y="407617"/>
                      </a:lnTo>
                      <a:lnTo>
                        <a:pt x="237486" y="433576"/>
                      </a:lnTo>
                      <a:lnTo>
                        <a:pt x="255861" y="445826"/>
                      </a:lnTo>
                      <a:cubicBezTo>
                        <a:pt x="255861" y="445826"/>
                        <a:pt x="281820" y="459535"/>
                        <a:pt x="287946" y="462598"/>
                      </a:cubicBezTo>
                      <a:cubicBezTo>
                        <a:pt x="294071" y="465660"/>
                        <a:pt x="326155" y="480973"/>
                        <a:pt x="326155" y="480973"/>
                      </a:cubicBezTo>
                      <a:lnTo>
                        <a:pt x="330676" y="497745"/>
                      </a:lnTo>
                      <a:lnTo>
                        <a:pt x="339864" y="508391"/>
                      </a:lnTo>
                      <a:lnTo>
                        <a:pt x="356635" y="509849"/>
                      </a:lnTo>
                      <a:lnTo>
                        <a:pt x="384198" y="503724"/>
                      </a:lnTo>
                      <a:cubicBezTo>
                        <a:pt x="384198" y="503724"/>
                        <a:pt x="419345" y="500662"/>
                        <a:pt x="428533" y="503724"/>
                      </a:cubicBezTo>
                      <a:cubicBezTo>
                        <a:pt x="437721" y="506787"/>
                        <a:pt x="437721" y="506787"/>
                        <a:pt x="437721" y="506787"/>
                      </a:cubicBezTo>
                      <a:cubicBezTo>
                        <a:pt x="437721" y="506787"/>
                        <a:pt x="497369" y="548059"/>
                        <a:pt x="506411" y="551121"/>
                      </a:cubicBezTo>
                      <a:cubicBezTo>
                        <a:pt x="515599" y="554184"/>
                        <a:pt x="539953" y="569497"/>
                        <a:pt x="539953" y="569497"/>
                      </a:cubicBezTo>
                      <a:lnTo>
                        <a:pt x="561392" y="587872"/>
                      </a:lnTo>
                      <a:lnTo>
                        <a:pt x="565913" y="600123"/>
                      </a:lnTo>
                      <a:lnTo>
                        <a:pt x="587351" y="606248"/>
                      </a:lnTo>
                      <a:lnTo>
                        <a:pt x="611851" y="615436"/>
                      </a:lnTo>
                      <a:lnTo>
                        <a:pt x="645394" y="642999"/>
                      </a:lnTo>
                      <a:lnTo>
                        <a:pt x="666832" y="655249"/>
                      </a:lnTo>
                      <a:lnTo>
                        <a:pt x="669020" y="655541"/>
                      </a:lnTo>
                      <a:lnTo>
                        <a:pt x="665666" y="630020"/>
                      </a:lnTo>
                      <a:cubicBezTo>
                        <a:pt x="665811" y="630165"/>
                        <a:pt x="644082" y="603477"/>
                        <a:pt x="630373" y="594289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11" name="Freeform: Shape 647">
                  <a:extLst>
                    <a:ext uri="{FF2B5EF4-FFF2-40B4-BE49-F238E27FC236}">
                      <a16:creationId xmlns:a16="http://schemas.microsoft.com/office/drawing/2014/main" id="{D2A78E21-56A2-1E1C-60EA-658D523DABAF}"/>
                    </a:ext>
                  </a:extLst>
                </p:cNvPr>
                <p:cNvSpPr/>
                <p:nvPr/>
              </p:nvSpPr>
              <p:spPr>
                <a:xfrm>
                  <a:off x="9761175" y="4638519"/>
                  <a:ext cx="14584" cy="14584"/>
                </a:xfrm>
                <a:custGeom>
                  <a:avLst/>
                  <a:gdLst>
                    <a:gd name="connsiteX0" fmla="*/ 1021 w 0"/>
                    <a:gd name="connsiteY0" fmla="*/ 1604 h 0"/>
                    <a:gd name="connsiteX1" fmla="*/ 0 w 0"/>
                    <a:gd name="connsiteY1" fmla="*/ 0 h 0"/>
                    <a:gd name="connsiteX2" fmla="*/ 1021 w 0"/>
                    <a:gd name="connsiteY2" fmla="*/ 1604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1021" y="1604"/>
                      </a:moveTo>
                      <a:cubicBezTo>
                        <a:pt x="729" y="1167"/>
                        <a:pt x="437" y="583"/>
                        <a:pt x="0" y="0"/>
                      </a:cubicBezTo>
                      <a:cubicBezTo>
                        <a:pt x="437" y="583"/>
                        <a:pt x="729" y="1167"/>
                        <a:pt x="1021" y="1604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12" name="Freeform: Shape 648">
                  <a:extLst>
                    <a:ext uri="{FF2B5EF4-FFF2-40B4-BE49-F238E27FC236}">
                      <a16:creationId xmlns:a16="http://schemas.microsoft.com/office/drawing/2014/main" id="{E6F22A7B-F351-2393-B66F-728A38AB1765}"/>
                    </a:ext>
                  </a:extLst>
                </p:cNvPr>
                <p:cNvSpPr/>
                <p:nvPr/>
              </p:nvSpPr>
              <p:spPr>
                <a:xfrm>
                  <a:off x="9747466" y="4620289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4375 w 0"/>
                    <a:gd name="connsiteY1" fmla="*/ 5396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312" y="1604"/>
                        <a:pt x="2771" y="3500"/>
                        <a:pt x="4375" y="5396"/>
                      </a:cubicBezTo>
                      <a:cubicBezTo>
                        <a:pt x="2771" y="3354"/>
                        <a:pt x="1167" y="1458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13" name="Freeform: Shape 649">
                  <a:extLst>
                    <a:ext uri="{FF2B5EF4-FFF2-40B4-BE49-F238E27FC236}">
                      <a16:creationId xmlns:a16="http://schemas.microsoft.com/office/drawing/2014/main" id="{DC84203B-F2C1-C11B-BBB5-587E12E431ED}"/>
                    </a:ext>
                  </a:extLst>
                </p:cNvPr>
                <p:cNvSpPr/>
                <p:nvPr/>
              </p:nvSpPr>
              <p:spPr>
                <a:xfrm>
                  <a:off x="9757383" y="4632831"/>
                  <a:ext cx="14584" cy="14584"/>
                </a:xfrm>
                <a:custGeom>
                  <a:avLst/>
                  <a:gdLst>
                    <a:gd name="connsiteX0" fmla="*/ 1458 w 0"/>
                    <a:gd name="connsiteY0" fmla="*/ 2041 h 0"/>
                    <a:gd name="connsiteX1" fmla="*/ 0 w 0"/>
                    <a:gd name="connsiteY1" fmla="*/ 0 h 0"/>
                    <a:gd name="connsiteX2" fmla="*/ 1458 w 0"/>
                    <a:gd name="connsiteY2" fmla="*/ 2041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1458" y="2041"/>
                      </a:moveTo>
                      <a:cubicBezTo>
                        <a:pt x="1021" y="1312"/>
                        <a:pt x="437" y="729"/>
                        <a:pt x="0" y="0"/>
                      </a:cubicBezTo>
                      <a:cubicBezTo>
                        <a:pt x="437" y="729"/>
                        <a:pt x="1021" y="1458"/>
                        <a:pt x="1458" y="2041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14" name="Freeform: Shape 650">
                  <a:extLst>
                    <a:ext uri="{FF2B5EF4-FFF2-40B4-BE49-F238E27FC236}">
                      <a16:creationId xmlns:a16="http://schemas.microsoft.com/office/drawing/2014/main" id="{89EAD15E-3A66-2733-D6C4-D003CA1EDEE7}"/>
                    </a:ext>
                  </a:extLst>
                </p:cNvPr>
                <p:cNvSpPr/>
                <p:nvPr/>
              </p:nvSpPr>
              <p:spPr>
                <a:xfrm>
                  <a:off x="9754612" y="4629331"/>
                  <a:ext cx="14584" cy="14584"/>
                </a:xfrm>
                <a:custGeom>
                  <a:avLst/>
                  <a:gdLst>
                    <a:gd name="connsiteX0" fmla="*/ 2187 w 0"/>
                    <a:gd name="connsiteY0" fmla="*/ 2771 h 0"/>
                    <a:gd name="connsiteX1" fmla="*/ 0 w 0"/>
                    <a:gd name="connsiteY1" fmla="*/ 0 h 0"/>
                    <a:gd name="connsiteX2" fmla="*/ 2187 w 0"/>
                    <a:gd name="connsiteY2" fmla="*/ 2771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2187" y="2771"/>
                      </a:moveTo>
                      <a:cubicBezTo>
                        <a:pt x="1458" y="1896"/>
                        <a:pt x="729" y="875"/>
                        <a:pt x="0" y="0"/>
                      </a:cubicBezTo>
                      <a:cubicBezTo>
                        <a:pt x="729" y="875"/>
                        <a:pt x="1458" y="1750"/>
                        <a:pt x="2187" y="2771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15" name="Freeform: Shape 651">
                  <a:extLst>
                    <a:ext uri="{FF2B5EF4-FFF2-40B4-BE49-F238E27FC236}">
                      <a16:creationId xmlns:a16="http://schemas.microsoft.com/office/drawing/2014/main" id="{5CBC0DFF-2D82-F8B2-0D05-C30640C1BCC8}"/>
                    </a:ext>
                  </a:extLst>
                </p:cNvPr>
                <p:cNvSpPr/>
                <p:nvPr/>
              </p:nvSpPr>
              <p:spPr>
                <a:xfrm>
                  <a:off x="9759425" y="4635748"/>
                  <a:ext cx="14584" cy="14584"/>
                </a:xfrm>
                <a:custGeom>
                  <a:avLst/>
                  <a:gdLst>
                    <a:gd name="connsiteX0" fmla="*/ 1604 w 0"/>
                    <a:gd name="connsiteY0" fmla="*/ 2333 h 0"/>
                    <a:gd name="connsiteX1" fmla="*/ 0 w 0"/>
                    <a:gd name="connsiteY1" fmla="*/ 0 h 0"/>
                    <a:gd name="connsiteX2" fmla="*/ 1604 w 0"/>
                    <a:gd name="connsiteY2" fmla="*/ 2333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1604" y="2333"/>
                      </a:moveTo>
                      <a:cubicBezTo>
                        <a:pt x="1167" y="1604"/>
                        <a:pt x="583" y="729"/>
                        <a:pt x="0" y="0"/>
                      </a:cubicBezTo>
                      <a:cubicBezTo>
                        <a:pt x="583" y="729"/>
                        <a:pt x="1021" y="1604"/>
                        <a:pt x="1604" y="2333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16" name="Freeform: Shape 652">
                  <a:extLst>
                    <a:ext uri="{FF2B5EF4-FFF2-40B4-BE49-F238E27FC236}">
                      <a16:creationId xmlns:a16="http://schemas.microsoft.com/office/drawing/2014/main" id="{32303413-D771-9DE0-B67E-B72BED2DEE74}"/>
                    </a:ext>
                  </a:extLst>
                </p:cNvPr>
                <p:cNvSpPr/>
                <p:nvPr/>
              </p:nvSpPr>
              <p:spPr>
                <a:xfrm>
                  <a:off x="9752278" y="4626269"/>
                  <a:ext cx="14584" cy="14584"/>
                </a:xfrm>
                <a:custGeom>
                  <a:avLst/>
                  <a:gdLst>
                    <a:gd name="connsiteX0" fmla="*/ 1896 w 0"/>
                    <a:gd name="connsiteY0" fmla="*/ 2479 h 0"/>
                    <a:gd name="connsiteX1" fmla="*/ 0 w 0"/>
                    <a:gd name="connsiteY1" fmla="*/ 0 h 0"/>
                    <a:gd name="connsiteX2" fmla="*/ 1896 w 0"/>
                    <a:gd name="connsiteY2" fmla="*/ 2479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1896" y="2479"/>
                      </a:moveTo>
                      <a:cubicBezTo>
                        <a:pt x="1312" y="1604"/>
                        <a:pt x="583" y="729"/>
                        <a:pt x="0" y="0"/>
                      </a:cubicBezTo>
                      <a:cubicBezTo>
                        <a:pt x="583" y="875"/>
                        <a:pt x="1312" y="1604"/>
                        <a:pt x="1896" y="2479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</p:grpSp>
          <p:sp>
            <p:nvSpPr>
              <p:cNvPr id="100" name="Freeform: Shape 653">
                <a:extLst>
                  <a:ext uri="{FF2B5EF4-FFF2-40B4-BE49-F238E27FC236}">
                    <a16:creationId xmlns:a16="http://schemas.microsoft.com/office/drawing/2014/main" id="{4CC4DB07-0863-EC7F-5F1C-CD350C4C1AD5}"/>
                  </a:ext>
                </a:extLst>
              </p:cNvPr>
              <p:cNvSpPr/>
              <p:nvPr/>
            </p:nvSpPr>
            <p:spPr>
              <a:xfrm>
                <a:off x="9014776" y="4351218"/>
                <a:ext cx="364595" cy="247924"/>
              </a:xfrm>
              <a:custGeom>
                <a:avLst/>
                <a:gdLst>
                  <a:gd name="connsiteX0" fmla="*/ 26105 w 364594"/>
                  <a:gd name="connsiteY0" fmla="*/ 152547 h 247924"/>
                  <a:gd name="connsiteX1" fmla="*/ 23042 w 364594"/>
                  <a:gd name="connsiteY1" fmla="*/ 170922 h 247924"/>
                  <a:gd name="connsiteX2" fmla="*/ 43460 w 364594"/>
                  <a:gd name="connsiteY2" fmla="*/ 209132 h 247924"/>
                  <a:gd name="connsiteX3" fmla="*/ 47397 w 364594"/>
                  <a:gd name="connsiteY3" fmla="*/ 209132 h 247924"/>
                  <a:gd name="connsiteX4" fmla="*/ 53522 w 364594"/>
                  <a:gd name="connsiteY4" fmla="*/ 227507 h 247924"/>
                  <a:gd name="connsiteX5" fmla="*/ 53522 w 364594"/>
                  <a:gd name="connsiteY5" fmla="*/ 235091 h 247924"/>
                  <a:gd name="connsiteX6" fmla="*/ 30626 w 364594"/>
                  <a:gd name="connsiteY6" fmla="*/ 253466 h 247924"/>
                  <a:gd name="connsiteX7" fmla="*/ 27418 w 364594"/>
                  <a:gd name="connsiteY7" fmla="*/ 257404 h 247924"/>
                  <a:gd name="connsiteX8" fmla="*/ 123816 w 364594"/>
                  <a:gd name="connsiteY8" fmla="*/ 242820 h 247924"/>
                  <a:gd name="connsiteX9" fmla="*/ 143650 w 364594"/>
                  <a:gd name="connsiteY9" fmla="*/ 226049 h 247924"/>
                  <a:gd name="connsiteX10" fmla="*/ 168151 w 364594"/>
                  <a:gd name="connsiteY10" fmla="*/ 215403 h 247924"/>
                  <a:gd name="connsiteX11" fmla="*/ 172672 w 364594"/>
                  <a:gd name="connsiteY11" fmla="*/ 229112 h 247924"/>
                  <a:gd name="connsiteX12" fmla="*/ 197173 w 364594"/>
                  <a:gd name="connsiteY12" fmla="*/ 235237 h 247924"/>
                  <a:gd name="connsiteX13" fmla="*/ 247633 w 364594"/>
                  <a:gd name="connsiteY13" fmla="*/ 235237 h 247924"/>
                  <a:gd name="connsiteX14" fmla="*/ 259883 w 364594"/>
                  <a:gd name="connsiteY14" fmla="*/ 221528 h 247924"/>
                  <a:gd name="connsiteX15" fmla="*/ 264404 w 364594"/>
                  <a:gd name="connsiteY15" fmla="*/ 175735 h 247924"/>
                  <a:gd name="connsiteX16" fmla="*/ 295030 w 364594"/>
                  <a:gd name="connsiteY16" fmla="*/ 163485 h 247924"/>
                  <a:gd name="connsiteX17" fmla="*/ 301155 w 364594"/>
                  <a:gd name="connsiteY17" fmla="*/ 93191 h 247924"/>
                  <a:gd name="connsiteX18" fmla="*/ 339365 w 364594"/>
                  <a:gd name="connsiteY18" fmla="*/ 79482 h 247924"/>
                  <a:gd name="connsiteX19" fmla="*/ 353074 w 364594"/>
                  <a:gd name="connsiteY19" fmla="*/ 54981 h 247924"/>
                  <a:gd name="connsiteX20" fmla="*/ 369845 w 364594"/>
                  <a:gd name="connsiteY20" fmla="*/ 54981 h 247924"/>
                  <a:gd name="connsiteX21" fmla="*/ 369845 w 364594"/>
                  <a:gd name="connsiteY21" fmla="*/ 42731 h 247924"/>
                  <a:gd name="connsiteX22" fmla="*/ 333240 w 364594"/>
                  <a:gd name="connsiteY22" fmla="*/ 0 h 247924"/>
                  <a:gd name="connsiteX23" fmla="*/ 302614 w 364594"/>
                  <a:gd name="connsiteY23" fmla="*/ 0 h 247924"/>
                  <a:gd name="connsiteX24" fmla="*/ 302614 w 364594"/>
                  <a:gd name="connsiteY24" fmla="*/ 18376 h 247924"/>
                  <a:gd name="connsiteX25" fmla="*/ 307135 w 364594"/>
                  <a:gd name="connsiteY25" fmla="*/ 25960 h 247924"/>
                  <a:gd name="connsiteX26" fmla="*/ 287301 w 364594"/>
                  <a:gd name="connsiteY26" fmla="*/ 32085 h 247924"/>
                  <a:gd name="connsiteX27" fmla="*/ 267467 w 364594"/>
                  <a:gd name="connsiteY27" fmla="*/ 32085 h 247924"/>
                  <a:gd name="connsiteX28" fmla="*/ 249091 w 364594"/>
                  <a:gd name="connsiteY28" fmla="*/ 50460 h 247924"/>
                  <a:gd name="connsiteX29" fmla="*/ 183464 w 364594"/>
                  <a:gd name="connsiteY29" fmla="*/ 49002 h 247924"/>
                  <a:gd name="connsiteX30" fmla="*/ 139129 w 364594"/>
                  <a:gd name="connsiteY30" fmla="*/ 93337 h 247924"/>
                  <a:gd name="connsiteX31" fmla="*/ 79482 w 364594"/>
                  <a:gd name="connsiteY31" fmla="*/ 88816 h 247924"/>
                  <a:gd name="connsiteX32" fmla="*/ 35147 w 364594"/>
                  <a:gd name="connsiteY32" fmla="*/ 85753 h 247924"/>
                  <a:gd name="connsiteX33" fmla="*/ 0 w 364594"/>
                  <a:gd name="connsiteY33" fmla="*/ 134609 h 247924"/>
                  <a:gd name="connsiteX34" fmla="*/ 22897 w 364594"/>
                  <a:gd name="connsiteY34" fmla="*/ 143796 h 247924"/>
                  <a:gd name="connsiteX35" fmla="*/ 26105 w 364594"/>
                  <a:gd name="connsiteY35" fmla="*/ 152547 h 24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64594" h="247924">
                    <a:moveTo>
                      <a:pt x="26105" y="152547"/>
                    </a:moveTo>
                    <a:lnTo>
                      <a:pt x="23042" y="170922"/>
                    </a:lnTo>
                    <a:lnTo>
                      <a:pt x="43460" y="209132"/>
                    </a:lnTo>
                    <a:lnTo>
                      <a:pt x="47397" y="209132"/>
                    </a:lnTo>
                    <a:lnTo>
                      <a:pt x="53522" y="227507"/>
                    </a:lnTo>
                    <a:cubicBezTo>
                      <a:pt x="53522" y="227507"/>
                      <a:pt x="58043" y="228966"/>
                      <a:pt x="53522" y="235091"/>
                    </a:cubicBezTo>
                    <a:cubicBezTo>
                      <a:pt x="49002" y="241216"/>
                      <a:pt x="30626" y="253466"/>
                      <a:pt x="30626" y="253466"/>
                    </a:cubicBezTo>
                    <a:cubicBezTo>
                      <a:pt x="30626" y="253466"/>
                      <a:pt x="29168" y="255071"/>
                      <a:pt x="27418" y="257404"/>
                    </a:cubicBezTo>
                    <a:lnTo>
                      <a:pt x="123816" y="242820"/>
                    </a:lnTo>
                    <a:lnTo>
                      <a:pt x="143650" y="226049"/>
                    </a:lnTo>
                    <a:lnTo>
                      <a:pt x="168151" y="215403"/>
                    </a:lnTo>
                    <a:lnTo>
                      <a:pt x="172672" y="229112"/>
                    </a:lnTo>
                    <a:lnTo>
                      <a:pt x="197173" y="235237"/>
                    </a:lnTo>
                    <a:lnTo>
                      <a:pt x="247633" y="235237"/>
                    </a:lnTo>
                    <a:lnTo>
                      <a:pt x="259883" y="221528"/>
                    </a:lnTo>
                    <a:lnTo>
                      <a:pt x="264404" y="175735"/>
                    </a:lnTo>
                    <a:lnTo>
                      <a:pt x="295030" y="163485"/>
                    </a:lnTo>
                    <a:lnTo>
                      <a:pt x="301155" y="93191"/>
                    </a:lnTo>
                    <a:lnTo>
                      <a:pt x="339365" y="79482"/>
                    </a:lnTo>
                    <a:lnTo>
                      <a:pt x="353074" y="54981"/>
                    </a:lnTo>
                    <a:lnTo>
                      <a:pt x="369845" y="54981"/>
                    </a:lnTo>
                    <a:lnTo>
                      <a:pt x="369845" y="42731"/>
                    </a:lnTo>
                    <a:lnTo>
                      <a:pt x="333240" y="0"/>
                    </a:lnTo>
                    <a:lnTo>
                      <a:pt x="302614" y="0"/>
                    </a:lnTo>
                    <a:lnTo>
                      <a:pt x="302614" y="18376"/>
                    </a:lnTo>
                    <a:lnTo>
                      <a:pt x="307135" y="25960"/>
                    </a:lnTo>
                    <a:lnTo>
                      <a:pt x="287301" y="32085"/>
                    </a:lnTo>
                    <a:lnTo>
                      <a:pt x="267467" y="32085"/>
                    </a:lnTo>
                    <a:lnTo>
                      <a:pt x="249091" y="50460"/>
                    </a:lnTo>
                    <a:lnTo>
                      <a:pt x="183464" y="49002"/>
                    </a:lnTo>
                    <a:lnTo>
                      <a:pt x="139129" y="93337"/>
                    </a:lnTo>
                    <a:lnTo>
                      <a:pt x="79482" y="88816"/>
                    </a:lnTo>
                    <a:lnTo>
                      <a:pt x="35147" y="85753"/>
                    </a:lnTo>
                    <a:lnTo>
                      <a:pt x="0" y="134609"/>
                    </a:lnTo>
                    <a:lnTo>
                      <a:pt x="22897" y="143796"/>
                    </a:lnTo>
                    <a:lnTo>
                      <a:pt x="26105" y="152547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01" name="Freeform: Shape 654">
                <a:extLst>
                  <a:ext uri="{FF2B5EF4-FFF2-40B4-BE49-F238E27FC236}">
                    <a16:creationId xmlns:a16="http://schemas.microsoft.com/office/drawing/2014/main" id="{C43D3BFF-8FBC-6D0C-690F-034254C062F5}"/>
                  </a:ext>
                </a:extLst>
              </p:cNvPr>
              <p:cNvSpPr/>
              <p:nvPr/>
            </p:nvSpPr>
            <p:spPr>
              <a:xfrm>
                <a:off x="10088726" y="4011854"/>
                <a:ext cx="14584" cy="145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2333 w 0"/>
                  <a:gd name="connsiteY1" fmla="*/ 0 h 0"/>
                  <a:gd name="connsiteX2" fmla="*/ 0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729" y="0"/>
                      <a:pt x="1458" y="0"/>
                      <a:pt x="2333" y="0"/>
                    </a:cubicBezTo>
                    <a:cubicBezTo>
                      <a:pt x="1604" y="0"/>
                      <a:pt x="729" y="0"/>
                      <a:pt x="0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grpSp>
            <p:nvGrpSpPr>
              <p:cNvPr id="102" name="Graphic 1">
                <a:extLst>
                  <a:ext uri="{FF2B5EF4-FFF2-40B4-BE49-F238E27FC236}">
                    <a16:creationId xmlns:a16="http://schemas.microsoft.com/office/drawing/2014/main" id="{394AE42A-A3F6-C96E-3E8F-A0CD3E2B2762}"/>
                  </a:ext>
                </a:extLst>
              </p:cNvPr>
              <p:cNvGrpSpPr/>
              <p:nvPr/>
            </p:nvGrpSpPr>
            <p:grpSpPr>
              <a:xfrm>
                <a:off x="9338390" y="3964456"/>
                <a:ext cx="729189" cy="525016"/>
                <a:chOff x="9338390" y="3964456"/>
                <a:chExt cx="729189" cy="525016"/>
              </a:xfrm>
              <a:grpFill/>
            </p:grpSpPr>
            <p:sp>
              <p:nvSpPr>
                <p:cNvPr id="200" name="Freeform: Shape 656">
                  <a:extLst>
                    <a:ext uri="{FF2B5EF4-FFF2-40B4-BE49-F238E27FC236}">
                      <a16:creationId xmlns:a16="http://schemas.microsoft.com/office/drawing/2014/main" id="{9227F901-454F-056D-8D93-C8FCD061CC1E}"/>
                    </a:ext>
                  </a:extLst>
                </p:cNvPr>
                <p:cNvSpPr/>
                <p:nvPr/>
              </p:nvSpPr>
              <p:spPr>
                <a:xfrm>
                  <a:off x="9364641" y="4406053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5542 h 0"/>
                    <a:gd name="connsiteX1" fmla="*/ 0 w 0"/>
                    <a:gd name="connsiteY1" fmla="*/ 5542 h 0"/>
                    <a:gd name="connsiteX2" fmla="*/ 3208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5542"/>
                      </a:moveTo>
                      <a:lnTo>
                        <a:pt x="0" y="5542"/>
                      </a:lnTo>
                      <a:lnTo>
                        <a:pt x="3208" y="0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201" name="Freeform: Shape 657">
                  <a:extLst>
                    <a:ext uri="{FF2B5EF4-FFF2-40B4-BE49-F238E27FC236}">
                      <a16:creationId xmlns:a16="http://schemas.microsoft.com/office/drawing/2014/main" id="{DC9C771B-C6DA-4725-50C1-BF7F7E5AD2F6}"/>
                    </a:ext>
                  </a:extLst>
                </p:cNvPr>
                <p:cNvSpPr/>
                <p:nvPr/>
              </p:nvSpPr>
              <p:spPr>
                <a:xfrm>
                  <a:off x="9338390" y="3964456"/>
                  <a:ext cx="729189" cy="525016"/>
                </a:xfrm>
                <a:custGeom>
                  <a:avLst/>
                  <a:gdLst>
                    <a:gd name="connsiteX0" fmla="*/ 742169 w 729189"/>
                    <a:gd name="connsiteY0" fmla="*/ 104711 h 525016"/>
                    <a:gd name="connsiteX1" fmla="*/ 714605 w 729189"/>
                    <a:gd name="connsiteY1" fmla="*/ 47397 h 525016"/>
                    <a:gd name="connsiteX2" fmla="*/ 659625 w 729189"/>
                    <a:gd name="connsiteY2" fmla="*/ 12980 h 525016"/>
                    <a:gd name="connsiteX3" fmla="*/ 610040 w 729189"/>
                    <a:gd name="connsiteY3" fmla="*/ 32085 h 525016"/>
                    <a:gd name="connsiteX4" fmla="*/ 585539 w 729189"/>
                    <a:gd name="connsiteY4" fmla="*/ 0 h 525016"/>
                    <a:gd name="connsiteX5" fmla="*/ 539746 w 729189"/>
                    <a:gd name="connsiteY5" fmla="*/ 21438 h 525016"/>
                    <a:gd name="connsiteX6" fmla="*/ 481702 w 729189"/>
                    <a:gd name="connsiteY6" fmla="*/ 21438 h 525016"/>
                    <a:gd name="connsiteX7" fmla="*/ 463327 w 729189"/>
                    <a:gd name="connsiteY7" fmla="*/ 16917 h 525016"/>
                    <a:gd name="connsiteX8" fmla="*/ 414471 w 729189"/>
                    <a:gd name="connsiteY8" fmla="*/ 100920 h 525016"/>
                    <a:gd name="connsiteX9" fmla="*/ 396095 w 729189"/>
                    <a:gd name="connsiteY9" fmla="*/ 97857 h 525016"/>
                    <a:gd name="connsiteX10" fmla="*/ 376262 w 729189"/>
                    <a:gd name="connsiteY10" fmla="*/ 84148 h 525016"/>
                    <a:gd name="connsiteX11" fmla="*/ 368678 w 729189"/>
                    <a:gd name="connsiteY11" fmla="*/ 88670 h 525016"/>
                    <a:gd name="connsiteX12" fmla="*/ 358032 w 729189"/>
                    <a:gd name="connsiteY12" fmla="*/ 133004 h 525016"/>
                    <a:gd name="connsiteX13" fmla="*/ 295322 w 729189"/>
                    <a:gd name="connsiteY13" fmla="*/ 139129 h 525016"/>
                    <a:gd name="connsiteX14" fmla="*/ 270821 w 729189"/>
                    <a:gd name="connsiteY14" fmla="*/ 178797 h 525016"/>
                    <a:gd name="connsiteX15" fmla="*/ 202131 w 729189"/>
                    <a:gd name="connsiteY15" fmla="*/ 197173 h 525016"/>
                    <a:gd name="connsiteX16" fmla="*/ 166984 w 729189"/>
                    <a:gd name="connsiteY16" fmla="*/ 206360 h 525016"/>
                    <a:gd name="connsiteX17" fmla="*/ 118129 w 729189"/>
                    <a:gd name="connsiteY17" fmla="*/ 168151 h 525016"/>
                    <a:gd name="connsiteX18" fmla="*/ 75398 w 729189"/>
                    <a:gd name="connsiteY18" fmla="*/ 166693 h 525016"/>
                    <a:gd name="connsiteX19" fmla="*/ 84586 w 729189"/>
                    <a:gd name="connsiteY19" fmla="*/ 229403 h 525016"/>
                    <a:gd name="connsiteX20" fmla="*/ 37189 w 729189"/>
                    <a:gd name="connsiteY20" fmla="*/ 229403 h 525016"/>
                    <a:gd name="connsiteX21" fmla="*/ 26542 w 729189"/>
                    <a:gd name="connsiteY21" fmla="*/ 244716 h 525016"/>
                    <a:gd name="connsiteX22" fmla="*/ 46376 w 729189"/>
                    <a:gd name="connsiteY22" fmla="*/ 255362 h 525016"/>
                    <a:gd name="connsiteX23" fmla="*/ 32668 w 729189"/>
                    <a:gd name="connsiteY23" fmla="*/ 273738 h 525016"/>
                    <a:gd name="connsiteX24" fmla="*/ 20417 w 729189"/>
                    <a:gd name="connsiteY24" fmla="*/ 292113 h 525016"/>
                    <a:gd name="connsiteX25" fmla="*/ 37189 w 729189"/>
                    <a:gd name="connsiteY25" fmla="*/ 333386 h 525016"/>
                    <a:gd name="connsiteX26" fmla="*/ 37189 w 729189"/>
                    <a:gd name="connsiteY26" fmla="*/ 350157 h 525016"/>
                    <a:gd name="connsiteX27" fmla="*/ 6563 w 729189"/>
                    <a:gd name="connsiteY27" fmla="*/ 362407 h 525016"/>
                    <a:gd name="connsiteX28" fmla="*/ 0 w 729189"/>
                    <a:gd name="connsiteY28" fmla="*/ 386908 h 525016"/>
                    <a:gd name="connsiteX29" fmla="*/ 9625 w 729189"/>
                    <a:gd name="connsiteY29" fmla="*/ 386908 h 525016"/>
                    <a:gd name="connsiteX30" fmla="*/ 46231 w 729189"/>
                    <a:gd name="connsiteY30" fmla="*/ 429638 h 525016"/>
                    <a:gd name="connsiteX31" fmla="*/ 46231 w 729189"/>
                    <a:gd name="connsiteY31" fmla="*/ 441889 h 525016"/>
                    <a:gd name="connsiteX32" fmla="*/ 137963 w 729189"/>
                    <a:gd name="connsiteY32" fmla="*/ 513641 h 525016"/>
                    <a:gd name="connsiteX33" fmla="*/ 191485 w 729189"/>
                    <a:gd name="connsiteY33" fmla="*/ 510579 h 525016"/>
                    <a:gd name="connsiteX34" fmla="*/ 203736 w 729189"/>
                    <a:gd name="connsiteY34" fmla="*/ 525891 h 525016"/>
                    <a:gd name="connsiteX35" fmla="*/ 298530 w 729189"/>
                    <a:gd name="connsiteY35" fmla="*/ 538142 h 525016"/>
                    <a:gd name="connsiteX36" fmla="*/ 321427 w 729189"/>
                    <a:gd name="connsiteY36" fmla="*/ 512183 h 525016"/>
                    <a:gd name="connsiteX37" fmla="*/ 352782 w 729189"/>
                    <a:gd name="connsiteY37" fmla="*/ 510724 h 525016"/>
                    <a:gd name="connsiteX38" fmla="*/ 381366 w 729189"/>
                    <a:gd name="connsiteY38" fmla="*/ 470619 h 525016"/>
                    <a:gd name="connsiteX39" fmla="*/ 413450 w 729189"/>
                    <a:gd name="connsiteY39" fmla="*/ 460264 h 525016"/>
                    <a:gd name="connsiteX40" fmla="*/ 425993 w 729189"/>
                    <a:gd name="connsiteY40" fmla="*/ 440722 h 525016"/>
                    <a:gd name="connsiteX41" fmla="*/ 519912 w 729189"/>
                    <a:gd name="connsiteY41" fmla="*/ 451076 h 525016"/>
                    <a:gd name="connsiteX42" fmla="*/ 533621 w 729189"/>
                    <a:gd name="connsiteY42" fmla="*/ 435035 h 525016"/>
                    <a:gd name="connsiteX43" fmla="*/ 545142 w 729189"/>
                    <a:gd name="connsiteY43" fmla="*/ 425847 h 525016"/>
                    <a:gd name="connsiteX44" fmla="*/ 558851 w 729189"/>
                    <a:gd name="connsiteY44" fmla="*/ 414325 h 525016"/>
                    <a:gd name="connsiteX45" fmla="*/ 604644 w 729189"/>
                    <a:gd name="connsiteY45" fmla="*/ 402804 h 525016"/>
                    <a:gd name="connsiteX46" fmla="*/ 664292 w 729189"/>
                    <a:gd name="connsiteY46" fmla="*/ 212632 h 525016"/>
                    <a:gd name="connsiteX47" fmla="*/ 671146 w 729189"/>
                    <a:gd name="connsiteY47" fmla="*/ 171359 h 525016"/>
                    <a:gd name="connsiteX48" fmla="*/ 664292 w 729189"/>
                    <a:gd name="connsiteY48" fmla="*/ 150796 h 525016"/>
                    <a:gd name="connsiteX49" fmla="*/ 742169 w 729189"/>
                    <a:gd name="connsiteY49" fmla="*/ 104711 h 525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29189" h="525016">
                      <a:moveTo>
                        <a:pt x="742169" y="104711"/>
                      </a:moveTo>
                      <a:lnTo>
                        <a:pt x="714605" y="47397"/>
                      </a:lnTo>
                      <a:lnTo>
                        <a:pt x="659625" y="12980"/>
                      </a:lnTo>
                      <a:lnTo>
                        <a:pt x="610040" y="32085"/>
                      </a:lnTo>
                      <a:lnTo>
                        <a:pt x="585539" y="0"/>
                      </a:lnTo>
                      <a:lnTo>
                        <a:pt x="539746" y="21438"/>
                      </a:lnTo>
                      <a:lnTo>
                        <a:pt x="481702" y="21438"/>
                      </a:lnTo>
                      <a:lnTo>
                        <a:pt x="463327" y="16917"/>
                      </a:lnTo>
                      <a:cubicBezTo>
                        <a:pt x="463327" y="16917"/>
                        <a:pt x="420597" y="103982"/>
                        <a:pt x="414471" y="100920"/>
                      </a:cubicBezTo>
                      <a:cubicBezTo>
                        <a:pt x="408346" y="97857"/>
                        <a:pt x="396095" y="97857"/>
                        <a:pt x="396095" y="97857"/>
                      </a:cubicBezTo>
                      <a:lnTo>
                        <a:pt x="376262" y="84148"/>
                      </a:lnTo>
                      <a:lnTo>
                        <a:pt x="368678" y="88670"/>
                      </a:lnTo>
                      <a:lnTo>
                        <a:pt x="358032" y="133004"/>
                      </a:lnTo>
                      <a:lnTo>
                        <a:pt x="295322" y="139129"/>
                      </a:lnTo>
                      <a:lnTo>
                        <a:pt x="270821" y="178797"/>
                      </a:lnTo>
                      <a:lnTo>
                        <a:pt x="202131" y="197173"/>
                      </a:lnTo>
                      <a:lnTo>
                        <a:pt x="166984" y="206360"/>
                      </a:lnTo>
                      <a:lnTo>
                        <a:pt x="118129" y="168151"/>
                      </a:lnTo>
                      <a:lnTo>
                        <a:pt x="75398" y="166693"/>
                      </a:lnTo>
                      <a:lnTo>
                        <a:pt x="84586" y="229403"/>
                      </a:lnTo>
                      <a:lnTo>
                        <a:pt x="37189" y="229403"/>
                      </a:lnTo>
                      <a:lnTo>
                        <a:pt x="26542" y="244716"/>
                      </a:lnTo>
                      <a:lnTo>
                        <a:pt x="46376" y="255362"/>
                      </a:lnTo>
                      <a:lnTo>
                        <a:pt x="32668" y="273738"/>
                      </a:lnTo>
                      <a:lnTo>
                        <a:pt x="20417" y="292113"/>
                      </a:lnTo>
                      <a:lnTo>
                        <a:pt x="37189" y="333386"/>
                      </a:lnTo>
                      <a:lnTo>
                        <a:pt x="37189" y="350157"/>
                      </a:lnTo>
                      <a:lnTo>
                        <a:pt x="6563" y="362407"/>
                      </a:lnTo>
                      <a:lnTo>
                        <a:pt x="0" y="386908"/>
                      </a:lnTo>
                      <a:lnTo>
                        <a:pt x="9625" y="386908"/>
                      </a:lnTo>
                      <a:lnTo>
                        <a:pt x="46231" y="429638"/>
                      </a:lnTo>
                      <a:lnTo>
                        <a:pt x="46231" y="441889"/>
                      </a:lnTo>
                      <a:lnTo>
                        <a:pt x="137963" y="513641"/>
                      </a:lnTo>
                      <a:lnTo>
                        <a:pt x="191485" y="510579"/>
                      </a:lnTo>
                      <a:lnTo>
                        <a:pt x="203736" y="525891"/>
                      </a:lnTo>
                      <a:lnTo>
                        <a:pt x="298530" y="538142"/>
                      </a:lnTo>
                      <a:lnTo>
                        <a:pt x="321427" y="512183"/>
                      </a:lnTo>
                      <a:lnTo>
                        <a:pt x="352782" y="510724"/>
                      </a:lnTo>
                      <a:lnTo>
                        <a:pt x="381366" y="470619"/>
                      </a:lnTo>
                      <a:lnTo>
                        <a:pt x="413450" y="460264"/>
                      </a:lnTo>
                      <a:lnTo>
                        <a:pt x="425993" y="440722"/>
                      </a:lnTo>
                      <a:lnTo>
                        <a:pt x="519912" y="451076"/>
                      </a:lnTo>
                      <a:cubicBezTo>
                        <a:pt x="519912" y="451076"/>
                        <a:pt x="524433" y="441889"/>
                        <a:pt x="533621" y="435035"/>
                      </a:cubicBezTo>
                      <a:cubicBezTo>
                        <a:pt x="542808" y="428180"/>
                        <a:pt x="545142" y="425847"/>
                        <a:pt x="545142" y="425847"/>
                      </a:cubicBezTo>
                      <a:lnTo>
                        <a:pt x="558851" y="414325"/>
                      </a:lnTo>
                      <a:lnTo>
                        <a:pt x="604644" y="402804"/>
                      </a:lnTo>
                      <a:lnTo>
                        <a:pt x="664292" y="212632"/>
                      </a:lnTo>
                      <a:lnTo>
                        <a:pt x="671146" y="171359"/>
                      </a:lnTo>
                      <a:lnTo>
                        <a:pt x="664292" y="150796"/>
                      </a:lnTo>
                      <a:lnTo>
                        <a:pt x="742169" y="104711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</p:grpSp>
          <p:sp>
            <p:nvSpPr>
              <p:cNvPr id="103" name="Freeform: Shape 658">
                <a:extLst>
                  <a:ext uri="{FF2B5EF4-FFF2-40B4-BE49-F238E27FC236}">
                    <a16:creationId xmlns:a16="http://schemas.microsoft.com/office/drawing/2014/main" id="{51F23551-39CC-8ABE-8E6A-292A3D050B36}"/>
                  </a:ext>
                </a:extLst>
              </p:cNvPr>
              <p:cNvSpPr/>
              <p:nvPr/>
            </p:nvSpPr>
            <p:spPr>
              <a:xfrm>
                <a:off x="9392788" y="3811910"/>
                <a:ext cx="612519" cy="350011"/>
              </a:xfrm>
              <a:custGeom>
                <a:avLst/>
                <a:gdLst>
                  <a:gd name="connsiteX0" fmla="*/ 63585 w 612519"/>
                  <a:gd name="connsiteY0" fmla="*/ 320697 h 350010"/>
                  <a:gd name="connsiteX1" fmla="*/ 112441 w 612519"/>
                  <a:gd name="connsiteY1" fmla="*/ 358907 h 350010"/>
                  <a:gd name="connsiteX2" fmla="*/ 147588 w 612519"/>
                  <a:gd name="connsiteY2" fmla="*/ 349719 h 350010"/>
                  <a:gd name="connsiteX3" fmla="*/ 216278 w 612519"/>
                  <a:gd name="connsiteY3" fmla="*/ 331344 h 350010"/>
                  <a:gd name="connsiteX4" fmla="*/ 240778 w 612519"/>
                  <a:gd name="connsiteY4" fmla="*/ 291676 h 350010"/>
                  <a:gd name="connsiteX5" fmla="*/ 303489 w 612519"/>
                  <a:gd name="connsiteY5" fmla="*/ 285550 h 350010"/>
                  <a:gd name="connsiteX6" fmla="*/ 314135 w 612519"/>
                  <a:gd name="connsiteY6" fmla="*/ 241216 h 350010"/>
                  <a:gd name="connsiteX7" fmla="*/ 321718 w 612519"/>
                  <a:gd name="connsiteY7" fmla="*/ 236695 h 350010"/>
                  <a:gd name="connsiteX8" fmla="*/ 341553 w 612519"/>
                  <a:gd name="connsiteY8" fmla="*/ 250403 h 350010"/>
                  <a:gd name="connsiteX9" fmla="*/ 359928 w 612519"/>
                  <a:gd name="connsiteY9" fmla="*/ 253466 h 350010"/>
                  <a:gd name="connsiteX10" fmla="*/ 408784 w 612519"/>
                  <a:gd name="connsiteY10" fmla="*/ 169464 h 350010"/>
                  <a:gd name="connsiteX11" fmla="*/ 427159 w 612519"/>
                  <a:gd name="connsiteY11" fmla="*/ 173984 h 350010"/>
                  <a:gd name="connsiteX12" fmla="*/ 485202 w 612519"/>
                  <a:gd name="connsiteY12" fmla="*/ 173984 h 350010"/>
                  <a:gd name="connsiteX13" fmla="*/ 530996 w 612519"/>
                  <a:gd name="connsiteY13" fmla="*/ 152546 h 350010"/>
                  <a:gd name="connsiteX14" fmla="*/ 555496 w 612519"/>
                  <a:gd name="connsiteY14" fmla="*/ 184631 h 350010"/>
                  <a:gd name="connsiteX15" fmla="*/ 605081 w 612519"/>
                  <a:gd name="connsiteY15" fmla="*/ 165526 h 350010"/>
                  <a:gd name="connsiteX16" fmla="*/ 595894 w 612519"/>
                  <a:gd name="connsiteY16" fmla="*/ 46376 h 350010"/>
                  <a:gd name="connsiteX17" fmla="*/ 624478 w 612519"/>
                  <a:gd name="connsiteY17" fmla="*/ 42001 h 350010"/>
                  <a:gd name="connsiteX18" fmla="*/ 597935 w 612519"/>
                  <a:gd name="connsiteY18" fmla="*/ 46085 h 350010"/>
                  <a:gd name="connsiteX19" fmla="*/ 551850 w 612519"/>
                  <a:gd name="connsiteY19" fmla="*/ 0 h 350010"/>
                  <a:gd name="connsiteX20" fmla="*/ 502266 w 612519"/>
                  <a:gd name="connsiteY20" fmla="*/ 12396 h 350010"/>
                  <a:gd name="connsiteX21" fmla="*/ 378303 w 612519"/>
                  <a:gd name="connsiteY21" fmla="*/ 26834 h 350010"/>
                  <a:gd name="connsiteX22" fmla="*/ 339073 w 612519"/>
                  <a:gd name="connsiteY22" fmla="*/ 68106 h 350010"/>
                  <a:gd name="connsiteX23" fmla="*/ 314280 w 612519"/>
                  <a:gd name="connsiteY23" fmla="*/ 68106 h 350010"/>
                  <a:gd name="connsiteX24" fmla="*/ 305968 w 612519"/>
                  <a:gd name="connsiteY24" fmla="*/ 37188 h 350010"/>
                  <a:gd name="connsiteX25" fmla="*/ 262654 w 612519"/>
                  <a:gd name="connsiteY25" fmla="*/ 12396 h 350010"/>
                  <a:gd name="connsiteX26" fmla="*/ 241945 w 612519"/>
                  <a:gd name="connsiteY26" fmla="*/ 49585 h 350010"/>
                  <a:gd name="connsiteX27" fmla="*/ 213069 w 612519"/>
                  <a:gd name="connsiteY27" fmla="*/ 47543 h 350010"/>
                  <a:gd name="connsiteX28" fmla="*/ 187985 w 612519"/>
                  <a:gd name="connsiteY28" fmla="*/ 19688 h 350010"/>
                  <a:gd name="connsiteX29" fmla="*/ 187693 w 612519"/>
                  <a:gd name="connsiteY29" fmla="*/ 19834 h 350010"/>
                  <a:gd name="connsiteX30" fmla="*/ 157797 w 612519"/>
                  <a:gd name="connsiteY30" fmla="*/ 53960 h 350010"/>
                  <a:gd name="connsiteX31" fmla="*/ 119441 w 612519"/>
                  <a:gd name="connsiteY31" fmla="*/ 81669 h 350010"/>
                  <a:gd name="connsiteX32" fmla="*/ 103399 w 612519"/>
                  <a:gd name="connsiteY32" fmla="*/ 152984 h 350010"/>
                  <a:gd name="connsiteX33" fmla="*/ 20271 w 612519"/>
                  <a:gd name="connsiteY33" fmla="*/ 187110 h 350010"/>
                  <a:gd name="connsiteX34" fmla="*/ 1021 w 612519"/>
                  <a:gd name="connsiteY34" fmla="*/ 208402 h 350010"/>
                  <a:gd name="connsiteX35" fmla="*/ 0 w 612519"/>
                  <a:gd name="connsiteY35" fmla="*/ 270238 h 350010"/>
                  <a:gd name="connsiteX36" fmla="*/ 25668 w 612519"/>
                  <a:gd name="connsiteY36" fmla="*/ 319385 h 350010"/>
                  <a:gd name="connsiteX37" fmla="*/ 63585 w 612519"/>
                  <a:gd name="connsiteY37" fmla="*/ 320697 h 35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12519" h="350010">
                    <a:moveTo>
                      <a:pt x="63585" y="320697"/>
                    </a:moveTo>
                    <a:lnTo>
                      <a:pt x="112441" y="358907"/>
                    </a:lnTo>
                    <a:lnTo>
                      <a:pt x="147588" y="349719"/>
                    </a:lnTo>
                    <a:lnTo>
                      <a:pt x="216278" y="331344"/>
                    </a:lnTo>
                    <a:lnTo>
                      <a:pt x="240778" y="291676"/>
                    </a:lnTo>
                    <a:lnTo>
                      <a:pt x="303489" y="285550"/>
                    </a:lnTo>
                    <a:lnTo>
                      <a:pt x="314135" y="241216"/>
                    </a:lnTo>
                    <a:lnTo>
                      <a:pt x="321718" y="236695"/>
                    </a:lnTo>
                    <a:lnTo>
                      <a:pt x="341553" y="250403"/>
                    </a:lnTo>
                    <a:cubicBezTo>
                      <a:pt x="341553" y="250403"/>
                      <a:pt x="353803" y="250403"/>
                      <a:pt x="359928" y="253466"/>
                    </a:cubicBezTo>
                    <a:cubicBezTo>
                      <a:pt x="366053" y="256529"/>
                      <a:pt x="408784" y="169464"/>
                      <a:pt x="408784" y="169464"/>
                    </a:cubicBezTo>
                    <a:lnTo>
                      <a:pt x="427159" y="173984"/>
                    </a:lnTo>
                    <a:lnTo>
                      <a:pt x="485202" y="173984"/>
                    </a:lnTo>
                    <a:lnTo>
                      <a:pt x="530996" y="152546"/>
                    </a:lnTo>
                    <a:lnTo>
                      <a:pt x="555496" y="184631"/>
                    </a:lnTo>
                    <a:lnTo>
                      <a:pt x="605081" y="165526"/>
                    </a:lnTo>
                    <a:lnTo>
                      <a:pt x="595894" y="46376"/>
                    </a:lnTo>
                    <a:lnTo>
                      <a:pt x="624478" y="42001"/>
                    </a:lnTo>
                    <a:lnTo>
                      <a:pt x="597935" y="46085"/>
                    </a:lnTo>
                    <a:lnTo>
                      <a:pt x="551850" y="0"/>
                    </a:lnTo>
                    <a:lnTo>
                      <a:pt x="502266" y="12396"/>
                    </a:lnTo>
                    <a:lnTo>
                      <a:pt x="378303" y="26834"/>
                    </a:lnTo>
                    <a:lnTo>
                      <a:pt x="339073" y="68106"/>
                    </a:lnTo>
                    <a:lnTo>
                      <a:pt x="314280" y="68106"/>
                    </a:lnTo>
                    <a:lnTo>
                      <a:pt x="305968" y="37188"/>
                    </a:lnTo>
                    <a:lnTo>
                      <a:pt x="262654" y="12396"/>
                    </a:lnTo>
                    <a:lnTo>
                      <a:pt x="241945" y="49585"/>
                    </a:lnTo>
                    <a:lnTo>
                      <a:pt x="213069" y="47543"/>
                    </a:lnTo>
                    <a:lnTo>
                      <a:pt x="187985" y="19688"/>
                    </a:lnTo>
                    <a:lnTo>
                      <a:pt x="187693" y="19834"/>
                    </a:lnTo>
                    <a:lnTo>
                      <a:pt x="157797" y="53960"/>
                    </a:lnTo>
                    <a:lnTo>
                      <a:pt x="119441" y="81669"/>
                    </a:lnTo>
                    <a:lnTo>
                      <a:pt x="103399" y="152984"/>
                    </a:lnTo>
                    <a:lnTo>
                      <a:pt x="20271" y="187110"/>
                    </a:lnTo>
                    <a:lnTo>
                      <a:pt x="1021" y="208402"/>
                    </a:lnTo>
                    <a:lnTo>
                      <a:pt x="0" y="270238"/>
                    </a:lnTo>
                    <a:lnTo>
                      <a:pt x="25668" y="319385"/>
                    </a:lnTo>
                    <a:lnTo>
                      <a:pt x="63585" y="320697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04" name="Freeform: Shape 659">
                <a:extLst>
                  <a:ext uri="{FF2B5EF4-FFF2-40B4-BE49-F238E27FC236}">
                    <a16:creationId xmlns:a16="http://schemas.microsoft.com/office/drawing/2014/main" id="{CF53C1A3-3A76-5E32-44D9-07D4CED66276}"/>
                  </a:ext>
                </a:extLst>
              </p:cNvPr>
              <p:cNvSpPr/>
              <p:nvPr/>
            </p:nvSpPr>
            <p:spPr>
              <a:xfrm>
                <a:off x="8810603" y="3657322"/>
                <a:ext cx="758357" cy="408346"/>
              </a:xfrm>
              <a:custGeom>
                <a:avLst/>
                <a:gdLst>
                  <a:gd name="connsiteX0" fmla="*/ 583789 w 758356"/>
                  <a:gd name="connsiteY0" fmla="*/ 362991 h 408346"/>
                  <a:gd name="connsiteX1" fmla="*/ 603040 w 758356"/>
                  <a:gd name="connsiteY1" fmla="*/ 341698 h 408346"/>
                  <a:gd name="connsiteX2" fmla="*/ 686167 w 758356"/>
                  <a:gd name="connsiteY2" fmla="*/ 307572 h 408346"/>
                  <a:gd name="connsiteX3" fmla="*/ 702209 w 758356"/>
                  <a:gd name="connsiteY3" fmla="*/ 236258 h 408346"/>
                  <a:gd name="connsiteX4" fmla="*/ 740565 w 758356"/>
                  <a:gd name="connsiteY4" fmla="*/ 208548 h 408346"/>
                  <a:gd name="connsiteX5" fmla="*/ 770462 w 758356"/>
                  <a:gd name="connsiteY5" fmla="*/ 174422 h 408346"/>
                  <a:gd name="connsiteX6" fmla="*/ 770753 w 758356"/>
                  <a:gd name="connsiteY6" fmla="*/ 174276 h 408346"/>
                  <a:gd name="connsiteX7" fmla="*/ 758649 w 758356"/>
                  <a:gd name="connsiteY7" fmla="*/ 160859 h 408346"/>
                  <a:gd name="connsiteX8" fmla="*/ 752524 w 758356"/>
                  <a:gd name="connsiteY8" fmla="*/ 129942 h 408346"/>
                  <a:gd name="connsiteX9" fmla="*/ 731815 w 758356"/>
                  <a:gd name="connsiteY9" fmla="*/ 127900 h 408346"/>
                  <a:gd name="connsiteX10" fmla="*/ 704980 w 758356"/>
                  <a:gd name="connsiteY10" fmla="*/ 123816 h 408346"/>
                  <a:gd name="connsiteX11" fmla="*/ 682230 w 758356"/>
                  <a:gd name="connsiteY11" fmla="*/ 129942 h 408346"/>
                  <a:gd name="connsiteX12" fmla="*/ 653354 w 758356"/>
                  <a:gd name="connsiteY12" fmla="*/ 127900 h 408346"/>
                  <a:gd name="connsiteX13" fmla="*/ 640957 w 758356"/>
                  <a:gd name="connsiteY13" fmla="*/ 111420 h 408346"/>
                  <a:gd name="connsiteX14" fmla="*/ 636874 w 758356"/>
                  <a:gd name="connsiteY14" fmla="*/ 92899 h 408346"/>
                  <a:gd name="connsiteX15" fmla="*/ 614123 w 758356"/>
                  <a:gd name="connsiteY15" fmla="*/ 86774 h 408346"/>
                  <a:gd name="connsiteX16" fmla="*/ 597644 w 758356"/>
                  <a:gd name="connsiteY16" fmla="*/ 92899 h 408346"/>
                  <a:gd name="connsiteX17" fmla="*/ 579122 w 758356"/>
                  <a:gd name="connsiteY17" fmla="*/ 70148 h 408346"/>
                  <a:gd name="connsiteX18" fmla="*/ 554330 w 758356"/>
                  <a:gd name="connsiteY18" fmla="*/ 64023 h 408346"/>
                  <a:gd name="connsiteX19" fmla="*/ 529537 w 758356"/>
                  <a:gd name="connsiteY19" fmla="*/ 66065 h 408346"/>
                  <a:gd name="connsiteX20" fmla="*/ 550246 w 758356"/>
                  <a:gd name="connsiteY20" fmla="*/ 90857 h 408346"/>
                  <a:gd name="connsiteX21" fmla="*/ 554330 w 758356"/>
                  <a:gd name="connsiteY21" fmla="*/ 113608 h 408346"/>
                  <a:gd name="connsiteX22" fmla="*/ 525454 w 758356"/>
                  <a:gd name="connsiteY22" fmla="*/ 123962 h 408346"/>
                  <a:gd name="connsiteX23" fmla="*/ 506932 w 758356"/>
                  <a:gd name="connsiteY23" fmla="*/ 105441 h 408346"/>
                  <a:gd name="connsiteX24" fmla="*/ 465660 w 758356"/>
                  <a:gd name="connsiteY24" fmla="*/ 70294 h 408346"/>
                  <a:gd name="connsiteX25" fmla="*/ 482140 w 758356"/>
                  <a:gd name="connsiteY25" fmla="*/ 51772 h 408346"/>
                  <a:gd name="connsiteX26" fmla="*/ 482140 w 758356"/>
                  <a:gd name="connsiteY26" fmla="*/ 41418 h 408346"/>
                  <a:gd name="connsiteX27" fmla="*/ 364449 w 758356"/>
                  <a:gd name="connsiteY27" fmla="*/ 33105 h 408346"/>
                  <a:gd name="connsiteX28" fmla="*/ 350011 w 758356"/>
                  <a:gd name="connsiteY28" fmla="*/ 0 h 408346"/>
                  <a:gd name="connsiteX29" fmla="*/ 325219 w 758356"/>
                  <a:gd name="connsiteY29" fmla="*/ 2042 h 408346"/>
                  <a:gd name="connsiteX30" fmla="*/ 323177 w 758356"/>
                  <a:gd name="connsiteY30" fmla="*/ 16480 h 408346"/>
                  <a:gd name="connsiteX31" fmla="*/ 304655 w 758356"/>
                  <a:gd name="connsiteY31" fmla="*/ 14438 h 408346"/>
                  <a:gd name="connsiteX32" fmla="*/ 296634 w 758356"/>
                  <a:gd name="connsiteY32" fmla="*/ 23772 h 408346"/>
                  <a:gd name="connsiteX33" fmla="*/ 275633 w 758356"/>
                  <a:gd name="connsiteY33" fmla="*/ 29022 h 408346"/>
                  <a:gd name="connsiteX34" fmla="*/ 273009 w 758356"/>
                  <a:gd name="connsiteY34" fmla="*/ 14584 h 408346"/>
                  <a:gd name="connsiteX35" fmla="*/ 273009 w 758356"/>
                  <a:gd name="connsiteY35" fmla="*/ 4083 h 408346"/>
                  <a:gd name="connsiteX36" fmla="*/ 233632 w 758356"/>
                  <a:gd name="connsiteY36" fmla="*/ 10646 h 408346"/>
                  <a:gd name="connsiteX37" fmla="*/ 234945 w 758356"/>
                  <a:gd name="connsiteY37" fmla="*/ 21146 h 408346"/>
                  <a:gd name="connsiteX38" fmla="*/ 233632 w 758356"/>
                  <a:gd name="connsiteY38" fmla="*/ 30334 h 408346"/>
                  <a:gd name="connsiteX39" fmla="*/ 204756 w 758356"/>
                  <a:gd name="connsiteY39" fmla="*/ 51335 h 408346"/>
                  <a:gd name="connsiteX40" fmla="*/ 185068 w 758356"/>
                  <a:gd name="connsiteY40" fmla="*/ 55273 h 408346"/>
                  <a:gd name="connsiteX41" fmla="*/ 177193 w 758356"/>
                  <a:gd name="connsiteY41" fmla="*/ 71023 h 408346"/>
                  <a:gd name="connsiteX42" fmla="*/ 158817 w 758356"/>
                  <a:gd name="connsiteY42" fmla="*/ 84148 h 408346"/>
                  <a:gd name="connsiteX43" fmla="*/ 140442 w 758356"/>
                  <a:gd name="connsiteY43" fmla="*/ 84148 h 408346"/>
                  <a:gd name="connsiteX44" fmla="*/ 131254 w 758356"/>
                  <a:gd name="connsiteY44" fmla="*/ 94649 h 408346"/>
                  <a:gd name="connsiteX45" fmla="*/ 114191 w 758356"/>
                  <a:gd name="connsiteY45" fmla="*/ 106461 h 408346"/>
                  <a:gd name="connsiteX46" fmla="*/ 93190 w 758356"/>
                  <a:gd name="connsiteY46" fmla="*/ 111712 h 408346"/>
                  <a:gd name="connsiteX47" fmla="*/ 90565 w 758356"/>
                  <a:gd name="connsiteY47" fmla="*/ 127462 h 408346"/>
                  <a:gd name="connsiteX48" fmla="*/ 49877 w 758356"/>
                  <a:gd name="connsiteY48" fmla="*/ 127462 h 408346"/>
                  <a:gd name="connsiteX49" fmla="*/ 38064 w 758356"/>
                  <a:gd name="connsiteY49" fmla="*/ 143213 h 408346"/>
                  <a:gd name="connsiteX50" fmla="*/ 30189 w 758356"/>
                  <a:gd name="connsiteY50" fmla="*/ 161588 h 408346"/>
                  <a:gd name="connsiteX51" fmla="*/ 15751 w 758356"/>
                  <a:gd name="connsiteY51" fmla="*/ 152401 h 408346"/>
                  <a:gd name="connsiteX52" fmla="*/ 5250 w 758356"/>
                  <a:gd name="connsiteY52" fmla="*/ 147150 h 408346"/>
                  <a:gd name="connsiteX53" fmla="*/ 0 w 758356"/>
                  <a:gd name="connsiteY53" fmla="*/ 165526 h 408346"/>
                  <a:gd name="connsiteX54" fmla="*/ 22313 w 758356"/>
                  <a:gd name="connsiteY54" fmla="*/ 190464 h 408346"/>
                  <a:gd name="connsiteX55" fmla="*/ 36751 w 758356"/>
                  <a:gd name="connsiteY55" fmla="*/ 204902 h 408346"/>
                  <a:gd name="connsiteX56" fmla="*/ 48564 w 758356"/>
                  <a:gd name="connsiteY56" fmla="*/ 229841 h 408346"/>
                  <a:gd name="connsiteX57" fmla="*/ 44626 w 758356"/>
                  <a:gd name="connsiteY57" fmla="*/ 246903 h 408346"/>
                  <a:gd name="connsiteX58" fmla="*/ 68252 w 758356"/>
                  <a:gd name="connsiteY58" fmla="*/ 296780 h 408346"/>
                  <a:gd name="connsiteX59" fmla="*/ 101066 w 758356"/>
                  <a:gd name="connsiteY59" fmla="*/ 305968 h 408346"/>
                  <a:gd name="connsiteX60" fmla="*/ 131254 w 758356"/>
                  <a:gd name="connsiteY60" fmla="*/ 317781 h 408346"/>
                  <a:gd name="connsiteX61" fmla="*/ 148317 w 758356"/>
                  <a:gd name="connsiteY61" fmla="*/ 350594 h 408346"/>
                  <a:gd name="connsiteX62" fmla="*/ 187693 w 758356"/>
                  <a:gd name="connsiteY62" fmla="*/ 366345 h 408346"/>
                  <a:gd name="connsiteX63" fmla="*/ 228382 w 758356"/>
                  <a:gd name="connsiteY63" fmla="*/ 391283 h 408346"/>
                  <a:gd name="connsiteX64" fmla="*/ 259883 w 758356"/>
                  <a:gd name="connsiteY64" fmla="*/ 422784 h 408346"/>
                  <a:gd name="connsiteX65" fmla="*/ 336010 w 758356"/>
                  <a:gd name="connsiteY65" fmla="*/ 422784 h 408346"/>
                  <a:gd name="connsiteX66" fmla="*/ 359636 w 758356"/>
                  <a:gd name="connsiteY66" fmla="*/ 366345 h 408346"/>
                  <a:gd name="connsiteX67" fmla="*/ 368824 w 758356"/>
                  <a:gd name="connsiteY67" fmla="*/ 347969 h 408346"/>
                  <a:gd name="connsiteX68" fmla="*/ 451514 w 758356"/>
                  <a:gd name="connsiteY68" fmla="*/ 351907 h 408346"/>
                  <a:gd name="connsiteX69" fmla="*/ 481702 w 758356"/>
                  <a:gd name="connsiteY69" fmla="*/ 370283 h 408346"/>
                  <a:gd name="connsiteX70" fmla="*/ 511891 w 758356"/>
                  <a:gd name="connsiteY70" fmla="*/ 365032 h 408346"/>
                  <a:gd name="connsiteX71" fmla="*/ 539454 w 758356"/>
                  <a:gd name="connsiteY71" fmla="*/ 361095 h 408346"/>
                  <a:gd name="connsiteX72" fmla="*/ 584372 w 758356"/>
                  <a:gd name="connsiteY72" fmla="*/ 370574 h 408346"/>
                  <a:gd name="connsiteX73" fmla="*/ 583789 w 758356"/>
                  <a:gd name="connsiteY73" fmla="*/ 362991 h 408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758356" h="408346">
                    <a:moveTo>
                      <a:pt x="583789" y="362991"/>
                    </a:moveTo>
                    <a:lnTo>
                      <a:pt x="603040" y="341698"/>
                    </a:lnTo>
                    <a:lnTo>
                      <a:pt x="686167" y="307572"/>
                    </a:lnTo>
                    <a:lnTo>
                      <a:pt x="702209" y="236258"/>
                    </a:lnTo>
                    <a:lnTo>
                      <a:pt x="740565" y="208548"/>
                    </a:lnTo>
                    <a:lnTo>
                      <a:pt x="770462" y="174422"/>
                    </a:lnTo>
                    <a:lnTo>
                      <a:pt x="770753" y="174276"/>
                    </a:lnTo>
                    <a:lnTo>
                      <a:pt x="758649" y="160859"/>
                    </a:lnTo>
                    <a:lnTo>
                      <a:pt x="752524" y="129942"/>
                    </a:lnTo>
                    <a:lnTo>
                      <a:pt x="731815" y="127900"/>
                    </a:lnTo>
                    <a:lnTo>
                      <a:pt x="704980" y="123816"/>
                    </a:lnTo>
                    <a:cubicBezTo>
                      <a:pt x="704980" y="123816"/>
                      <a:pt x="704980" y="123816"/>
                      <a:pt x="682230" y="129942"/>
                    </a:cubicBezTo>
                    <a:cubicBezTo>
                      <a:pt x="659479" y="136067"/>
                      <a:pt x="682230" y="129942"/>
                      <a:pt x="653354" y="127900"/>
                    </a:cubicBezTo>
                    <a:cubicBezTo>
                      <a:pt x="624478" y="125858"/>
                      <a:pt x="640957" y="111420"/>
                      <a:pt x="640957" y="111420"/>
                    </a:cubicBezTo>
                    <a:lnTo>
                      <a:pt x="636874" y="92899"/>
                    </a:lnTo>
                    <a:lnTo>
                      <a:pt x="614123" y="86774"/>
                    </a:lnTo>
                    <a:lnTo>
                      <a:pt x="597644" y="92899"/>
                    </a:lnTo>
                    <a:lnTo>
                      <a:pt x="579122" y="70148"/>
                    </a:lnTo>
                    <a:lnTo>
                      <a:pt x="554330" y="64023"/>
                    </a:lnTo>
                    <a:lnTo>
                      <a:pt x="529537" y="66065"/>
                    </a:lnTo>
                    <a:lnTo>
                      <a:pt x="550246" y="90857"/>
                    </a:lnTo>
                    <a:cubicBezTo>
                      <a:pt x="550246" y="90857"/>
                      <a:pt x="554330" y="99170"/>
                      <a:pt x="554330" y="113608"/>
                    </a:cubicBezTo>
                    <a:cubicBezTo>
                      <a:pt x="554330" y="128046"/>
                      <a:pt x="533621" y="121921"/>
                      <a:pt x="525454" y="123962"/>
                    </a:cubicBezTo>
                    <a:cubicBezTo>
                      <a:pt x="517141" y="126004"/>
                      <a:pt x="506932" y="105441"/>
                      <a:pt x="506932" y="105441"/>
                    </a:cubicBezTo>
                    <a:cubicBezTo>
                      <a:pt x="506932" y="105441"/>
                      <a:pt x="473827" y="78607"/>
                      <a:pt x="465660" y="70294"/>
                    </a:cubicBezTo>
                    <a:cubicBezTo>
                      <a:pt x="457348" y="61981"/>
                      <a:pt x="482140" y="51772"/>
                      <a:pt x="482140" y="51772"/>
                    </a:cubicBezTo>
                    <a:lnTo>
                      <a:pt x="482140" y="41418"/>
                    </a:lnTo>
                    <a:lnTo>
                      <a:pt x="364449" y="33105"/>
                    </a:lnTo>
                    <a:lnTo>
                      <a:pt x="350011" y="0"/>
                    </a:lnTo>
                    <a:lnTo>
                      <a:pt x="325219" y="2042"/>
                    </a:lnTo>
                    <a:lnTo>
                      <a:pt x="323177" y="16480"/>
                    </a:lnTo>
                    <a:lnTo>
                      <a:pt x="304655" y="14438"/>
                    </a:lnTo>
                    <a:lnTo>
                      <a:pt x="296634" y="23772"/>
                    </a:lnTo>
                    <a:lnTo>
                      <a:pt x="275633" y="29022"/>
                    </a:lnTo>
                    <a:lnTo>
                      <a:pt x="273009" y="14584"/>
                    </a:lnTo>
                    <a:lnTo>
                      <a:pt x="273009" y="4083"/>
                    </a:lnTo>
                    <a:lnTo>
                      <a:pt x="233632" y="10646"/>
                    </a:lnTo>
                    <a:lnTo>
                      <a:pt x="234945" y="21146"/>
                    </a:lnTo>
                    <a:cubicBezTo>
                      <a:pt x="234945" y="21146"/>
                      <a:pt x="237570" y="25084"/>
                      <a:pt x="233632" y="30334"/>
                    </a:cubicBezTo>
                    <a:cubicBezTo>
                      <a:pt x="229695" y="35584"/>
                      <a:pt x="204756" y="51335"/>
                      <a:pt x="204756" y="51335"/>
                    </a:cubicBezTo>
                    <a:cubicBezTo>
                      <a:pt x="204756" y="51335"/>
                      <a:pt x="185068" y="51335"/>
                      <a:pt x="185068" y="55273"/>
                    </a:cubicBezTo>
                    <a:cubicBezTo>
                      <a:pt x="185068" y="59210"/>
                      <a:pt x="177193" y="71023"/>
                      <a:pt x="177193" y="71023"/>
                    </a:cubicBezTo>
                    <a:lnTo>
                      <a:pt x="158817" y="84148"/>
                    </a:lnTo>
                    <a:lnTo>
                      <a:pt x="140442" y="84148"/>
                    </a:lnTo>
                    <a:cubicBezTo>
                      <a:pt x="140442" y="84148"/>
                      <a:pt x="133879" y="90711"/>
                      <a:pt x="131254" y="94649"/>
                    </a:cubicBezTo>
                    <a:cubicBezTo>
                      <a:pt x="128629" y="98587"/>
                      <a:pt x="114191" y="106461"/>
                      <a:pt x="114191" y="106461"/>
                    </a:cubicBezTo>
                    <a:lnTo>
                      <a:pt x="93190" y="111712"/>
                    </a:lnTo>
                    <a:cubicBezTo>
                      <a:pt x="93190" y="111712"/>
                      <a:pt x="95816" y="127462"/>
                      <a:pt x="90565" y="127462"/>
                    </a:cubicBezTo>
                    <a:cubicBezTo>
                      <a:pt x="85315" y="127462"/>
                      <a:pt x="49877" y="127462"/>
                      <a:pt x="49877" y="127462"/>
                    </a:cubicBezTo>
                    <a:cubicBezTo>
                      <a:pt x="49877" y="127462"/>
                      <a:pt x="39376" y="139275"/>
                      <a:pt x="38064" y="143213"/>
                    </a:cubicBezTo>
                    <a:cubicBezTo>
                      <a:pt x="36751" y="147150"/>
                      <a:pt x="30189" y="161588"/>
                      <a:pt x="30189" y="161588"/>
                    </a:cubicBezTo>
                    <a:lnTo>
                      <a:pt x="15751" y="152401"/>
                    </a:lnTo>
                    <a:lnTo>
                      <a:pt x="5250" y="147150"/>
                    </a:lnTo>
                    <a:lnTo>
                      <a:pt x="0" y="165526"/>
                    </a:lnTo>
                    <a:lnTo>
                      <a:pt x="22313" y="190464"/>
                    </a:lnTo>
                    <a:lnTo>
                      <a:pt x="36751" y="204902"/>
                    </a:lnTo>
                    <a:lnTo>
                      <a:pt x="48564" y="229841"/>
                    </a:lnTo>
                    <a:lnTo>
                      <a:pt x="44626" y="246903"/>
                    </a:lnTo>
                    <a:lnTo>
                      <a:pt x="68252" y="296780"/>
                    </a:lnTo>
                    <a:lnTo>
                      <a:pt x="101066" y="305968"/>
                    </a:lnTo>
                    <a:lnTo>
                      <a:pt x="131254" y="317781"/>
                    </a:lnTo>
                    <a:lnTo>
                      <a:pt x="148317" y="350594"/>
                    </a:lnTo>
                    <a:lnTo>
                      <a:pt x="187693" y="366345"/>
                    </a:lnTo>
                    <a:lnTo>
                      <a:pt x="228382" y="391283"/>
                    </a:lnTo>
                    <a:cubicBezTo>
                      <a:pt x="228382" y="391283"/>
                      <a:pt x="254633" y="422784"/>
                      <a:pt x="259883" y="422784"/>
                    </a:cubicBezTo>
                    <a:cubicBezTo>
                      <a:pt x="265133" y="422784"/>
                      <a:pt x="336010" y="422784"/>
                      <a:pt x="336010" y="422784"/>
                    </a:cubicBezTo>
                    <a:lnTo>
                      <a:pt x="359636" y="366345"/>
                    </a:lnTo>
                    <a:lnTo>
                      <a:pt x="368824" y="347969"/>
                    </a:lnTo>
                    <a:lnTo>
                      <a:pt x="451514" y="351907"/>
                    </a:lnTo>
                    <a:lnTo>
                      <a:pt x="481702" y="370283"/>
                    </a:lnTo>
                    <a:cubicBezTo>
                      <a:pt x="481702" y="370283"/>
                      <a:pt x="498765" y="367657"/>
                      <a:pt x="511891" y="365032"/>
                    </a:cubicBezTo>
                    <a:cubicBezTo>
                      <a:pt x="525016" y="362407"/>
                      <a:pt x="534204" y="361095"/>
                      <a:pt x="539454" y="361095"/>
                    </a:cubicBezTo>
                    <a:cubicBezTo>
                      <a:pt x="543684" y="361095"/>
                      <a:pt x="568476" y="366928"/>
                      <a:pt x="584372" y="370574"/>
                    </a:cubicBezTo>
                    <a:lnTo>
                      <a:pt x="583789" y="362991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05" name="Freeform: Shape 660">
                <a:extLst>
                  <a:ext uri="{FF2B5EF4-FFF2-40B4-BE49-F238E27FC236}">
                    <a16:creationId xmlns:a16="http://schemas.microsoft.com/office/drawing/2014/main" id="{9E5D873D-4525-30DC-2ECE-6792C72CF8B7}"/>
                  </a:ext>
                </a:extLst>
              </p:cNvPr>
              <p:cNvSpPr/>
              <p:nvPr/>
            </p:nvSpPr>
            <p:spPr>
              <a:xfrm>
                <a:off x="8538032" y="4004708"/>
                <a:ext cx="875027" cy="437514"/>
              </a:xfrm>
              <a:custGeom>
                <a:avLst/>
                <a:gdLst>
                  <a:gd name="connsiteX0" fmla="*/ 884798 w 875027"/>
                  <a:gd name="connsiteY0" fmla="*/ 189006 h 437513"/>
                  <a:gd name="connsiteX1" fmla="*/ 875611 w 875027"/>
                  <a:gd name="connsiteY1" fmla="*/ 126296 h 437513"/>
                  <a:gd name="connsiteX2" fmla="*/ 881007 w 875027"/>
                  <a:gd name="connsiteY2" fmla="*/ 126441 h 437513"/>
                  <a:gd name="connsiteX3" fmla="*/ 855339 w 875027"/>
                  <a:gd name="connsiteY3" fmla="*/ 77294 h 437513"/>
                  <a:gd name="connsiteX4" fmla="*/ 856214 w 875027"/>
                  <a:gd name="connsiteY4" fmla="*/ 22605 h 437513"/>
                  <a:gd name="connsiteX5" fmla="*/ 811296 w 875027"/>
                  <a:gd name="connsiteY5" fmla="*/ 13125 h 437513"/>
                  <a:gd name="connsiteX6" fmla="*/ 783733 w 875027"/>
                  <a:gd name="connsiteY6" fmla="*/ 17063 h 437513"/>
                  <a:gd name="connsiteX7" fmla="*/ 753544 w 875027"/>
                  <a:gd name="connsiteY7" fmla="*/ 22313 h 437513"/>
                  <a:gd name="connsiteX8" fmla="*/ 723356 w 875027"/>
                  <a:gd name="connsiteY8" fmla="*/ 3937 h 437513"/>
                  <a:gd name="connsiteX9" fmla="*/ 640666 w 875027"/>
                  <a:gd name="connsiteY9" fmla="*/ 0 h 437513"/>
                  <a:gd name="connsiteX10" fmla="*/ 631478 w 875027"/>
                  <a:gd name="connsiteY10" fmla="*/ 18375 h 437513"/>
                  <a:gd name="connsiteX11" fmla="*/ 607852 w 875027"/>
                  <a:gd name="connsiteY11" fmla="*/ 74815 h 437513"/>
                  <a:gd name="connsiteX12" fmla="*/ 531725 w 875027"/>
                  <a:gd name="connsiteY12" fmla="*/ 74815 h 437513"/>
                  <a:gd name="connsiteX13" fmla="*/ 500224 w 875027"/>
                  <a:gd name="connsiteY13" fmla="*/ 43314 h 437513"/>
                  <a:gd name="connsiteX14" fmla="*/ 491328 w 875027"/>
                  <a:gd name="connsiteY14" fmla="*/ 37772 h 437513"/>
                  <a:gd name="connsiteX15" fmla="*/ 481265 w 875027"/>
                  <a:gd name="connsiteY15" fmla="*/ 91878 h 437513"/>
                  <a:gd name="connsiteX16" fmla="*/ 460702 w 875027"/>
                  <a:gd name="connsiteY16" fmla="*/ 85023 h 437513"/>
                  <a:gd name="connsiteX17" fmla="*/ 451514 w 875027"/>
                  <a:gd name="connsiteY17" fmla="*/ 80502 h 437513"/>
                  <a:gd name="connsiteX18" fmla="*/ 433138 w 875027"/>
                  <a:gd name="connsiteY18" fmla="*/ 87357 h 437513"/>
                  <a:gd name="connsiteX19" fmla="*/ 435472 w 875027"/>
                  <a:gd name="connsiteY19" fmla="*/ 123962 h 437513"/>
                  <a:gd name="connsiteX20" fmla="*/ 391867 w 875027"/>
                  <a:gd name="connsiteY20" fmla="*/ 140004 h 437513"/>
                  <a:gd name="connsiteX21" fmla="*/ 380345 w 875027"/>
                  <a:gd name="connsiteY21" fmla="*/ 167568 h 437513"/>
                  <a:gd name="connsiteX22" fmla="*/ 419284 w 875027"/>
                  <a:gd name="connsiteY22" fmla="*/ 206506 h 437513"/>
                  <a:gd name="connsiteX23" fmla="*/ 439847 w 875027"/>
                  <a:gd name="connsiteY23" fmla="*/ 236257 h 437513"/>
                  <a:gd name="connsiteX24" fmla="*/ 414617 w 875027"/>
                  <a:gd name="connsiteY24" fmla="*/ 256820 h 437513"/>
                  <a:gd name="connsiteX25" fmla="*/ 378012 w 875027"/>
                  <a:gd name="connsiteY25" fmla="*/ 233924 h 437513"/>
                  <a:gd name="connsiteX26" fmla="*/ 327552 w 875027"/>
                  <a:gd name="connsiteY26" fmla="*/ 233924 h 437513"/>
                  <a:gd name="connsiteX27" fmla="*/ 311510 w 875027"/>
                  <a:gd name="connsiteY27" fmla="*/ 259154 h 437513"/>
                  <a:gd name="connsiteX28" fmla="*/ 256529 w 875027"/>
                  <a:gd name="connsiteY28" fmla="*/ 284384 h 437513"/>
                  <a:gd name="connsiteX29" fmla="*/ 171797 w 875027"/>
                  <a:gd name="connsiteY29" fmla="*/ 302759 h 437513"/>
                  <a:gd name="connsiteX30" fmla="*/ 162609 w 875027"/>
                  <a:gd name="connsiteY30" fmla="*/ 279863 h 437513"/>
                  <a:gd name="connsiteX31" fmla="*/ 91586 w 875027"/>
                  <a:gd name="connsiteY31" fmla="*/ 277529 h 437513"/>
                  <a:gd name="connsiteX32" fmla="*/ 87065 w 875027"/>
                  <a:gd name="connsiteY32" fmla="*/ 307280 h 437513"/>
                  <a:gd name="connsiteX33" fmla="*/ 54981 w 875027"/>
                  <a:gd name="connsiteY33" fmla="*/ 286717 h 437513"/>
                  <a:gd name="connsiteX34" fmla="*/ 38939 w 875027"/>
                  <a:gd name="connsiteY34" fmla="*/ 266154 h 437513"/>
                  <a:gd name="connsiteX35" fmla="*/ 0 w 875027"/>
                  <a:gd name="connsiteY35" fmla="*/ 273009 h 437513"/>
                  <a:gd name="connsiteX36" fmla="*/ 4521 w 875027"/>
                  <a:gd name="connsiteY36" fmla="*/ 302759 h 437513"/>
                  <a:gd name="connsiteX37" fmla="*/ 9042 w 875027"/>
                  <a:gd name="connsiteY37" fmla="*/ 339365 h 437513"/>
                  <a:gd name="connsiteX38" fmla="*/ 6709 w 875027"/>
                  <a:gd name="connsiteY38" fmla="*/ 355407 h 437513"/>
                  <a:gd name="connsiteX39" fmla="*/ 31939 w 875027"/>
                  <a:gd name="connsiteY39" fmla="*/ 382970 h 437513"/>
                  <a:gd name="connsiteX40" fmla="*/ 73211 w 875027"/>
                  <a:gd name="connsiteY40" fmla="*/ 394491 h 437513"/>
                  <a:gd name="connsiteX41" fmla="*/ 105295 w 875027"/>
                  <a:gd name="connsiteY41" fmla="*/ 380782 h 437513"/>
                  <a:gd name="connsiteX42" fmla="*/ 119004 w 875027"/>
                  <a:gd name="connsiteY42" fmla="*/ 399158 h 437513"/>
                  <a:gd name="connsiteX43" fmla="*/ 162609 w 875027"/>
                  <a:gd name="connsiteY43" fmla="*/ 410679 h 437513"/>
                  <a:gd name="connsiteX44" fmla="*/ 187839 w 875027"/>
                  <a:gd name="connsiteY44" fmla="*/ 394637 h 437513"/>
                  <a:gd name="connsiteX45" fmla="*/ 210736 w 875027"/>
                  <a:gd name="connsiteY45" fmla="*/ 367074 h 437513"/>
                  <a:gd name="connsiteX46" fmla="*/ 256529 w 875027"/>
                  <a:gd name="connsiteY46" fmla="*/ 367074 h 437513"/>
                  <a:gd name="connsiteX47" fmla="*/ 316177 w 875027"/>
                  <a:gd name="connsiteY47" fmla="*/ 339511 h 437513"/>
                  <a:gd name="connsiteX48" fmla="*/ 316177 w 875027"/>
                  <a:gd name="connsiteY48" fmla="*/ 362407 h 437513"/>
                  <a:gd name="connsiteX49" fmla="*/ 339073 w 875027"/>
                  <a:gd name="connsiteY49" fmla="*/ 392158 h 437513"/>
                  <a:gd name="connsiteX50" fmla="*/ 378012 w 875027"/>
                  <a:gd name="connsiteY50" fmla="*/ 419721 h 437513"/>
                  <a:gd name="connsiteX51" fmla="*/ 511745 w 875027"/>
                  <a:gd name="connsiteY51" fmla="*/ 431972 h 437513"/>
                  <a:gd name="connsiteX52" fmla="*/ 556080 w 875027"/>
                  <a:gd name="connsiteY52" fmla="*/ 435034 h 437513"/>
                  <a:gd name="connsiteX53" fmla="*/ 615728 w 875027"/>
                  <a:gd name="connsiteY53" fmla="*/ 439555 h 437513"/>
                  <a:gd name="connsiteX54" fmla="*/ 660062 w 875027"/>
                  <a:gd name="connsiteY54" fmla="*/ 395221 h 437513"/>
                  <a:gd name="connsiteX55" fmla="*/ 725689 w 875027"/>
                  <a:gd name="connsiteY55" fmla="*/ 396679 h 437513"/>
                  <a:gd name="connsiteX56" fmla="*/ 744065 w 875027"/>
                  <a:gd name="connsiteY56" fmla="*/ 378303 h 437513"/>
                  <a:gd name="connsiteX57" fmla="*/ 763899 w 875027"/>
                  <a:gd name="connsiteY57" fmla="*/ 378303 h 437513"/>
                  <a:gd name="connsiteX58" fmla="*/ 783733 w 875027"/>
                  <a:gd name="connsiteY58" fmla="*/ 372178 h 437513"/>
                  <a:gd name="connsiteX59" fmla="*/ 779212 w 875027"/>
                  <a:gd name="connsiteY59" fmla="*/ 364595 h 437513"/>
                  <a:gd name="connsiteX60" fmla="*/ 779212 w 875027"/>
                  <a:gd name="connsiteY60" fmla="*/ 346219 h 437513"/>
                  <a:gd name="connsiteX61" fmla="*/ 800067 w 875027"/>
                  <a:gd name="connsiteY61" fmla="*/ 346219 h 437513"/>
                  <a:gd name="connsiteX62" fmla="*/ 806629 w 875027"/>
                  <a:gd name="connsiteY62" fmla="*/ 321718 h 437513"/>
                  <a:gd name="connsiteX63" fmla="*/ 837255 w 875027"/>
                  <a:gd name="connsiteY63" fmla="*/ 309468 h 437513"/>
                  <a:gd name="connsiteX64" fmla="*/ 837255 w 875027"/>
                  <a:gd name="connsiteY64" fmla="*/ 292697 h 437513"/>
                  <a:gd name="connsiteX65" fmla="*/ 820484 w 875027"/>
                  <a:gd name="connsiteY65" fmla="*/ 251424 h 437513"/>
                  <a:gd name="connsiteX66" fmla="*/ 832734 w 875027"/>
                  <a:gd name="connsiteY66" fmla="*/ 233049 h 437513"/>
                  <a:gd name="connsiteX67" fmla="*/ 846443 w 875027"/>
                  <a:gd name="connsiteY67" fmla="*/ 214673 h 437513"/>
                  <a:gd name="connsiteX68" fmla="*/ 826609 w 875027"/>
                  <a:gd name="connsiteY68" fmla="*/ 204027 h 437513"/>
                  <a:gd name="connsiteX69" fmla="*/ 837255 w 875027"/>
                  <a:gd name="connsiteY69" fmla="*/ 188714 h 437513"/>
                  <a:gd name="connsiteX70" fmla="*/ 884798 w 875027"/>
                  <a:gd name="connsiteY70" fmla="*/ 188714 h 437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875027" h="437513">
                    <a:moveTo>
                      <a:pt x="884798" y="189006"/>
                    </a:moveTo>
                    <a:lnTo>
                      <a:pt x="875611" y="126296"/>
                    </a:lnTo>
                    <a:lnTo>
                      <a:pt x="881007" y="126441"/>
                    </a:lnTo>
                    <a:lnTo>
                      <a:pt x="855339" y="77294"/>
                    </a:lnTo>
                    <a:lnTo>
                      <a:pt x="856214" y="22605"/>
                    </a:lnTo>
                    <a:cubicBezTo>
                      <a:pt x="840318" y="18959"/>
                      <a:pt x="815380" y="13125"/>
                      <a:pt x="811296" y="13125"/>
                    </a:cubicBezTo>
                    <a:cubicBezTo>
                      <a:pt x="806046" y="13125"/>
                      <a:pt x="796858" y="14438"/>
                      <a:pt x="783733" y="17063"/>
                    </a:cubicBezTo>
                    <a:cubicBezTo>
                      <a:pt x="770607" y="19688"/>
                      <a:pt x="753544" y="22313"/>
                      <a:pt x="753544" y="22313"/>
                    </a:cubicBezTo>
                    <a:lnTo>
                      <a:pt x="723356" y="3937"/>
                    </a:lnTo>
                    <a:lnTo>
                      <a:pt x="640666" y="0"/>
                    </a:lnTo>
                    <a:lnTo>
                      <a:pt x="631478" y="18375"/>
                    </a:lnTo>
                    <a:lnTo>
                      <a:pt x="607852" y="74815"/>
                    </a:lnTo>
                    <a:cubicBezTo>
                      <a:pt x="607852" y="74815"/>
                      <a:pt x="536975" y="74815"/>
                      <a:pt x="531725" y="74815"/>
                    </a:cubicBezTo>
                    <a:cubicBezTo>
                      <a:pt x="526475" y="74815"/>
                      <a:pt x="500224" y="43314"/>
                      <a:pt x="500224" y="43314"/>
                    </a:cubicBezTo>
                    <a:lnTo>
                      <a:pt x="491328" y="37772"/>
                    </a:lnTo>
                    <a:lnTo>
                      <a:pt x="481265" y="91878"/>
                    </a:lnTo>
                    <a:lnTo>
                      <a:pt x="460702" y="85023"/>
                    </a:lnTo>
                    <a:lnTo>
                      <a:pt x="451514" y="80502"/>
                    </a:lnTo>
                    <a:lnTo>
                      <a:pt x="433138" y="87357"/>
                    </a:lnTo>
                    <a:lnTo>
                      <a:pt x="435472" y="123962"/>
                    </a:lnTo>
                    <a:lnTo>
                      <a:pt x="391867" y="140004"/>
                    </a:lnTo>
                    <a:lnTo>
                      <a:pt x="380345" y="167568"/>
                    </a:lnTo>
                    <a:lnTo>
                      <a:pt x="419284" y="206506"/>
                    </a:lnTo>
                    <a:lnTo>
                      <a:pt x="439847" y="236257"/>
                    </a:lnTo>
                    <a:lnTo>
                      <a:pt x="414617" y="256820"/>
                    </a:lnTo>
                    <a:lnTo>
                      <a:pt x="378012" y="233924"/>
                    </a:lnTo>
                    <a:lnTo>
                      <a:pt x="327552" y="233924"/>
                    </a:lnTo>
                    <a:lnTo>
                      <a:pt x="311510" y="259154"/>
                    </a:lnTo>
                    <a:lnTo>
                      <a:pt x="256529" y="284384"/>
                    </a:lnTo>
                    <a:lnTo>
                      <a:pt x="171797" y="302759"/>
                    </a:lnTo>
                    <a:lnTo>
                      <a:pt x="162609" y="279863"/>
                    </a:lnTo>
                    <a:lnTo>
                      <a:pt x="91586" y="277529"/>
                    </a:lnTo>
                    <a:lnTo>
                      <a:pt x="87065" y="307280"/>
                    </a:lnTo>
                    <a:cubicBezTo>
                      <a:pt x="87065" y="307280"/>
                      <a:pt x="61835" y="293572"/>
                      <a:pt x="54981" y="286717"/>
                    </a:cubicBezTo>
                    <a:cubicBezTo>
                      <a:pt x="48127" y="279863"/>
                      <a:pt x="38939" y="266154"/>
                      <a:pt x="38939" y="266154"/>
                    </a:cubicBezTo>
                    <a:lnTo>
                      <a:pt x="0" y="273009"/>
                    </a:lnTo>
                    <a:lnTo>
                      <a:pt x="4521" y="302759"/>
                    </a:lnTo>
                    <a:lnTo>
                      <a:pt x="9042" y="339365"/>
                    </a:lnTo>
                    <a:cubicBezTo>
                      <a:pt x="9042" y="339365"/>
                      <a:pt x="4521" y="348552"/>
                      <a:pt x="6709" y="355407"/>
                    </a:cubicBezTo>
                    <a:cubicBezTo>
                      <a:pt x="9042" y="362261"/>
                      <a:pt x="31939" y="382970"/>
                      <a:pt x="31939" y="382970"/>
                    </a:cubicBezTo>
                    <a:lnTo>
                      <a:pt x="73211" y="394491"/>
                    </a:lnTo>
                    <a:lnTo>
                      <a:pt x="105295" y="380782"/>
                    </a:lnTo>
                    <a:lnTo>
                      <a:pt x="119004" y="399158"/>
                    </a:lnTo>
                    <a:lnTo>
                      <a:pt x="162609" y="410679"/>
                    </a:lnTo>
                    <a:lnTo>
                      <a:pt x="187839" y="394637"/>
                    </a:lnTo>
                    <a:cubicBezTo>
                      <a:pt x="187839" y="394637"/>
                      <a:pt x="203881" y="367074"/>
                      <a:pt x="210736" y="367074"/>
                    </a:cubicBezTo>
                    <a:cubicBezTo>
                      <a:pt x="217590" y="367074"/>
                      <a:pt x="256529" y="367074"/>
                      <a:pt x="256529" y="367074"/>
                    </a:cubicBezTo>
                    <a:lnTo>
                      <a:pt x="316177" y="339511"/>
                    </a:lnTo>
                    <a:lnTo>
                      <a:pt x="316177" y="362407"/>
                    </a:lnTo>
                    <a:lnTo>
                      <a:pt x="339073" y="392158"/>
                    </a:lnTo>
                    <a:lnTo>
                      <a:pt x="378012" y="419721"/>
                    </a:lnTo>
                    <a:lnTo>
                      <a:pt x="511745" y="431972"/>
                    </a:lnTo>
                    <a:lnTo>
                      <a:pt x="556080" y="435034"/>
                    </a:lnTo>
                    <a:lnTo>
                      <a:pt x="615728" y="439555"/>
                    </a:lnTo>
                    <a:lnTo>
                      <a:pt x="660062" y="395221"/>
                    </a:lnTo>
                    <a:lnTo>
                      <a:pt x="725689" y="396679"/>
                    </a:lnTo>
                    <a:lnTo>
                      <a:pt x="744065" y="378303"/>
                    </a:lnTo>
                    <a:lnTo>
                      <a:pt x="763899" y="378303"/>
                    </a:lnTo>
                    <a:lnTo>
                      <a:pt x="783733" y="372178"/>
                    </a:lnTo>
                    <a:lnTo>
                      <a:pt x="779212" y="364595"/>
                    </a:lnTo>
                    <a:lnTo>
                      <a:pt x="779212" y="346219"/>
                    </a:lnTo>
                    <a:lnTo>
                      <a:pt x="800067" y="346219"/>
                    </a:lnTo>
                    <a:lnTo>
                      <a:pt x="806629" y="321718"/>
                    </a:lnTo>
                    <a:lnTo>
                      <a:pt x="837255" y="309468"/>
                    </a:lnTo>
                    <a:lnTo>
                      <a:pt x="837255" y="292697"/>
                    </a:lnTo>
                    <a:lnTo>
                      <a:pt x="820484" y="251424"/>
                    </a:lnTo>
                    <a:lnTo>
                      <a:pt x="832734" y="233049"/>
                    </a:lnTo>
                    <a:lnTo>
                      <a:pt x="846443" y="214673"/>
                    </a:lnTo>
                    <a:lnTo>
                      <a:pt x="826609" y="204027"/>
                    </a:lnTo>
                    <a:lnTo>
                      <a:pt x="837255" y="188714"/>
                    </a:lnTo>
                    <a:lnTo>
                      <a:pt x="884798" y="188714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grpSp>
            <p:nvGrpSpPr>
              <p:cNvPr id="106" name="Graphic 1">
                <a:extLst>
                  <a:ext uri="{FF2B5EF4-FFF2-40B4-BE49-F238E27FC236}">
                    <a16:creationId xmlns:a16="http://schemas.microsoft.com/office/drawing/2014/main" id="{86CD4BCC-7134-52C5-7666-82EFF15E5C6C}"/>
                  </a:ext>
                </a:extLst>
              </p:cNvPr>
              <p:cNvGrpSpPr/>
              <p:nvPr/>
            </p:nvGrpSpPr>
            <p:grpSpPr>
              <a:xfrm>
                <a:off x="8191813" y="4343926"/>
                <a:ext cx="1575049" cy="1516714"/>
                <a:chOff x="8191813" y="4343926"/>
                <a:chExt cx="1575049" cy="1516714"/>
              </a:xfrm>
              <a:grpFill/>
            </p:grpSpPr>
            <p:sp>
              <p:nvSpPr>
                <p:cNvPr id="198" name="Freeform: Shape 662">
                  <a:extLst>
                    <a:ext uri="{FF2B5EF4-FFF2-40B4-BE49-F238E27FC236}">
                      <a16:creationId xmlns:a16="http://schemas.microsoft.com/office/drawing/2014/main" id="{7D29307C-76B7-40CC-5F37-570328327238}"/>
                    </a:ext>
                  </a:extLst>
                </p:cNvPr>
                <p:cNvSpPr/>
                <p:nvPr/>
              </p:nvSpPr>
              <p:spPr>
                <a:xfrm>
                  <a:off x="9050069" y="4436533"/>
                  <a:ext cx="14584" cy="14584"/>
                </a:xfrm>
                <a:custGeom>
                  <a:avLst/>
                  <a:gdLst>
                    <a:gd name="connsiteX0" fmla="*/ 25230 w 14583"/>
                    <a:gd name="connsiteY0" fmla="*/ 1750 h 0"/>
                    <a:gd name="connsiteX1" fmla="*/ 0 w 14583"/>
                    <a:gd name="connsiteY1" fmla="*/ 0 h 0"/>
                    <a:gd name="connsiteX2" fmla="*/ 25230 w 14583"/>
                    <a:gd name="connsiteY2" fmla="*/ 175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83">
                      <a:moveTo>
                        <a:pt x="25230" y="1750"/>
                      </a:moveTo>
                      <a:lnTo>
                        <a:pt x="0" y="0"/>
                      </a:lnTo>
                      <a:lnTo>
                        <a:pt x="25230" y="1750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99" name="Freeform: Shape 663">
                  <a:extLst>
                    <a:ext uri="{FF2B5EF4-FFF2-40B4-BE49-F238E27FC236}">
                      <a16:creationId xmlns:a16="http://schemas.microsoft.com/office/drawing/2014/main" id="{D4F8F61F-D3B6-E4A8-9FA5-633F5AD31644}"/>
                    </a:ext>
                  </a:extLst>
                </p:cNvPr>
                <p:cNvSpPr/>
                <p:nvPr/>
              </p:nvSpPr>
              <p:spPr>
                <a:xfrm>
                  <a:off x="8191813" y="4343926"/>
                  <a:ext cx="1575049" cy="1516714"/>
                </a:xfrm>
                <a:custGeom>
                  <a:avLst/>
                  <a:gdLst>
                    <a:gd name="connsiteX0" fmla="*/ 1568632 w 1575048"/>
                    <a:gd name="connsiteY0" fmla="*/ 1090284 h 1516713"/>
                    <a:gd name="connsiteX1" fmla="*/ 1551861 w 1575048"/>
                    <a:gd name="connsiteY1" fmla="*/ 1074971 h 1516713"/>
                    <a:gd name="connsiteX2" fmla="*/ 1487692 w 1575048"/>
                    <a:gd name="connsiteY2" fmla="*/ 1035303 h 1516713"/>
                    <a:gd name="connsiteX3" fmla="*/ 1444961 w 1575048"/>
                    <a:gd name="connsiteY3" fmla="*/ 1007740 h 1516713"/>
                    <a:gd name="connsiteX4" fmla="*/ 1350167 w 1575048"/>
                    <a:gd name="connsiteY4" fmla="*/ 980177 h 1516713"/>
                    <a:gd name="connsiteX5" fmla="*/ 1260039 w 1575048"/>
                    <a:gd name="connsiteY5" fmla="*/ 946634 h 1516713"/>
                    <a:gd name="connsiteX6" fmla="*/ 1223434 w 1575048"/>
                    <a:gd name="connsiteY6" fmla="*/ 925195 h 1516713"/>
                    <a:gd name="connsiteX7" fmla="*/ 1209725 w 1575048"/>
                    <a:gd name="connsiteY7" fmla="*/ 908424 h 1516713"/>
                    <a:gd name="connsiteX8" fmla="*/ 1229559 w 1575048"/>
                    <a:gd name="connsiteY8" fmla="*/ 888590 h 1516713"/>
                    <a:gd name="connsiteX9" fmla="*/ 1238747 w 1575048"/>
                    <a:gd name="connsiteY9" fmla="*/ 874882 h 1516713"/>
                    <a:gd name="connsiteX10" fmla="*/ 1232622 w 1575048"/>
                    <a:gd name="connsiteY10" fmla="*/ 850381 h 1516713"/>
                    <a:gd name="connsiteX11" fmla="*/ 1179099 w 1575048"/>
                    <a:gd name="connsiteY11" fmla="*/ 844256 h 1516713"/>
                    <a:gd name="connsiteX12" fmla="*/ 1131702 w 1575048"/>
                    <a:gd name="connsiteY12" fmla="*/ 844256 h 1516713"/>
                    <a:gd name="connsiteX13" fmla="*/ 1113326 w 1575048"/>
                    <a:gd name="connsiteY13" fmla="*/ 847318 h 1516713"/>
                    <a:gd name="connsiteX14" fmla="*/ 1098013 w 1575048"/>
                    <a:gd name="connsiteY14" fmla="*/ 850381 h 1516713"/>
                    <a:gd name="connsiteX15" fmla="*/ 1052220 w 1575048"/>
                    <a:gd name="connsiteY15" fmla="*/ 832005 h 1516713"/>
                    <a:gd name="connsiteX16" fmla="*/ 968218 w 1575048"/>
                    <a:gd name="connsiteY16" fmla="*/ 767837 h 1516713"/>
                    <a:gd name="connsiteX17" fmla="*/ 910174 w 1575048"/>
                    <a:gd name="connsiteY17" fmla="*/ 638041 h 1516713"/>
                    <a:gd name="connsiteX18" fmla="*/ 868902 w 1575048"/>
                    <a:gd name="connsiteY18" fmla="*/ 583060 h 1516713"/>
                    <a:gd name="connsiteX19" fmla="*/ 708480 w 1575048"/>
                    <a:gd name="connsiteY19" fmla="*/ 491328 h 1516713"/>
                    <a:gd name="connsiteX20" fmla="*/ 700897 w 1575048"/>
                    <a:gd name="connsiteY20" fmla="*/ 414909 h 1516713"/>
                    <a:gd name="connsiteX21" fmla="*/ 707022 w 1575048"/>
                    <a:gd name="connsiteY21" fmla="*/ 382824 h 1516713"/>
                    <a:gd name="connsiteX22" fmla="*/ 720731 w 1575048"/>
                    <a:gd name="connsiteY22" fmla="*/ 382824 h 1516713"/>
                    <a:gd name="connsiteX23" fmla="*/ 722189 w 1575048"/>
                    <a:gd name="connsiteY23" fmla="*/ 367512 h 1516713"/>
                    <a:gd name="connsiteX24" fmla="*/ 720731 w 1575048"/>
                    <a:gd name="connsiteY24" fmla="*/ 352199 h 1516713"/>
                    <a:gd name="connsiteX25" fmla="*/ 690105 w 1575048"/>
                    <a:gd name="connsiteY25" fmla="*/ 301739 h 1516713"/>
                    <a:gd name="connsiteX26" fmla="*/ 705418 w 1575048"/>
                    <a:gd name="connsiteY26" fmla="*/ 278842 h 1516713"/>
                    <a:gd name="connsiteX27" fmla="*/ 717668 w 1575048"/>
                    <a:gd name="connsiteY27" fmla="*/ 271259 h 1516713"/>
                    <a:gd name="connsiteX28" fmla="*/ 720731 w 1575048"/>
                    <a:gd name="connsiteY28" fmla="*/ 288030 h 1516713"/>
                    <a:gd name="connsiteX29" fmla="*/ 731377 w 1575048"/>
                    <a:gd name="connsiteY29" fmla="*/ 288030 h 1516713"/>
                    <a:gd name="connsiteX30" fmla="*/ 745086 w 1575048"/>
                    <a:gd name="connsiteY30" fmla="*/ 274321 h 1516713"/>
                    <a:gd name="connsiteX31" fmla="*/ 780233 w 1575048"/>
                    <a:gd name="connsiteY31" fmla="*/ 251425 h 1516713"/>
                    <a:gd name="connsiteX32" fmla="*/ 800067 w 1575048"/>
                    <a:gd name="connsiteY32" fmla="*/ 231591 h 1516713"/>
                    <a:gd name="connsiteX33" fmla="*/ 800067 w 1575048"/>
                    <a:gd name="connsiteY33" fmla="*/ 222403 h 1516713"/>
                    <a:gd name="connsiteX34" fmla="*/ 821505 w 1575048"/>
                    <a:gd name="connsiteY34" fmla="*/ 222403 h 1516713"/>
                    <a:gd name="connsiteX35" fmla="*/ 838276 w 1575048"/>
                    <a:gd name="connsiteY35" fmla="*/ 225466 h 1516713"/>
                    <a:gd name="connsiteX36" fmla="*/ 844401 w 1575048"/>
                    <a:gd name="connsiteY36" fmla="*/ 216278 h 1516713"/>
                    <a:gd name="connsiteX37" fmla="*/ 866423 w 1575048"/>
                    <a:gd name="connsiteY37" fmla="*/ 216278 h 1516713"/>
                    <a:gd name="connsiteX38" fmla="*/ 846005 w 1575048"/>
                    <a:gd name="connsiteY38" fmla="*/ 178068 h 1516713"/>
                    <a:gd name="connsiteX39" fmla="*/ 849068 w 1575048"/>
                    <a:gd name="connsiteY39" fmla="*/ 159693 h 1516713"/>
                    <a:gd name="connsiteX40" fmla="*/ 846005 w 1575048"/>
                    <a:gd name="connsiteY40" fmla="*/ 150505 h 1516713"/>
                    <a:gd name="connsiteX41" fmla="*/ 823109 w 1575048"/>
                    <a:gd name="connsiteY41" fmla="*/ 141317 h 1516713"/>
                    <a:gd name="connsiteX42" fmla="*/ 858256 w 1575048"/>
                    <a:gd name="connsiteY42" fmla="*/ 92462 h 1516713"/>
                    <a:gd name="connsiteX43" fmla="*/ 724522 w 1575048"/>
                    <a:gd name="connsiteY43" fmla="*/ 80211 h 1516713"/>
                    <a:gd name="connsiteX44" fmla="*/ 685584 w 1575048"/>
                    <a:gd name="connsiteY44" fmla="*/ 52648 h 1516713"/>
                    <a:gd name="connsiteX45" fmla="*/ 662687 w 1575048"/>
                    <a:gd name="connsiteY45" fmla="*/ 22897 h 1516713"/>
                    <a:gd name="connsiteX46" fmla="*/ 662687 w 1575048"/>
                    <a:gd name="connsiteY46" fmla="*/ 0 h 1516713"/>
                    <a:gd name="connsiteX47" fmla="*/ 603039 w 1575048"/>
                    <a:gd name="connsiteY47" fmla="*/ 27564 h 1516713"/>
                    <a:gd name="connsiteX48" fmla="*/ 557246 w 1575048"/>
                    <a:gd name="connsiteY48" fmla="*/ 27564 h 1516713"/>
                    <a:gd name="connsiteX49" fmla="*/ 534350 w 1575048"/>
                    <a:gd name="connsiteY49" fmla="*/ 55127 h 1516713"/>
                    <a:gd name="connsiteX50" fmla="*/ 509120 w 1575048"/>
                    <a:gd name="connsiteY50" fmla="*/ 71169 h 1516713"/>
                    <a:gd name="connsiteX51" fmla="*/ 465514 w 1575048"/>
                    <a:gd name="connsiteY51" fmla="*/ 59648 h 1516713"/>
                    <a:gd name="connsiteX52" fmla="*/ 460410 w 1575048"/>
                    <a:gd name="connsiteY52" fmla="*/ 83419 h 1516713"/>
                    <a:gd name="connsiteX53" fmla="*/ 469014 w 1575048"/>
                    <a:gd name="connsiteY53" fmla="*/ 99753 h 1516713"/>
                    <a:gd name="connsiteX54" fmla="*/ 457785 w 1575048"/>
                    <a:gd name="connsiteY54" fmla="*/ 110108 h 1516713"/>
                    <a:gd name="connsiteX55" fmla="*/ 438826 w 1575048"/>
                    <a:gd name="connsiteY55" fmla="*/ 117837 h 1516713"/>
                    <a:gd name="connsiteX56" fmla="*/ 438826 w 1575048"/>
                    <a:gd name="connsiteY56" fmla="*/ 98003 h 1516713"/>
                    <a:gd name="connsiteX57" fmla="*/ 426867 w 1575048"/>
                    <a:gd name="connsiteY57" fmla="*/ 107483 h 1516713"/>
                    <a:gd name="connsiteX58" fmla="*/ 414909 w 1575048"/>
                    <a:gd name="connsiteY58" fmla="*/ 117837 h 1516713"/>
                    <a:gd name="connsiteX59" fmla="*/ 427742 w 1575048"/>
                    <a:gd name="connsiteY59" fmla="*/ 145400 h 1516713"/>
                    <a:gd name="connsiteX60" fmla="*/ 431242 w 1575048"/>
                    <a:gd name="connsiteY60" fmla="*/ 160860 h 1516713"/>
                    <a:gd name="connsiteX61" fmla="*/ 424388 w 1575048"/>
                    <a:gd name="connsiteY61" fmla="*/ 165089 h 1516713"/>
                    <a:gd name="connsiteX62" fmla="*/ 414034 w 1575048"/>
                    <a:gd name="connsiteY62" fmla="*/ 161589 h 1516713"/>
                    <a:gd name="connsiteX63" fmla="*/ 406304 w 1575048"/>
                    <a:gd name="connsiteY63" fmla="*/ 147005 h 1516713"/>
                    <a:gd name="connsiteX64" fmla="*/ 387345 w 1575048"/>
                    <a:gd name="connsiteY64" fmla="*/ 144380 h 1516713"/>
                    <a:gd name="connsiteX65" fmla="*/ 365032 w 1575048"/>
                    <a:gd name="connsiteY65" fmla="*/ 156338 h 1516713"/>
                    <a:gd name="connsiteX66" fmla="*/ 338344 w 1575048"/>
                    <a:gd name="connsiteY66" fmla="*/ 157214 h 1516713"/>
                    <a:gd name="connsiteX67" fmla="*/ 338344 w 1575048"/>
                    <a:gd name="connsiteY67" fmla="*/ 129650 h 1516713"/>
                    <a:gd name="connsiteX68" fmla="*/ 317781 w 1575048"/>
                    <a:gd name="connsiteY68" fmla="*/ 129650 h 1516713"/>
                    <a:gd name="connsiteX69" fmla="*/ 312676 w 1575048"/>
                    <a:gd name="connsiteY69" fmla="*/ 163193 h 1516713"/>
                    <a:gd name="connsiteX70" fmla="*/ 294592 w 1575048"/>
                    <a:gd name="connsiteY70" fmla="*/ 198486 h 1516713"/>
                    <a:gd name="connsiteX71" fmla="*/ 297217 w 1575048"/>
                    <a:gd name="connsiteY71" fmla="*/ 217444 h 1516713"/>
                    <a:gd name="connsiteX72" fmla="*/ 299843 w 1575048"/>
                    <a:gd name="connsiteY72" fmla="*/ 227799 h 1516713"/>
                    <a:gd name="connsiteX73" fmla="*/ 278404 w 1575048"/>
                    <a:gd name="connsiteY73" fmla="*/ 234654 h 1516713"/>
                    <a:gd name="connsiteX74" fmla="*/ 260320 w 1575048"/>
                    <a:gd name="connsiteY74" fmla="*/ 208840 h 1516713"/>
                    <a:gd name="connsiteX75" fmla="*/ 257695 w 1575048"/>
                    <a:gd name="connsiteY75" fmla="*/ 192506 h 1516713"/>
                    <a:gd name="connsiteX76" fmla="*/ 226778 w 1575048"/>
                    <a:gd name="connsiteY76" fmla="*/ 174422 h 1516713"/>
                    <a:gd name="connsiteX77" fmla="*/ 221674 w 1575048"/>
                    <a:gd name="connsiteY77" fmla="*/ 134900 h 1516713"/>
                    <a:gd name="connsiteX78" fmla="*/ 193381 w 1575048"/>
                    <a:gd name="connsiteY78" fmla="*/ 144380 h 1516713"/>
                    <a:gd name="connsiteX79" fmla="*/ 183026 w 1575048"/>
                    <a:gd name="connsiteY79" fmla="*/ 164943 h 1516713"/>
                    <a:gd name="connsiteX80" fmla="*/ 187256 w 1575048"/>
                    <a:gd name="connsiteY80" fmla="*/ 187256 h 1516713"/>
                    <a:gd name="connsiteX81" fmla="*/ 157213 w 1575048"/>
                    <a:gd name="connsiteY81" fmla="*/ 221674 h 1516713"/>
                    <a:gd name="connsiteX82" fmla="*/ 134900 w 1575048"/>
                    <a:gd name="connsiteY82" fmla="*/ 221674 h 1516713"/>
                    <a:gd name="connsiteX83" fmla="*/ 119441 w 1575048"/>
                    <a:gd name="connsiteY83" fmla="*/ 219924 h 1516713"/>
                    <a:gd name="connsiteX84" fmla="*/ 93628 w 1575048"/>
                    <a:gd name="connsiteY84" fmla="*/ 229403 h 1516713"/>
                    <a:gd name="connsiteX85" fmla="*/ 43751 w 1575048"/>
                    <a:gd name="connsiteY85" fmla="*/ 224299 h 1516713"/>
                    <a:gd name="connsiteX86" fmla="*/ 26542 w 1575048"/>
                    <a:gd name="connsiteY86" fmla="*/ 255216 h 1516713"/>
                    <a:gd name="connsiteX87" fmla="*/ 62710 w 1575048"/>
                    <a:gd name="connsiteY87" fmla="*/ 324781 h 1516713"/>
                    <a:gd name="connsiteX88" fmla="*/ 46376 w 1575048"/>
                    <a:gd name="connsiteY88" fmla="*/ 350594 h 1516713"/>
                    <a:gd name="connsiteX89" fmla="*/ 0 w 1575048"/>
                    <a:gd name="connsiteY89" fmla="*/ 355699 h 1516713"/>
                    <a:gd name="connsiteX90" fmla="*/ 875 w 1575048"/>
                    <a:gd name="connsiteY90" fmla="*/ 369408 h 1516713"/>
                    <a:gd name="connsiteX91" fmla="*/ 40397 w 1575048"/>
                    <a:gd name="connsiteY91" fmla="*/ 421034 h 1516713"/>
                    <a:gd name="connsiteX92" fmla="*/ 41272 w 1575048"/>
                    <a:gd name="connsiteY92" fmla="*/ 461431 h 1516713"/>
                    <a:gd name="connsiteX93" fmla="*/ 29313 w 1575048"/>
                    <a:gd name="connsiteY93" fmla="*/ 488119 h 1516713"/>
                    <a:gd name="connsiteX94" fmla="*/ 64606 w 1575048"/>
                    <a:gd name="connsiteY94" fmla="*/ 520787 h 1516713"/>
                    <a:gd name="connsiteX95" fmla="*/ 135046 w 1575048"/>
                    <a:gd name="connsiteY95" fmla="*/ 519912 h 1516713"/>
                    <a:gd name="connsiteX96" fmla="*/ 135046 w 1575048"/>
                    <a:gd name="connsiteY96" fmla="*/ 543101 h 1516713"/>
                    <a:gd name="connsiteX97" fmla="*/ 122358 w 1575048"/>
                    <a:gd name="connsiteY97" fmla="*/ 587143 h 1516713"/>
                    <a:gd name="connsiteX98" fmla="*/ 128921 w 1575048"/>
                    <a:gd name="connsiteY98" fmla="*/ 586706 h 1516713"/>
                    <a:gd name="connsiteX99" fmla="*/ 167859 w 1575048"/>
                    <a:gd name="connsiteY99" fmla="*/ 577518 h 1516713"/>
                    <a:gd name="connsiteX100" fmla="*/ 204465 w 1575048"/>
                    <a:gd name="connsiteY100" fmla="*/ 552288 h 1516713"/>
                    <a:gd name="connsiteX101" fmla="*/ 202131 w 1575048"/>
                    <a:gd name="connsiteY101" fmla="*/ 520204 h 1516713"/>
                    <a:gd name="connsiteX102" fmla="*/ 229695 w 1575048"/>
                    <a:gd name="connsiteY102" fmla="*/ 511016 h 1516713"/>
                    <a:gd name="connsiteX103" fmla="*/ 259445 w 1575048"/>
                    <a:gd name="connsiteY103" fmla="*/ 474411 h 1516713"/>
                    <a:gd name="connsiteX104" fmla="*/ 287009 w 1575048"/>
                    <a:gd name="connsiteY104" fmla="*/ 474411 h 1516713"/>
                    <a:gd name="connsiteX105" fmla="*/ 325948 w 1575048"/>
                    <a:gd name="connsiteY105" fmla="*/ 485932 h 1516713"/>
                    <a:gd name="connsiteX106" fmla="*/ 371741 w 1575048"/>
                    <a:gd name="connsiteY106" fmla="*/ 520350 h 1516713"/>
                    <a:gd name="connsiteX107" fmla="*/ 408346 w 1575048"/>
                    <a:gd name="connsiteY107" fmla="*/ 529538 h 1516713"/>
                    <a:gd name="connsiteX108" fmla="*/ 431242 w 1575048"/>
                    <a:gd name="connsiteY108" fmla="*/ 534059 h 1516713"/>
                    <a:gd name="connsiteX109" fmla="*/ 456472 w 1575048"/>
                    <a:gd name="connsiteY109" fmla="*/ 570664 h 1516713"/>
                    <a:gd name="connsiteX110" fmla="*/ 456472 w 1575048"/>
                    <a:gd name="connsiteY110" fmla="*/ 607269 h 1516713"/>
                    <a:gd name="connsiteX111" fmla="*/ 484036 w 1575048"/>
                    <a:gd name="connsiteY111" fmla="*/ 646208 h 1516713"/>
                    <a:gd name="connsiteX112" fmla="*/ 500078 w 1575048"/>
                    <a:gd name="connsiteY112" fmla="*/ 692001 h 1516713"/>
                    <a:gd name="connsiteX113" fmla="*/ 511599 w 1575048"/>
                    <a:gd name="connsiteY113" fmla="*/ 737794 h 1516713"/>
                    <a:gd name="connsiteX114" fmla="*/ 555205 w 1575048"/>
                    <a:gd name="connsiteY114" fmla="*/ 774399 h 1516713"/>
                    <a:gd name="connsiteX115" fmla="*/ 566726 w 1575048"/>
                    <a:gd name="connsiteY115" fmla="*/ 813338 h 1516713"/>
                    <a:gd name="connsiteX116" fmla="*/ 603331 w 1575048"/>
                    <a:gd name="connsiteY116" fmla="*/ 815672 h 1516713"/>
                    <a:gd name="connsiteX117" fmla="*/ 786649 w 1575048"/>
                    <a:gd name="connsiteY117" fmla="*/ 955530 h 1516713"/>
                    <a:gd name="connsiteX118" fmla="*/ 839297 w 1575048"/>
                    <a:gd name="connsiteY118" fmla="*/ 985281 h 1516713"/>
                    <a:gd name="connsiteX119" fmla="*/ 919508 w 1575048"/>
                    <a:gd name="connsiteY119" fmla="*/ 980760 h 1516713"/>
                    <a:gd name="connsiteX120" fmla="*/ 981343 w 1575048"/>
                    <a:gd name="connsiteY120" fmla="*/ 1031220 h 1516713"/>
                    <a:gd name="connsiteX121" fmla="*/ 1011094 w 1575048"/>
                    <a:gd name="connsiteY121" fmla="*/ 1051783 h 1516713"/>
                    <a:gd name="connsiteX122" fmla="*/ 1024803 w 1575048"/>
                    <a:gd name="connsiteY122" fmla="*/ 1074679 h 1516713"/>
                    <a:gd name="connsiteX123" fmla="*/ 1020282 w 1575048"/>
                    <a:gd name="connsiteY123" fmla="*/ 1102243 h 1516713"/>
                    <a:gd name="connsiteX124" fmla="*/ 1050033 w 1575048"/>
                    <a:gd name="connsiteY124" fmla="*/ 1102243 h 1516713"/>
                    <a:gd name="connsiteX125" fmla="*/ 1079784 w 1575048"/>
                    <a:gd name="connsiteY125" fmla="*/ 1077013 h 1516713"/>
                    <a:gd name="connsiteX126" fmla="*/ 1109534 w 1575048"/>
                    <a:gd name="connsiteY126" fmla="*/ 1099909 h 1516713"/>
                    <a:gd name="connsiteX127" fmla="*/ 1116389 w 1575048"/>
                    <a:gd name="connsiteY127" fmla="*/ 1113618 h 1516713"/>
                    <a:gd name="connsiteX128" fmla="*/ 1109534 w 1575048"/>
                    <a:gd name="connsiteY128" fmla="*/ 1136515 h 1516713"/>
                    <a:gd name="connsiteX129" fmla="*/ 1110264 w 1575048"/>
                    <a:gd name="connsiteY129" fmla="*/ 1154015 h 1516713"/>
                    <a:gd name="connsiteX130" fmla="*/ 1154598 w 1575048"/>
                    <a:gd name="connsiteY130" fmla="*/ 1181579 h 1516713"/>
                    <a:gd name="connsiteX131" fmla="*/ 1186683 w 1575048"/>
                    <a:gd name="connsiteY131" fmla="*/ 1173995 h 1516713"/>
                    <a:gd name="connsiteX132" fmla="*/ 1214246 w 1575048"/>
                    <a:gd name="connsiteY132" fmla="*/ 1187704 h 1516713"/>
                    <a:gd name="connsiteX133" fmla="*/ 1237143 w 1575048"/>
                    <a:gd name="connsiteY133" fmla="*/ 1225914 h 1516713"/>
                    <a:gd name="connsiteX134" fmla="*/ 1278415 w 1575048"/>
                    <a:gd name="connsiteY134" fmla="*/ 1280894 h 1516713"/>
                    <a:gd name="connsiteX135" fmla="*/ 1299853 w 1575048"/>
                    <a:gd name="connsiteY135" fmla="*/ 1360376 h 1516713"/>
                    <a:gd name="connsiteX136" fmla="*/ 1299853 w 1575048"/>
                    <a:gd name="connsiteY136" fmla="*/ 1396981 h 1516713"/>
                    <a:gd name="connsiteX137" fmla="*/ 1284540 w 1575048"/>
                    <a:gd name="connsiteY137" fmla="*/ 1400044 h 1516713"/>
                    <a:gd name="connsiteX138" fmla="*/ 1266164 w 1575048"/>
                    <a:gd name="connsiteY138" fmla="*/ 1410690 h 1516713"/>
                    <a:gd name="connsiteX139" fmla="*/ 1264706 w 1575048"/>
                    <a:gd name="connsiteY139" fmla="*/ 1458087 h 1516713"/>
                    <a:gd name="connsiteX140" fmla="*/ 1240205 w 1575048"/>
                    <a:gd name="connsiteY140" fmla="*/ 1474858 h 1516713"/>
                    <a:gd name="connsiteX141" fmla="*/ 1244726 w 1575048"/>
                    <a:gd name="connsiteY141" fmla="*/ 1511464 h 1516713"/>
                    <a:gd name="connsiteX142" fmla="*/ 1258435 w 1575048"/>
                    <a:gd name="connsiteY142" fmla="*/ 1526777 h 1516713"/>
                    <a:gd name="connsiteX143" fmla="*/ 1290519 w 1575048"/>
                    <a:gd name="connsiteY143" fmla="*/ 1529840 h 1516713"/>
                    <a:gd name="connsiteX144" fmla="*/ 1299707 w 1575048"/>
                    <a:gd name="connsiteY144" fmla="*/ 1491630 h 1516713"/>
                    <a:gd name="connsiteX145" fmla="*/ 1339375 w 1575048"/>
                    <a:gd name="connsiteY145" fmla="*/ 1450358 h 1516713"/>
                    <a:gd name="connsiteX146" fmla="*/ 1362271 w 1575048"/>
                    <a:gd name="connsiteY146" fmla="*/ 1427461 h 1516713"/>
                    <a:gd name="connsiteX147" fmla="*/ 1348563 w 1575048"/>
                    <a:gd name="connsiteY147" fmla="*/ 1378606 h 1516713"/>
                    <a:gd name="connsiteX148" fmla="*/ 1362271 w 1575048"/>
                    <a:gd name="connsiteY148" fmla="*/ 1352646 h 1516713"/>
                    <a:gd name="connsiteX149" fmla="*/ 1385168 w 1575048"/>
                    <a:gd name="connsiteY149" fmla="*/ 1338938 h 1516713"/>
                    <a:gd name="connsiteX150" fmla="*/ 1408065 w 1575048"/>
                    <a:gd name="connsiteY150" fmla="*/ 1335875 h 1516713"/>
                    <a:gd name="connsiteX151" fmla="*/ 1421773 w 1575048"/>
                    <a:gd name="connsiteY151" fmla="*/ 1335875 h 1516713"/>
                    <a:gd name="connsiteX152" fmla="*/ 1427898 w 1575048"/>
                    <a:gd name="connsiteY152" fmla="*/ 1332812 h 1516713"/>
                    <a:gd name="connsiteX153" fmla="*/ 1423378 w 1575048"/>
                    <a:gd name="connsiteY153" fmla="*/ 1314437 h 1516713"/>
                    <a:gd name="connsiteX154" fmla="*/ 1418857 w 1575048"/>
                    <a:gd name="connsiteY154" fmla="*/ 1296061 h 1516713"/>
                    <a:gd name="connsiteX155" fmla="*/ 1417398 w 1575048"/>
                    <a:gd name="connsiteY155" fmla="*/ 1276227 h 1516713"/>
                    <a:gd name="connsiteX156" fmla="*/ 1417398 w 1575048"/>
                    <a:gd name="connsiteY156" fmla="*/ 1263977 h 1516713"/>
                    <a:gd name="connsiteX157" fmla="*/ 1377730 w 1575048"/>
                    <a:gd name="connsiteY157" fmla="*/ 1236414 h 1516713"/>
                    <a:gd name="connsiteX158" fmla="*/ 1338063 w 1575048"/>
                    <a:gd name="connsiteY158" fmla="*/ 1222705 h 1516713"/>
                    <a:gd name="connsiteX159" fmla="*/ 1331937 w 1575048"/>
                    <a:gd name="connsiteY159" fmla="*/ 1193683 h 1516713"/>
                    <a:gd name="connsiteX160" fmla="*/ 1336458 w 1575048"/>
                    <a:gd name="connsiteY160" fmla="*/ 1152411 h 1516713"/>
                    <a:gd name="connsiteX161" fmla="*/ 1362417 w 1575048"/>
                    <a:gd name="connsiteY161" fmla="*/ 1085180 h 1516713"/>
                    <a:gd name="connsiteX162" fmla="*/ 1391439 w 1575048"/>
                    <a:gd name="connsiteY162" fmla="*/ 1069867 h 1516713"/>
                    <a:gd name="connsiteX163" fmla="*/ 1426586 w 1575048"/>
                    <a:gd name="connsiteY163" fmla="*/ 1069867 h 1516713"/>
                    <a:gd name="connsiteX164" fmla="*/ 1408210 w 1575048"/>
                    <a:gd name="connsiteY164" fmla="*/ 1079055 h 1516713"/>
                    <a:gd name="connsiteX165" fmla="*/ 1408210 w 1575048"/>
                    <a:gd name="connsiteY165" fmla="*/ 1088243 h 1516713"/>
                    <a:gd name="connsiteX166" fmla="*/ 1414336 w 1575048"/>
                    <a:gd name="connsiteY166" fmla="*/ 1088243 h 1516713"/>
                    <a:gd name="connsiteX167" fmla="*/ 1435774 w 1575048"/>
                    <a:gd name="connsiteY167" fmla="*/ 1089701 h 1516713"/>
                    <a:gd name="connsiteX168" fmla="*/ 1472379 w 1575048"/>
                    <a:gd name="connsiteY168" fmla="*/ 1091159 h 1516713"/>
                    <a:gd name="connsiteX169" fmla="*/ 1499942 w 1575048"/>
                    <a:gd name="connsiteY169" fmla="*/ 1094222 h 1516713"/>
                    <a:gd name="connsiteX170" fmla="*/ 1513651 w 1575048"/>
                    <a:gd name="connsiteY170" fmla="*/ 1110993 h 1516713"/>
                    <a:gd name="connsiteX171" fmla="*/ 1516714 w 1575048"/>
                    <a:gd name="connsiteY171" fmla="*/ 1132431 h 1516713"/>
                    <a:gd name="connsiteX172" fmla="*/ 1521235 w 1575048"/>
                    <a:gd name="connsiteY172" fmla="*/ 1149203 h 1516713"/>
                    <a:gd name="connsiteX173" fmla="*/ 1550257 w 1575048"/>
                    <a:gd name="connsiteY173" fmla="*/ 1170641 h 1516713"/>
                    <a:gd name="connsiteX174" fmla="*/ 1571695 w 1575048"/>
                    <a:gd name="connsiteY174" fmla="*/ 1181287 h 1516713"/>
                    <a:gd name="connsiteX175" fmla="*/ 1583945 w 1575048"/>
                    <a:gd name="connsiteY175" fmla="*/ 1181287 h 1516713"/>
                    <a:gd name="connsiteX176" fmla="*/ 1585404 w 1575048"/>
                    <a:gd name="connsiteY176" fmla="*/ 1130827 h 1516713"/>
                    <a:gd name="connsiteX177" fmla="*/ 1568632 w 1575048"/>
                    <a:gd name="connsiteY177" fmla="*/ 1090284 h 1516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</a:cxnLst>
                  <a:rect l="l" t="t" r="r" b="b"/>
                  <a:pathLst>
                    <a:path w="1575048" h="1516713">
                      <a:moveTo>
                        <a:pt x="1568632" y="1090284"/>
                      </a:moveTo>
                      <a:lnTo>
                        <a:pt x="1551861" y="1074971"/>
                      </a:lnTo>
                      <a:lnTo>
                        <a:pt x="1487692" y="1035303"/>
                      </a:lnTo>
                      <a:cubicBezTo>
                        <a:pt x="1487692" y="1035303"/>
                        <a:pt x="1451087" y="1009344"/>
                        <a:pt x="1444961" y="1007740"/>
                      </a:cubicBezTo>
                      <a:cubicBezTo>
                        <a:pt x="1438836" y="1006281"/>
                        <a:pt x="1350167" y="980177"/>
                        <a:pt x="1350167" y="980177"/>
                      </a:cubicBezTo>
                      <a:lnTo>
                        <a:pt x="1260039" y="946634"/>
                      </a:lnTo>
                      <a:lnTo>
                        <a:pt x="1223434" y="925195"/>
                      </a:lnTo>
                      <a:lnTo>
                        <a:pt x="1209725" y="908424"/>
                      </a:lnTo>
                      <a:lnTo>
                        <a:pt x="1229559" y="888590"/>
                      </a:lnTo>
                      <a:cubicBezTo>
                        <a:pt x="1229559" y="888590"/>
                        <a:pt x="1238747" y="881007"/>
                        <a:pt x="1238747" y="874882"/>
                      </a:cubicBezTo>
                      <a:cubicBezTo>
                        <a:pt x="1238747" y="868756"/>
                        <a:pt x="1232622" y="850381"/>
                        <a:pt x="1232622" y="850381"/>
                      </a:cubicBezTo>
                      <a:lnTo>
                        <a:pt x="1179099" y="844256"/>
                      </a:lnTo>
                      <a:lnTo>
                        <a:pt x="1131702" y="844256"/>
                      </a:lnTo>
                      <a:lnTo>
                        <a:pt x="1113326" y="847318"/>
                      </a:lnTo>
                      <a:cubicBezTo>
                        <a:pt x="1113326" y="847318"/>
                        <a:pt x="1102680" y="850381"/>
                        <a:pt x="1098013" y="850381"/>
                      </a:cubicBezTo>
                      <a:cubicBezTo>
                        <a:pt x="1093492" y="850381"/>
                        <a:pt x="1052220" y="832005"/>
                        <a:pt x="1052220" y="832005"/>
                      </a:cubicBezTo>
                      <a:lnTo>
                        <a:pt x="968218" y="767837"/>
                      </a:lnTo>
                      <a:lnTo>
                        <a:pt x="910174" y="638041"/>
                      </a:lnTo>
                      <a:lnTo>
                        <a:pt x="868902" y="583060"/>
                      </a:lnTo>
                      <a:lnTo>
                        <a:pt x="708480" y="491328"/>
                      </a:lnTo>
                      <a:cubicBezTo>
                        <a:pt x="708480" y="491328"/>
                        <a:pt x="699293" y="422638"/>
                        <a:pt x="700897" y="414909"/>
                      </a:cubicBezTo>
                      <a:cubicBezTo>
                        <a:pt x="702355" y="407325"/>
                        <a:pt x="699438" y="382824"/>
                        <a:pt x="707022" y="382824"/>
                      </a:cubicBezTo>
                      <a:cubicBezTo>
                        <a:pt x="714606" y="382824"/>
                        <a:pt x="720731" y="382824"/>
                        <a:pt x="720731" y="382824"/>
                      </a:cubicBezTo>
                      <a:lnTo>
                        <a:pt x="722189" y="367512"/>
                      </a:lnTo>
                      <a:lnTo>
                        <a:pt x="720731" y="352199"/>
                      </a:lnTo>
                      <a:lnTo>
                        <a:pt x="690105" y="301739"/>
                      </a:lnTo>
                      <a:lnTo>
                        <a:pt x="705418" y="278842"/>
                      </a:lnTo>
                      <a:lnTo>
                        <a:pt x="717668" y="271259"/>
                      </a:lnTo>
                      <a:lnTo>
                        <a:pt x="720731" y="288030"/>
                      </a:lnTo>
                      <a:lnTo>
                        <a:pt x="731377" y="288030"/>
                      </a:lnTo>
                      <a:cubicBezTo>
                        <a:pt x="731377" y="288030"/>
                        <a:pt x="731377" y="283509"/>
                        <a:pt x="745086" y="274321"/>
                      </a:cubicBezTo>
                      <a:cubicBezTo>
                        <a:pt x="758794" y="265134"/>
                        <a:pt x="780233" y="251425"/>
                        <a:pt x="780233" y="251425"/>
                      </a:cubicBezTo>
                      <a:lnTo>
                        <a:pt x="800067" y="231591"/>
                      </a:lnTo>
                      <a:lnTo>
                        <a:pt x="800067" y="222403"/>
                      </a:lnTo>
                      <a:lnTo>
                        <a:pt x="821505" y="222403"/>
                      </a:lnTo>
                      <a:lnTo>
                        <a:pt x="838276" y="225466"/>
                      </a:lnTo>
                      <a:lnTo>
                        <a:pt x="844401" y="216278"/>
                      </a:lnTo>
                      <a:lnTo>
                        <a:pt x="866423" y="216278"/>
                      </a:lnTo>
                      <a:lnTo>
                        <a:pt x="846005" y="178068"/>
                      </a:lnTo>
                      <a:lnTo>
                        <a:pt x="849068" y="159693"/>
                      </a:lnTo>
                      <a:lnTo>
                        <a:pt x="846005" y="150505"/>
                      </a:lnTo>
                      <a:lnTo>
                        <a:pt x="823109" y="141317"/>
                      </a:lnTo>
                      <a:lnTo>
                        <a:pt x="858256" y="92462"/>
                      </a:lnTo>
                      <a:lnTo>
                        <a:pt x="724522" y="80211"/>
                      </a:lnTo>
                      <a:lnTo>
                        <a:pt x="685584" y="52648"/>
                      </a:lnTo>
                      <a:lnTo>
                        <a:pt x="662687" y="22897"/>
                      </a:lnTo>
                      <a:lnTo>
                        <a:pt x="662687" y="0"/>
                      </a:lnTo>
                      <a:lnTo>
                        <a:pt x="603039" y="27564"/>
                      </a:lnTo>
                      <a:cubicBezTo>
                        <a:pt x="603039" y="27564"/>
                        <a:pt x="564101" y="27564"/>
                        <a:pt x="557246" y="27564"/>
                      </a:cubicBezTo>
                      <a:cubicBezTo>
                        <a:pt x="550392" y="27564"/>
                        <a:pt x="534350" y="55127"/>
                        <a:pt x="534350" y="55127"/>
                      </a:cubicBezTo>
                      <a:lnTo>
                        <a:pt x="509120" y="71169"/>
                      </a:lnTo>
                      <a:lnTo>
                        <a:pt x="465514" y="59648"/>
                      </a:lnTo>
                      <a:lnTo>
                        <a:pt x="460410" y="83419"/>
                      </a:lnTo>
                      <a:lnTo>
                        <a:pt x="469014" y="99753"/>
                      </a:lnTo>
                      <a:cubicBezTo>
                        <a:pt x="469014" y="99753"/>
                        <a:pt x="463910" y="107483"/>
                        <a:pt x="457785" y="110108"/>
                      </a:cubicBezTo>
                      <a:cubicBezTo>
                        <a:pt x="451806" y="112733"/>
                        <a:pt x="438826" y="117837"/>
                        <a:pt x="438826" y="117837"/>
                      </a:cubicBezTo>
                      <a:lnTo>
                        <a:pt x="438826" y="98003"/>
                      </a:lnTo>
                      <a:lnTo>
                        <a:pt x="426867" y="107483"/>
                      </a:lnTo>
                      <a:lnTo>
                        <a:pt x="414909" y="117837"/>
                      </a:lnTo>
                      <a:lnTo>
                        <a:pt x="427742" y="145400"/>
                      </a:lnTo>
                      <a:lnTo>
                        <a:pt x="431242" y="160860"/>
                      </a:lnTo>
                      <a:lnTo>
                        <a:pt x="424388" y="165089"/>
                      </a:lnTo>
                      <a:lnTo>
                        <a:pt x="414034" y="161589"/>
                      </a:lnTo>
                      <a:lnTo>
                        <a:pt x="406304" y="147005"/>
                      </a:lnTo>
                      <a:lnTo>
                        <a:pt x="387345" y="144380"/>
                      </a:lnTo>
                      <a:lnTo>
                        <a:pt x="365032" y="156338"/>
                      </a:lnTo>
                      <a:lnTo>
                        <a:pt x="338344" y="157214"/>
                      </a:lnTo>
                      <a:lnTo>
                        <a:pt x="338344" y="129650"/>
                      </a:lnTo>
                      <a:lnTo>
                        <a:pt x="317781" y="129650"/>
                      </a:lnTo>
                      <a:lnTo>
                        <a:pt x="312676" y="163193"/>
                      </a:lnTo>
                      <a:lnTo>
                        <a:pt x="294592" y="198486"/>
                      </a:lnTo>
                      <a:lnTo>
                        <a:pt x="297217" y="217444"/>
                      </a:lnTo>
                      <a:lnTo>
                        <a:pt x="299843" y="227799"/>
                      </a:lnTo>
                      <a:cubicBezTo>
                        <a:pt x="299843" y="227799"/>
                        <a:pt x="282634" y="239028"/>
                        <a:pt x="278404" y="234654"/>
                      </a:cubicBezTo>
                      <a:cubicBezTo>
                        <a:pt x="274175" y="230424"/>
                        <a:pt x="260320" y="208840"/>
                        <a:pt x="260320" y="208840"/>
                      </a:cubicBezTo>
                      <a:cubicBezTo>
                        <a:pt x="260320" y="208840"/>
                        <a:pt x="261195" y="194256"/>
                        <a:pt x="257695" y="192506"/>
                      </a:cubicBezTo>
                      <a:cubicBezTo>
                        <a:pt x="254195" y="190756"/>
                        <a:pt x="226778" y="174422"/>
                        <a:pt x="226778" y="174422"/>
                      </a:cubicBezTo>
                      <a:lnTo>
                        <a:pt x="221674" y="134900"/>
                      </a:lnTo>
                      <a:lnTo>
                        <a:pt x="193381" y="144380"/>
                      </a:lnTo>
                      <a:lnTo>
                        <a:pt x="183026" y="164943"/>
                      </a:lnTo>
                      <a:lnTo>
                        <a:pt x="187256" y="187256"/>
                      </a:lnTo>
                      <a:lnTo>
                        <a:pt x="157213" y="221674"/>
                      </a:lnTo>
                      <a:lnTo>
                        <a:pt x="134900" y="221674"/>
                      </a:lnTo>
                      <a:lnTo>
                        <a:pt x="119441" y="219924"/>
                      </a:lnTo>
                      <a:lnTo>
                        <a:pt x="93628" y="229403"/>
                      </a:lnTo>
                      <a:lnTo>
                        <a:pt x="43751" y="224299"/>
                      </a:lnTo>
                      <a:lnTo>
                        <a:pt x="26542" y="255216"/>
                      </a:lnTo>
                      <a:lnTo>
                        <a:pt x="62710" y="324781"/>
                      </a:lnTo>
                      <a:lnTo>
                        <a:pt x="46376" y="350594"/>
                      </a:lnTo>
                      <a:lnTo>
                        <a:pt x="0" y="355699"/>
                      </a:lnTo>
                      <a:lnTo>
                        <a:pt x="875" y="369408"/>
                      </a:lnTo>
                      <a:lnTo>
                        <a:pt x="40397" y="421034"/>
                      </a:lnTo>
                      <a:lnTo>
                        <a:pt x="41272" y="461431"/>
                      </a:lnTo>
                      <a:lnTo>
                        <a:pt x="29313" y="488119"/>
                      </a:lnTo>
                      <a:lnTo>
                        <a:pt x="64606" y="520787"/>
                      </a:lnTo>
                      <a:lnTo>
                        <a:pt x="135046" y="519912"/>
                      </a:lnTo>
                      <a:lnTo>
                        <a:pt x="135046" y="543101"/>
                      </a:lnTo>
                      <a:lnTo>
                        <a:pt x="122358" y="587143"/>
                      </a:lnTo>
                      <a:cubicBezTo>
                        <a:pt x="124691" y="586852"/>
                        <a:pt x="127025" y="586706"/>
                        <a:pt x="128921" y="586706"/>
                      </a:cubicBezTo>
                      <a:cubicBezTo>
                        <a:pt x="144963" y="586706"/>
                        <a:pt x="167859" y="577518"/>
                        <a:pt x="167859" y="577518"/>
                      </a:cubicBezTo>
                      <a:lnTo>
                        <a:pt x="204465" y="552288"/>
                      </a:lnTo>
                      <a:lnTo>
                        <a:pt x="202131" y="520204"/>
                      </a:lnTo>
                      <a:lnTo>
                        <a:pt x="229695" y="511016"/>
                      </a:lnTo>
                      <a:cubicBezTo>
                        <a:pt x="229695" y="511016"/>
                        <a:pt x="250258" y="474411"/>
                        <a:pt x="259445" y="474411"/>
                      </a:cubicBezTo>
                      <a:cubicBezTo>
                        <a:pt x="268633" y="474411"/>
                        <a:pt x="270967" y="472078"/>
                        <a:pt x="287009" y="474411"/>
                      </a:cubicBezTo>
                      <a:cubicBezTo>
                        <a:pt x="303051" y="476744"/>
                        <a:pt x="325948" y="485932"/>
                        <a:pt x="325948" y="485932"/>
                      </a:cubicBezTo>
                      <a:lnTo>
                        <a:pt x="371741" y="520350"/>
                      </a:lnTo>
                      <a:lnTo>
                        <a:pt x="408346" y="529538"/>
                      </a:lnTo>
                      <a:lnTo>
                        <a:pt x="431242" y="534059"/>
                      </a:lnTo>
                      <a:lnTo>
                        <a:pt x="456472" y="570664"/>
                      </a:lnTo>
                      <a:lnTo>
                        <a:pt x="456472" y="607269"/>
                      </a:lnTo>
                      <a:lnTo>
                        <a:pt x="484036" y="646208"/>
                      </a:lnTo>
                      <a:lnTo>
                        <a:pt x="500078" y="692001"/>
                      </a:lnTo>
                      <a:lnTo>
                        <a:pt x="511599" y="737794"/>
                      </a:lnTo>
                      <a:cubicBezTo>
                        <a:pt x="511599" y="737794"/>
                        <a:pt x="552871" y="767545"/>
                        <a:pt x="555205" y="774399"/>
                      </a:cubicBezTo>
                      <a:cubicBezTo>
                        <a:pt x="557538" y="781254"/>
                        <a:pt x="552871" y="813338"/>
                        <a:pt x="566726" y="813338"/>
                      </a:cubicBezTo>
                      <a:cubicBezTo>
                        <a:pt x="580435" y="813338"/>
                        <a:pt x="603331" y="815672"/>
                        <a:pt x="603331" y="815672"/>
                      </a:cubicBezTo>
                      <a:lnTo>
                        <a:pt x="786649" y="955530"/>
                      </a:lnTo>
                      <a:cubicBezTo>
                        <a:pt x="786649" y="955530"/>
                        <a:pt x="821067" y="985281"/>
                        <a:pt x="839297" y="985281"/>
                      </a:cubicBezTo>
                      <a:cubicBezTo>
                        <a:pt x="857673" y="985281"/>
                        <a:pt x="896611" y="969239"/>
                        <a:pt x="919508" y="980760"/>
                      </a:cubicBezTo>
                      <a:cubicBezTo>
                        <a:pt x="942404" y="992281"/>
                        <a:pt x="981343" y="1031220"/>
                        <a:pt x="981343" y="1031220"/>
                      </a:cubicBezTo>
                      <a:lnTo>
                        <a:pt x="1011094" y="1051783"/>
                      </a:lnTo>
                      <a:cubicBezTo>
                        <a:pt x="1011094" y="1051783"/>
                        <a:pt x="1029469" y="1047262"/>
                        <a:pt x="1024803" y="1074679"/>
                      </a:cubicBezTo>
                      <a:cubicBezTo>
                        <a:pt x="1020282" y="1102243"/>
                        <a:pt x="1020282" y="1102243"/>
                        <a:pt x="1020282" y="1102243"/>
                      </a:cubicBezTo>
                      <a:cubicBezTo>
                        <a:pt x="1020282" y="1102243"/>
                        <a:pt x="1040845" y="1106764"/>
                        <a:pt x="1050033" y="1102243"/>
                      </a:cubicBezTo>
                      <a:cubicBezTo>
                        <a:pt x="1059220" y="1097722"/>
                        <a:pt x="1079784" y="1077013"/>
                        <a:pt x="1079784" y="1077013"/>
                      </a:cubicBezTo>
                      <a:lnTo>
                        <a:pt x="1109534" y="1099909"/>
                      </a:lnTo>
                      <a:lnTo>
                        <a:pt x="1116389" y="1113618"/>
                      </a:lnTo>
                      <a:lnTo>
                        <a:pt x="1109534" y="1136515"/>
                      </a:lnTo>
                      <a:lnTo>
                        <a:pt x="1110264" y="1154015"/>
                      </a:lnTo>
                      <a:lnTo>
                        <a:pt x="1154598" y="1181579"/>
                      </a:lnTo>
                      <a:lnTo>
                        <a:pt x="1186683" y="1173995"/>
                      </a:lnTo>
                      <a:lnTo>
                        <a:pt x="1214246" y="1187704"/>
                      </a:lnTo>
                      <a:lnTo>
                        <a:pt x="1237143" y="1225914"/>
                      </a:lnTo>
                      <a:lnTo>
                        <a:pt x="1278415" y="1280894"/>
                      </a:lnTo>
                      <a:lnTo>
                        <a:pt x="1299853" y="1360376"/>
                      </a:lnTo>
                      <a:lnTo>
                        <a:pt x="1299853" y="1396981"/>
                      </a:lnTo>
                      <a:lnTo>
                        <a:pt x="1284540" y="1400044"/>
                      </a:lnTo>
                      <a:lnTo>
                        <a:pt x="1266164" y="1410690"/>
                      </a:lnTo>
                      <a:lnTo>
                        <a:pt x="1264706" y="1458087"/>
                      </a:lnTo>
                      <a:lnTo>
                        <a:pt x="1240205" y="1474858"/>
                      </a:lnTo>
                      <a:lnTo>
                        <a:pt x="1244726" y="1511464"/>
                      </a:lnTo>
                      <a:lnTo>
                        <a:pt x="1258435" y="1526777"/>
                      </a:lnTo>
                      <a:lnTo>
                        <a:pt x="1290519" y="1529840"/>
                      </a:lnTo>
                      <a:lnTo>
                        <a:pt x="1299707" y="1491630"/>
                      </a:lnTo>
                      <a:lnTo>
                        <a:pt x="1339375" y="1450358"/>
                      </a:lnTo>
                      <a:cubicBezTo>
                        <a:pt x="1339375" y="1450358"/>
                        <a:pt x="1365334" y="1444233"/>
                        <a:pt x="1362271" y="1427461"/>
                      </a:cubicBezTo>
                      <a:cubicBezTo>
                        <a:pt x="1359209" y="1410690"/>
                        <a:pt x="1348563" y="1378606"/>
                        <a:pt x="1348563" y="1378606"/>
                      </a:cubicBezTo>
                      <a:lnTo>
                        <a:pt x="1362271" y="1352646"/>
                      </a:lnTo>
                      <a:lnTo>
                        <a:pt x="1385168" y="1338938"/>
                      </a:lnTo>
                      <a:lnTo>
                        <a:pt x="1408065" y="1335875"/>
                      </a:lnTo>
                      <a:lnTo>
                        <a:pt x="1421773" y="1335875"/>
                      </a:lnTo>
                      <a:lnTo>
                        <a:pt x="1427898" y="1332812"/>
                      </a:lnTo>
                      <a:lnTo>
                        <a:pt x="1423378" y="1314437"/>
                      </a:lnTo>
                      <a:lnTo>
                        <a:pt x="1418857" y="1296061"/>
                      </a:lnTo>
                      <a:lnTo>
                        <a:pt x="1417398" y="1276227"/>
                      </a:lnTo>
                      <a:lnTo>
                        <a:pt x="1417398" y="1263977"/>
                      </a:lnTo>
                      <a:lnTo>
                        <a:pt x="1377730" y="1236414"/>
                      </a:lnTo>
                      <a:lnTo>
                        <a:pt x="1338063" y="1222705"/>
                      </a:lnTo>
                      <a:cubicBezTo>
                        <a:pt x="1338063" y="1222705"/>
                        <a:pt x="1331937" y="1210454"/>
                        <a:pt x="1331937" y="1193683"/>
                      </a:cubicBezTo>
                      <a:cubicBezTo>
                        <a:pt x="1331937" y="1176912"/>
                        <a:pt x="1336458" y="1152411"/>
                        <a:pt x="1336458" y="1152411"/>
                      </a:cubicBezTo>
                      <a:lnTo>
                        <a:pt x="1362417" y="1085180"/>
                      </a:lnTo>
                      <a:lnTo>
                        <a:pt x="1391439" y="1069867"/>
                      </a:lnTo>
                      <a:lnTo>
                        <a:pt x="1426586" y="1069867"/>
                      </a:lnTo>
                      <a:lnTo>
                        <a:pt x="1408210" y="1079055"/>
                      </a:lnTo>
                      <a:lnTo>
                        <a:pt x="1408210" y="1088243"/>
                      </a:lnTo>
                      <a:lnTo>
                        <a:pt x="1414336" y="1088243"/>
                      </a:lnTo>
                      <a:lnTo>
                        <a:pt x="1435774" y="1089701"/>
                      </a:lnTo>
                      <a:lnTo>
                        <a:pt x="1472379" y="1091159"/>
                      </a:lnTo>
                      <a:lnTo>
                        <a:pt x="1499942" y="1094222"/>
                      </a:lnTo>
                      <a:cubicBezTo>
                        <a:pt x="1499942" y="1094222"/>
                        <a:pt x="1510589" y="1098743"/>
                        <a:pt x="1513651" y="1110993"/>
                      </a:cubicBezTo>
                      <a:cubicBezTo>
                        <a:pt x="1516714" y="1123244"/>
                        <a:pt x="1513651" y="1126306"/>
                        <a:pt x="1516714" y="1132431"/>
                      </a:cubicBezTo>
                      <a:cubicBezTo>
                        <a:pt x="1519777" y="1138556"/>
                        <a:pt x="1516714" y="1147744"/>
                        <a:pt x="1521235" y="1149203"/>
                      </a:cubicBezTo>
                      <a:cubicBezTo>
                        <a:pt x="1525756" y="1150661"/>
                        <a:pt x="1542673" y="1167578"/>
                        <a:pt x="1550257" y="1170641"/>
                      </a:cubicBezTo>
                      <a:cubicBezTo>
                        <a:pt x="1557840" y="1173703"/>
                        <a:pt x="1571695" y="1181287"/>
                        <a:pt x="1571695" y="1181287"/>
                      </a:cubicBezTo>
                      <a:cubicBezTo>
                        <a:pt x="1571695" y="1181287"/>
                        <a:pt x="1583945" y="1194996"/>
                        <a:pt x="1583945" y="1181287"/>
                      </a:cubicBezTo>
                      <a:cubicBezTo>
                        <a:pt x="1583945" y="1167578"/>
                        <a:pt x="1585404" y="1130827"/>
                        <a:pt x="1585404" y="1130827"/>
                      </a:cubicBezTo>
                      <a:lnTo>
                        <a:pt x="1568632" y="1090284"/>
                      </a:lnTo>
                      <a:close/>
                    </a:path>
                  </a:pathLst>
                </a:custGeom>
                <a:solidFill>
                  <a:srgbClr val="55BEDA"/>
                </a:solidFill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</p:grpSp>
          <p:sp>
            <p:nvSpPr>
              <p:cNvPr id="107" name="Freeform: Shape 664">
                <a:extLst>
                  <a:ext uri="{FF2B5EF4-FFF2-40B4-BE49-F238E27FC236}">
                    <a16:creationId xmlns:a16="http://schemas.microsoft.com/office/drawing/2014/main" id="{21052689-79B0-603A-9358-FD13F421814A}"/>
                  </a:ext>
                </a:extLst>
              </p:cNvPr>
              <p:cNvSpPr/>
              <p:nvPr/>
            </p:nvSpPr>
            <p:spPr>
              <a:xfrm>
                <a:off x="8345964" y="2533933"/>
                <a:ext cx="262508" cy="495849"/>
              </a:xfrm>
              <a:custGeom>
                <a:avLst/>
                <a:gdLst>
                  <a:gd name="connsiteX0" fmla="*/ 169318 w 262508"/>
                  <a:gd name="connsiteY0" fmla="*/ 503870 h 495848"/>
                  <a:gd name="connsiteX1" fmla="*/ 166984 w 262508"/>
                  <a:gd name="connsiteY1" fmla="*/ 474119 h 495848"/>
                  <a:gd name="connsiteX2" fmla="*/ 144088 w 262508"/>
                  <a:gd name="connsiteY2" fmla="*/ 451222 h 495848"/>
                  <a:gd name="connsiteX3" fmla="*/ 153276 w 262508"/>
                  <a:gd name="connsiteY3" fmla="*/ 435180 h 495848"/>
                  <a:gd name="connsiteX4" fmla="*/ 162463 w 262508"/>
                  <a:gd name="connsiteY4" fmla="*/ 425992 h 495848"/>
                  <a:gd name="connsiteX5" fmla="*/ 162463 w 262508"/>
                  <a:gd name="connsiteY5" fmla="*/ 403096 h 495848"/>
                  <a:gd name="connsiteX6" fmla="*/ 162463 w 262508"/>
                  <a:gd name="connsiteY6" fmla="*/ 371012 h 495848"/>
                  <a:gd name="connsiteX7" fmla="*/ 206069 w 262508"/>
                  <a:gd name="connsiteY7" fmla="*/ 316031 h 495848"/>
                  <a:gd name="connsiteX8" fmla="*/ 215257 w 262508"/>
                  <a:gd name="connsiteY8" fmla="*/ 270238 h 495848"/>
                  <a:gd name="connsiteX9" fmla="*/ 235820 w 262508"/>
                  <a:gd name="connsiteY9" fmla="*/ 256529 h 495848"/>
                  <a:gd name="connsiteX10" fmla="*/ 263383 w 262508"/>
                  <a:gd name="connsiteY10" fmla="*/ 270238 h 495848"/>
                  <a:gd name="connsiteX11" fmla="*/ 267904 w 262508"/>
                  <a:gd name="connsiteY11" fmla="*/ 224444 h 495848"/>
                  <a:gd name="connsiteX12" fmla="*/ 270238 w 262508"/>
                  <a:gd name="connsiteY12" fmla="*/ 210736 h 495848"/>
                  <a:gd name="connsiteX13" fmla="*/ 245008 w 262508"/>
                  <a:gd name="connsiteY13" fmla="*/ 197027 h 495848"/>
                  <a:gd name="connsiteX14" fmla="*/ 224444 w 262508"/>
                  <a:gd name="connsiteY14" fmla="*/ 180985 h 495848"/>
                  <a:gd name="connsiteX15" fmla="*/ 212923 w 262508"/>
                  <a:gd name="connsiteY15" fmla="*/ 151234 h 495848"/>
                  <a:gd name="connsiteX16" fmla="*/ 219778 w 262508"/>
                  <a:gd name="connsiteY16" fmla="*/ 132858 h 495848"/>
                  <a:gd name="connsiteX17" fmla="*/ 235820 w 262508"/>
                  <a:gd name="connsiteY17" fmla="*/ 112295 h 495848"/>
                  <a:gd name="connsiteX18" fmla="*/ 231299 w 262508"/>
                  <a:gd name="connsiteY18" fmla="*/ 87065 h 495848"/>
                  <a:gd name="connsiteX19" fmla="*/ 235820 w 262508"/>
                  <a:gd name="connsiteY19" fmla="*/ 43460 h 495848"/>
                  <a:gd name="connsiteX20" fmla="*/ 247341 w 262508"/>
                  <a:gd name="connsiteY20" fmla="*/ 13709 h 495848"/>
                  <a:gd name="connsiteX21" fmla="*/ 249674 w 262508"/>
                  <a:gd name="connsiteY21" fmla="*/ 0 h 495848"/>
                  <a:gd name="connsiteX22" fmla="*/ 224444 w 262508"/>
                  <a:gd name="connsiteY22" fmla="*/ 0 h 495848"/>
                  <a:gd name="connsiteX23" fmla="*/ 224444 w 262508"/>
                  <a:gd name="connsiteY23" fmla="*/ 20563 h 495848"/>
                  <a:gd name="connsiteX24" fmla="*/ 215257 w 262508"/>
                  <a:gd name="connsiteY24" fmla="*/ 25084 h 495848"/>
                  <a:gd name="connsiteX25" fmla="*/ 178651 w 262508"/>
                  <a:gd name="connsiteY25" fmla="*/ 31939 h 495848"/>
                  <a:gd name="connsiteX26" fmla="*/ 162609 w 262508"/>
                  <a:gd name="connsiteY26" fmla="*/ 43460 h 495848"/>
                  <a:gd name="connsiteX27" fmla="*/ 153422 w 262508"/>
                  <a:gd name="connsiteY27" fmla="*/ 64023 h 495848"/>
                  <a:gd name="connsiteX28" fmla="*/ 116816 w 262508"/>
                  <a:gd name="connsiteY28" fmla="*/ 114483 h 495848"/>
                  <a:gd name="connsiteX29" fmla="*/ 77877 w 262508"/>
                  <a:gd name="connsiteY29" fmla="*/ 121337 h 495848"/>
                  <a:gd name="connsiteX30" fmla="*/ 45793 w 262508"/>
                  <a:gd name="connsiteY30" fmla="*/ 121337 h 495848"/>
                  <a:gd name="connsiteX31" fmla="*/ 38939 w 262508"/>
                  <a:gd name="connsiteY31" fmla="*/ 130525 h 495848"/>
                  <a:gd name="connsiteX32" fmla="*/ 16042 w 262508"/>
                  <a:gd name="connsiteY32" fmla="*/ 185506 h 495848"/>
                  <a:gd name="connsiteX33" fmla="*/ 16042 w 262508"/>
                  <a:gd name="connsiteY33" fmla="*/ 231299 h 495848"/>
                  <a:gd name="connsiteX34" fmla="*/ 4521 w 262508"/>
                  <a:gd name="connsiteY34" fmla="*/ 297801 h 495848"/>
                  <a:gd name="connsiteX35" fmla="*/ 4521 w 262508"/>
                  <a:gd name="connsiteY35" fmla="*/ 336740 h 495848"/>
                  <a:gd name="connsiteX36" fmla="*/ 0 w 262508"/>
                  <a:gd name="connsiteY36" fmla="*/ 368824 h 495848"/>
                  <a:gd name="connsiteX37" fmla="*/ 36605 w 262508"/>
                  <a:gd name="connsiteY37" fmla="*/ 396387 h 495848"/>
                  <a:gd name="connsiteX38" fmla="*/ 59502 w 262508"/>
                  <a:gd name="connsiteY38" fmla="*/ 416950 h 495848"/>
                  <a:gd name="connsiteX39" fmla="*/ 57460 w 262508"/>
                  <a:gd name="connsiteY39" fmla="*/ 484619 h 495848"/>
                  <a:gd name="connsiteX40" fmla="*/ 93045 w 262508"/>
                  <a:gd name="connsiteY40" fmla="*/ 494099 h 495848"/>
                  <a:gd name="connsiteX41" fmla="*/ 155609 w 262508"/>
                  <a:gd name="connsiteY41" fmla="*/ 506349 h 495848"/>
                  <a:gd name="connsiteX42" fmla="*/ 173255 w 262508"/>
                  <a:gd name="connsiteY42" fmla="*/ 506349 h 495848"/>
                  <a:gd name="connsiteX43" fmla="*/ 169318 w 262508"/>
                  <a:gd name="connsiteY43" fmla="*/ 503870 h 495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62508" h="495848">
                    <a:moveTo>
                      <a:pt x="169318" y="503870"/>
                    </a:moveTo>
                    <a:cubicBezTo>
                      <a:pt x="166984" y="492349"/>
                      <a:pt x="166984" y="474119"/>
                      <a:pt x="166984" y="474119"/>
                    </a:cubicBezTo>
                    <a:lnTo>
                      <a:pt x="144088" y="451222"/>
                    </a:lnTo>
                    <a:lnTo>
                      <a:pt x="153276" y="435180"/>
                    </a:lnTo>
                    <a:lnTo>
                      <a:pt x="162463" y="425992"/>
                    </a:lnTo>
                    <a:cubicBezTo>
                      <a:pt x="162463" y="425992"/>
                      <a:pt x="160130" y="428326"/>
                      <a:pt x="162463" y="403096"/>
                    </a:cubicBezTo>
                    <a:cubicBezTo>
                      <a:pt x="164797" y="377866"/>
                      <a:pt x="162463" y="371012"/>
                      <a:pt x="162463" y="371012"/>
                    </a:cubicBezTo>
                    <a:cubicBezTo>
                      <a:pt x="162463" y="371012"/>
                      <a:pt x="201402" y="329739"/>
                      <a:pt x="206069" y="316031"/>
                    </a:cubicBezTo>
                    <a:cubicBezTo>
                      <a:pt x="210590" y="302322"/>
                      <a:pt x="215257" y="277092"/>
                      <a:pt x="215257" y="270238"/>
                    </a:cubicBezTo>
                    <a:cubicBezTo>
                      <a:pt x="215257" y="263383"/>
                      <a:pt x="228965" y="256529"/>
                      <a:pt x="235820" y="256529"/>
                    </a:cubicBezTo>
                    <a:cubicBezTo>
                      <a:pt x="242674" y="256529"/>
                      <a:pt x="263383" y="284092"/>
                      <a:pt x="263383" y="270238"/>
                    </a:cubicBezTo>
                    <a:cubicBezTo>
                      <a:pt x="263383" y="256529"/>
                      <a:pt x="267904" y="224444"/>
                      <a:pt x="267904" y="224444"/>
                    </a:cubicBezTo>
                    <a:lnTo>
                      <a:pt x="270238" y="210736"/>
                    </a:lnTo>
                    <a:lnTo>
                      <a:pt x="245008" y="197027"/>
                    </a:lnTo>
                    <a:lnTo>
                      <a:pt x="224444" y="180985"/>
                    </a:lnTo>
                    <a:lnTo>
                      <a:pt x="212923" y="151234"/>
                    </a:lnTo>
                    <a:lnTo>
                      <a:pt x="219778" y="132858"/>
                    </a:lnTo>
                    <a:lnTo>
                      <a:pt x="235820" y="112295"/>
                    </a:lnTo>
                    <a:lnTo>
                      <a:pt x="231299" y="87065"/>
                    </a:lnTo>
                    <a:lnTo>
                      <a:pt x="235820" y="43460"/>
                    </a:lnTo>
                    <a:lnTo>
                      <a:pt x="247341" y="13709"/>
                    </a:lnTo>
                    <a:lnTo>
                      <a:pt x="249674" y="0"/>
                    </a:lnTo>
                    <a:lnTo>
                      <a:pt x="224444" y="0"/>
                    </a:lnTo>
                    <a:cubicBezTo>
                      <a:pt x="224444" y="0"/>
                      <a:pt x="233632" y="16042"/>
                      <a:pt x="224444" y="20563"/>
                    </a:cubicBezTo>
                    <a:cubicBezTo>
                      <a:pt x="215257" y="25084"/>
                      <a:pt x="242820" y="22897"/>
                      <a:pt x="215257" y="25084"/>
                    </a:cubicBezTo>
                    <a:cubicBezTo>
                      <a:pt x="187693" y="27418"/>
                      <a:pt x="185506" y="29605"/>
                      <a:pt x="178651" y="31939"/>
                    </a:cubicBezTo>
                    <a:cubicBezTo>
                      <a:pt x="171797" y="34272"/>
                      <a:pt x="162609" y="43460"/>
                      <a:pt x="162609" y="43460"/>
                    </a:cubicBezTo>
                    <a:lnTo>
                      <a:pt x="153422" y="64023"/>
                    </a:lnTo>
                    <a:lnTo>
                      <a:pt x="116816" y="114483"/>
                    </a:lnTo>
                    <a:cubicBezTo>
                      <a:pt x="116816" y="114483"/>
                      <a:pt x="96253" y="121337"/>
                      <a:pt x="77877" y="121337"/>
                    </a:cubicBezTo>
                    <a:cubicBezTo>
                      <a:pt x="59502" y="121337"/>
                      <a:pt x="45793" y="121337"/>
                      <a:pt x="45793" y="121337"/>
                    </a:cubicBezTo>
                    <a:cubicBezTo>
                      <a:pt x="45793" y="121337"/>
                      <a:pt x="45793" y="121337"/>
                      <a:pt x="38939" y="130525"/>
                    </a:cubicBezTo>
                    <a:cubicBezTo>
                      <a:pt x="32084" y="139713"/>
                      <a:pt x="16042" y="185506"/>
                      <a:pt x="16042" y="185506"/>
                    </a:cubicBezTo>
                    <a:lnTo>
                      <a:pt x="16042" y="231299"/>
                    </a:lnTo>
                    <a:lnTo>
                      <a:pt x="4521" y="297801"/>
                    </a:lnTo>
                    <a:lnTo>
                      <a:pt x="4521" y="336740"/>
                    </a:lnTo>
                    <a:cubicBezTo>
                      <a:pt x="4521" y="336740"/>
                      <a:pt x="0" y="361970"/>
                      <a:pt x="0" y="368824"/>
                    </a:cubicBezTo>
                    <a:cubicBezTo>
                      <a:pt x="0" y="375678"/>
                      <a:pt x="36605" y="396387"/>
                      <a:pt x="36605" y="396387"/>
                    </a:cubicBezTo>
                    <a:cubicBezTo>
                      <a:pt x="50314" y="403242"/>
                      <a:pt x="59502" y="416950"/>
                      <a:pt x="59502" y="416950"/>
                    </a:cubicBezTo>
                    <a:lnTo>
                      <a:pt x="57460" y="484619"/>
                    </a:lnTo>
                    <a:lnTo>
                      <a:pt x="93045" y="494099"/>
                    </a:lnTo>
                    <a:lnTo>
                      <a:pt x="155609" y="506349"/>
                    </a:lnTo>
                    <a:lnTo>
                      <a:pt x="173255" y="506349"/>
                    </a:lnTo>
                    <a:lnTo>
                      <a:pt x="169318" y="50387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08" name="Freeform: Shape 667">
                <a:extLst>
                  <a:ext uri="{FF2B5EF4-FFF2-40B4-BE49-F238E27FC236}">
                    <a16:creationId xmlns:a16="http://schemas.microsoft.com/office/drawing/2014/main" id="{E4F1C0E0-EBD8-2F4B-47D7-4440A03CF2AA}"/>
                  </a:ext>
                </a:extLst>
              </p:cNvPr>
              <p:cNvSpPr/>
              <p:nvPr/>
            </p:nvSpPr>
            <p:spPr>
              <a:xfrm>
                <a:off x="8490052" y="2982384"/>
                <a:ext cx="14584" cy="14584"/>
              </a:xfrm>
              <a:custGeom>
                <a:avLst/>
                <a:gdLst>
                  <a:gd name="connsiteX0" fmla="*/ 1604 w 0"/>
                  <a:gd name="connsiteY0" fmla="*/ 0 h 0"/>
                  <a:gd name="connsiteX1" fmla="*/ 0 w 0"/>
                  <a:gd name="connsiteY1" fmla="*/ 2771 h 0"/>
                  <a:gd name="connsiteX2" fmla="*/ 1604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1604" y="0"/>
                    </a:moveTo>
                    <a:lnTo>
                      <a:pt x="0" y="2771"/>
                    </a:lnTo>
                    <a:lnTo>
                      <a:pt x="1604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09" name="Freeform: Shape 668">
                <a:extLst>
                  <a:ext uri="{FF2B5EF4-FFF2-40B4-BE49-F238E27FC236}">
                    <a16:creationId xmlns:a16="http://schemas.microsoft.com/office/drawing/2014/main" id="{22345E6F-53D2-0825-B698-B687D781C804}"/>
                  </a:ext>
                </a:extLst>
              </p:cNvPr>
              <p:cNvSpPr/>
              <p:nvPr/>
            </p:nvSpPr>
            <p:spPr>
              <a:xfrm>
                <a:off x="9125321" y="3109847"/>
                <a:ext cx="14584" cy="14584"/>
              </a:xfrm>
              <a:custGeom>
                <a:avLst/>
                <a:gdLst>
                  <a:gd name="connsiteX0" fmla="*/ 0 w 0"/>
                  <a:gd name="connsiteY0" fmla="*/ 1750 h 0"/>
                  <a:gd name="connsiteX1" fmla="*/ 2333 w 0"/>
                  <a:gd name="connsiteY1" fmla="*/ 0 h 0"/>
                  <a:gd name="connsiteX2" fmla="*/ 0 w 0"/>
                  <a:gd name="connsiteY2" fmla="*/ 175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1750"/>
                    </a:moveTo>
                    <a:cubicBezTo>
                      <a:pt x="729" y="1167"/>
                      <a:pt x="1458" y="583"/>
                      <a:pt x="2333" y="0"/>
                    </a:cubicBezTo>
                    <a:cubicBezTo>
                      <a:pt x="1458" y="583"/>
                      <a:pt x="729" y="1167"/>
                      <a:pt x="0" y="175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10" name="Freeform: Shape 669">
                <a:extLst>
                  <a:ext uri="{FF2B5EF4-FFF2-40B4-BE49-F238E27FC236}">
                    <a16:creationId xmlns:a16="http://schemas.microsoft.com/office/drawing/2014/main" id="{0D02F5A9-F739-7DD4-A4BF-41D861871176}"/>
                  </a:ext>
                </a:extLst>
              </p:cNvPr>
              <p:cNvSpPr/>
              <p:nvPr/>
            </p:nvSpPr>
            <p:spPr>
              <a:xfrm>
                <a:off x="9109717" y="3121659"/>
                <a:ext cx="14584" cy="14584"/>
              </a:xfrm>
              <a:custGeom>
                <a:avLst/>
                <a:gdLst>
                  <a:gd name="connsiteX0" fmla="*/ 0 w 0"/>
                  <a:gd name="connsiteY0" fmla="*/ 875 h 0"/>
                  <a:gd name="connsiteX1" fmla="*/ 1313 w 0"/>
                  <a:gd name="connsiteY1" fmla="*/ 0 h 0"/>
                  <a:gd name="connsiteX2" fmla="*/ 0 w 0"/>
                  <a:gd name="connsiteY2" fmla="*/ 87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875"/>
                    </a:moveTo>
                    <a:cubicBezTo>
                      <a:pt x="437" y="583"/>
                      <a:pt x="875" y="292"/>
                      <a:pt x="1313" y="0"/>
                    </a:cubicBezTo>
                    <a:cubicBezTo>
                      <a:pt x="875" y="437"/>
                      <a:pt x="437" y="583"/>
                      <a:pt x="0" y="875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11" name="Freeform: Shape 670">
                <a:extLst>
                  <a:ext uri="{FF2B5EF4-FFF2-40B4-BE49-F238E27FC236}">
                    <a16:creationId xmlns:a16="http://schemas.microsoft.com/office/drawing/2014/main" id="{0AC02451-9166-15AD-D8AC-4B73B46D4C0C}"/>
                  </a:ext>
                </a:extLst>
              </p:cNvPr>
              <p:cNvSpPr/>
              <p:nvPr/>
            </p:nvSpPr>
            <p:spPr>
              <a:xfrm>
                <a:off x="9115550" y="3118013"/>
                <a:ext cx="14584" cy="14584"/>
              </a:xfrm>
              <a:custGeom>
                <a:avLst/>
                <a:gdLst>
                  <a:gd name="connsiteX0" fmla="*/ 0 w 0"/>
                  <a:gd name="connsiteY0" fmla="*/ 729 h 0"/>
                  <a:gd name="connsiteX1" fmla="*/ 1021 w 0"/>
                  <a:gd name="connsiteY1" fmla="*/ 0 h 0"/>
                  <a:gd name="connsiteX2" fmla="*/ 0 w 0"/>
                  <a:gd name="connsiteY2" fmla="*/ 729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729"/>
                    </a:moveTo>
                    <a:cubicBezTo>
                      <a:pt x="292" y="437"/>
                      <a:pt x="729" y="146"/>
                      <a:pt x="1021" y="0"/>
                    </a:cubicBezTo>
                    <a:cubicBezTo>
                      <a:pt x="729" y="146"/>
                      <a:pt x="292" y="437"/>
                      <a:pt x="0" y="729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12" name="Freeform: Shape 671">
                <a:extLst>
                  <a:ext uri="{FF2B5EF4-FFF2-40B4-BE49-F238E27FC236}">
                    <a16:creationId xmlns:a16="http://schemas.microsoft.com/office/drawing/2014/main" id="{8B0382E3-6F57-D637-9D7B-225258CC4CB6}"/>
                  </a:ext>
                </a:extLst>
              </p:cNvPr>
              <p:cNvSpPr/>
              <p:nvPr/>
            </p:nvSpPr>
            <p:spPr>
              <a:xfrm>
                <a:off x="9120217" y="3113784"/>
                <a:ext cx="14584" cy="14584"/>
              </a:xfrm>
              <a:custGeom>
                <a:avLst/>
                <a:gdLst>
                  <a:gd name="connsiteX0" fmla="*/ 0 w 0"/>
                  <a:gd name="connsiteY0" fmla="*/ 1458 h 0"/>
                  <a:gd name="connsiteX1" fmla="*/ 2042 w 0"/>
                  <a:gd name="connsiteY1" fmla="*/ 0 h 0"/>
                  <a:gd name="connsiteX2" fmla="*/ 0 w 0"/>
                  <a:gd name="connsiteY2" fmla="*/ 1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1458"/>
                    </a:moveTo>
                    <a:cubicBezTo>
                      <a:pt x="729" y="1021"/>
                      <a:pt x="1313" y="437"/>
                      <a:pt x="2042" y="0"/>
                    </a:cubicBezTo>
                    <a:cubicBezTo>
                      <a:pt x="1458" y="583"/>
                      <a:pt x="729" y="1021"/>
                      <a:pt x="0" y="1458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13" name="Freeform: Shape 672">
                <a:extLst>
                  <a:ext uri="{FF2B5EF4-FFF2-40B4-BE49-F238E27FC236}">
                    <a16:creationId xmlns:a16="http://schemas.microsoft.com/office/drawing/2014/main" id="{E652CBA8-D214-A347-B2A1-C25A9FD8EBD4}"/>
                  </a:ext>
                </a:extLst>
              </p:cNvPr>
              <p:cNvSpPr/>
              <p:nvPr/>
            </p:nvSpPr>
            <p:spPr>
              <a:xfrm>
                <a:off x="9146759" y="3092638"/>
                <a:ext cx="14584" cy="14584"/>
              </a:xfrm>
              <a:custGeom>
                <a:avLst/>
                <a:gdLst>
                  <a:gd name="connsiteX0" fmla="*/ 0 w 0"/>
                  <a:gd name="connsiteY0" fmla="*/ 2188 h 0"/>
                  <a:gd name="connsiteX1" fmla="*/ 2625 w 0"/>
                  <a:gd name="connsiteY1" fmla="*/ 0 h 0"/>
                  <a:gd name="connsiteX2" fmla="*/ 0 w 0"/>
                  <a:gd name="connsiteY2" fmla="*/ 218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2188"/>
                    </a:moveTo>
                    <a:cubicBezTo>
                      <a:pt x="875" y="1458"/>
                      <a:pt x="1750" y="729"/>
                      <a:pt x="2625" y="0"/>
                    </a:cubicBezTo>
                    <a:cubicBezTo>
                      <a:pt x="1750" y="729"/>
                      <a:pt x="875" y="1458"/>
                      <a:pt x="0" y="2188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14" name="Freeform: Shape 673">
                <a:extLst>
                  <a:ext uri="{FF2B5EF4-FFF2-40B4-BE49-F238E27FC236}">
                    <a16:creationId xmlns:a16="http://schemas.microsoft.com/office/drawing/2014/main" id="{589B1611-718A-FCAF-FABE-F00CF4362166}"/>
                  </a:ext>
                </a:extLst>
              </p:cNvPr>
              <p:cNvSpPr/>
              <p:nvPr/>
            </p:nvSpPr>
            <p:spPr>
              <a:xfrm>
                <a:off x="9141218" y="3097159"/>
                <a:ext cx="14584" cy="14584"/>
              </a:xfrm>
              <a:custGeom>
                <a:avLst/>
                <a:gdLst>
                  <a:gd name="connsiteX0" fmla="*/ 0 w 0"/>
                  <a:gd name="connsiteY0" fmla="*/ 2042 h 0"/>
                  <a:gd name="connsiteX1" fmla="*/ 2625 w 0"/>
                  <a:gd name="connsiteY1" fmla="*/ 0 h 0"/>
                  <a:gd name="connsiteX2" fmla="*/ 0 w 0"/>
                  <a:gd name="connsiteY2" fmla="*/ 204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2042"/>
                    </a:moveTo>
                    <a:cubicBezTo>
                      <a:pt x="875" y="1313"/>
                      <a:pt x="1750" y="583"/>
                      <a:pt x="2625" y="0"/>
                    </a:cubicBezTo>
                    <a:cubicBezTo>
                      <a:pt x="1750" y="729"/>
                      <a:pt x="875" y="1458"/>
                      <a:pt x="0" y="2042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15" name="Freeform: Shape 674">
                <a:extLst>
                  <a:ext uri="{FF2B5EF4-FFF2-40B4-BE49-F238E27FC236}">
                    <a16:creationId xmlns:a16="http://schemas.microsoft.com/office/drawing/2014/main" id="{90198C9D-2BEF-8A71-4066-8773E340CE08}"/>
                  </a:ext>
                </a:extLst>
              </p:cNvPr>
              <p:cNvSpPr/>
              <p:nvPr/>
            </p:nvSpPr>
            <p:spPr>
              <a:xfrm>
                <a:off x="9130426" y="3105763"/>
                <a:ext cx="14584" cy="14584"/>
              </a:xfrm>
              <a:custGeom>
                <a:avLst/>
                <a:gdLst>
                  <a:gd name="connsiteX0" fmla="*/ 0 w 0"/>
                  <a:gd name="connsiteY0" fmla="*/ 1896 h 0"/>
                  <a:gd name="connsiteX1" fmla="*/ 2479 w 0"/>
                  <a:gd name="connsiteY1" fmla="*/ 0 h 0"/>
                  <a:gd name="connsiteX2" fmla="*/ 0 w 0"/>
                  <a:gd name="connsiteY2" fmla="*/ 1896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1896"/>
                    </a:moveTo>
                    <a:cubicBezTo>
                      <a:pt x="875" y="1312"/>
                      <a:pt x="1604" y="583"/>
                      <a:pt x="2479" y="0"/>
                    </a:cubicBezTo>
                    <a:cubicBezTo>
                      <a:pt x="1604" y="729"/>
                      <a:pt x="875" y="1312"/>
                      <a:pt x="0" y="1896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16" name="Freeform: Shape 675">
                <a:extLst>
                  <a:ext uri="{FF2B5EF4-FFF2-40B4-BE49-F238E27FC236}">
                    <a16:creationId xmlns:a16="http://schemas.microsoft.com/office/drawing/2014/main" id="{0A1F110C-52E5-BC1A-8573-01E692307623}"/>
                  </a:ext>
                </a:extLst>
              </p:cNvPr>
              <p:cNvSpPr/>
              <p:nvPr/>
            </p:nvSpPr>
            <p:spPr>
              <a:xfrm>
                <a:off x="9135822" y="3101534"/>
                <a:ext cx="14584" cy="14584"/>
              </a:xfrm>
              <a:custGeom>
                <a:avLst/>
                <a:gdLst>
                  <a:gd name="connsiteX0" fmla="*/ 0 w 0"/>
                  <a:gd name="connsiteY0" fmla="*/ 2042 h 0"/>
                  <a:gd name="connsiteX1" fmla="*/ 2479 w 0"/>
                  <a:gd name="connsiteY1" fmla="*/ 0 h 0"/>
                  <a:gd name="connsiteX2" fmla="*/ 0 w 0"/>
                  <a:gd name="connsiteY2" fmla="*/ 204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2042"/>
                    </a:moveTo>
                    <a:cubicBezTo>
                      <a:pt x="875" y="1458"/>
                      <a:pt x="1750" y="729"/>
                      <a:pt x="2479" y="0"/>
                    </a:cubicBezTo>
                    <a:cubicBezTo>
                      <a:pt x="1604" y="729"/>
                      <a:pt x="729" y="1312"/>
                      <a:pt x="0" y="2042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17" name="Freeform: Shape 676">
                <a:extLst>
                  <a:ext uri="{FF2B5EF4-FFF2-40B4-BE49-F238E27FC236}">
                    <a16:creationId xmlns:a16="http://schemas.microsoft.com/office/drawing/2014/main" id="{497450C5-C4A2-32F5-AB8A-D98A3563EB56}"/>
                  </a:ext>
                </a:extLst>
              </p:cNvPr>
              <p:cNvSpPr/>
              <p:nvPr/>
            </p:nvSpPr>
            <p:spPr>
              <a:xfrm>
                <a:off x="9092654" y="3131285"/>
                <a:ext cx="14584" cy="14584"/>
              </a:xfrm>
              <a:custGeom>
                <a:avLst/>
                <a:gdLst>
                  <a:gd name="connsiteX0" fmla="*/ 0 w 0"/>
                  <a:gd name="connsiteY0" fmla="*/ 292 h 0"/>
                  <a:gd name="connsiteX1" fmla="*/ 875 w 0"/>
                  <a:gd name="connsiteY1" fmla="*/ 0 h 0"/>
                  <a:gd name="connsiteX2" fmla="*/ 0 w 0"/>
                  <a:gd name="connsiteY2" fmla="*/ 29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292"/>
                    </a:moveTo>
                    <a:cubicBezTo>
                      <a:pt x="292" y="292"/>
                      <a:pt x="583" y="146"/>
                      <a:pt x="875" y="0"/>
                    </a:cubicBezTo>
                    <a:cubicBezTo>
                      <a:pt x="437" y="146"/>
                      <a:pt x="146" y="146"/>
                      <a:pt x="0" y="292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18" name="Freeform: Shape 677">
                <a:extLst>
                  <a:ext uri="{FF2B5EF4-FFF2-40B4-BE49-F238E27FC236}">
                    <a16:creationId xmlns:a16="http://schemas.microsoft.com/office/drawing/2014/main" id="{AD67F63C-8856-7E87-ADC2-7CFD8539DB76}"/>
                  </a:ext>
                </a:extLst>
              </p:cNvPr>
              <p:cNvSpPr/>
              <p:nvPr/>
            </p:nvSpPr>
            <p:spPr>
              <a:xfrm>
                <a:off x="9007339" y="3204787"/>
                <a:ext cx="14584" cy="145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292 w 0"/>
                  <a:gd name="connsiteY1" fmla="*/ 146 h 0"/>
                  <a:gd name="connsiteX2" fmla="*/ 0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146" y="0"/>
                      <a:pt x="146" y="0"/>
                      <a:pt x="292" y="146"/>
                    </a:cubicBezTo>
                    <a:cubicBezTo>
                      <a:pt x="146" y="0"/>
                      <a:pt x="146" y="0"/>
                      <a:pt x="0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19" name="Freeform: Shape 678">
                <a:extLst>
                  <a:ext uri="{FF2B5EF4-FFF2-40B4-BE49-F238E27FC236}">
                    <a16:creationId xmlns:a16="http://schemas.microsoft.com/office/drawing/2014/main" id="{0A030742-BA2E-EBF4-0C57-81DC9A647C0E}"/>
                  </a:ext>
                </a:extLst>
              </p:cNvPr>
              <p:cNvSpPr/>
              <p:nvPr/>
            </p:nvSpPr>
            <p:spPr>
              <a:xfrm>
                <a:off x="9012297" y="3206537"/>
                <a:ext cx="14584" cy="145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292 w 0"/>
                  <a:gd name="connsiteY1" fmla="*/ 146 h 0"/>
                  <a:gd name="connsiteX2" fmla="*/ 0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146" y="0"/>
                      <a:pt x="146" y="0"/>
                      <a:pt x="292" y="146"/>
                    </a:cubicBezTo>
                    <a:cubicBezTo>
                      <a:pt x="146" y="0"/>
                      <a:pt x="146" y="0"/>
                      <a:pt x="0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20" name="Freeform: Shape 679">
                <a:extLst>
                  <a:ext uri="{FF2B5EF4-FFF2-40B4-BE49-F238E27FC236}">
                    <a16:creationId xmlns:a16="http://schemas.microsoft.com/office/drawing/2014/main" id="{ACF88727-3E6F-9CEB-C326-FE1B3CCB58AD}"/>
                  </a:ext>
                </a:extLst>
              </p:cNvPr>
              <p:cNvSpPr/>
              <p:nvPr/>
            </p:nvSpPr>
            <p:spPr>
              <a:xfrm>
                <a:off x="9016964" y="3208141"/>
                <a:ext cx="14584" cy="145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875 w 0"/>
                  <a:gd name="connsiteY1" fmla="*/ 292 h 0"/>
                  <a:gd name="connsiteX2" fmla="*/ 0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292" y="146"/>
                      <a:pt x="583" y="146"/>
                      <a:pt x="875" y="292"/>
                    </a:cubicBezTo>
                    <a:cubicBezTo>
                      <a:pt x="583" y="146"/>
                      <a:pt x="292" y="0"/>
                      <a:pt x="0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21" name="Freeform: Shape 680">
                <a:extLst>
                  <a:ext uri="{FF2B5EF4-FFF2-40B4-BE49-F238E27FC236}">
                    <a16:creationId xmlns:a16="http://schemas.microsoft.com/office/drawing/2014/main" id="{E33C9550-3F48-8E1A-B330-EBD85E332C3B}"/>
                  </a:ext>
                </a:extLst>
              </p:cNvPr>
              <p:cNvSpPr/>
              <p:nvPr/>
            </p:nvSpPr>
            <p:spPr>
              <a:xfrm>
                <a:off x="9095133" y="3130264"/>
                <a:ext cx="14584" cy="14584"/>
              </a:xfrm>
              <a:custGeom>
                <a:avLst/>
                <a:gdLst>
                  <a:gd name="connsiteX0" fmla="*/ 0 w 0"/>
                  <a:gd name="connsiteY0" fmla="*/ 437 h 0"/>
                  <a:gd name="connsiteX1" fmla="*/ 1167 w 0"/>
                  <a:gd name="connsiteY1" fmla="*/ 0 h 0"/>
                  <a:gd name="connsiteX2" fmla="*/ 0 w 0"/>
                  <a:gd name="connsiteY2" fmla="*/ 437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437"/>
                    </a:moveTo>
                    <a:cubicBezTo>
                      <a:pt x="292" y="292"/>
                      <a:pt x="729" y="146"/>
                      <a:pt x="1167" y="0"/>
                    </a:cubicBezTo>
                    <a:cubicBezTo>
                      <a:pt x="729" y="146"/>
                      <a:pt x="437" y="292"/>
                      <a:pt x="0" y="437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22" name="Freeform: Shape 681">
                <a:extLst>
                  <a:ext uri="{FF2B5EF4-FFF2-40B4-BE49-F238E27FC236}">
                    <a16:creationId xmlns:a16="http://schemas.microsoft.com/office/drawing/2014/main" id="{67218CB9-B874-0B21-2E97-29C7EA6926EA}"/>
                  </a:ext>
                </a:extLst>
              </p:cNvPr>
              <p:cNvSpPr/>
              <p:nvPr/>
            </p:nvSpPr>
            <p:spPr>
              <a:xfrm>
                <a:off x="9105342" y="3124430"/>
                <a:ext cx="14584" cy="14584"/>
              </a:xfrm>
              <a:custGeom>
                <a:avLst/>
                <a:gdLst>
                  <a:gd name="connsiteX0" fmla="*/ 0 w 0"/>
                  <a:gd name="connsiteY0" fmla="*/ 875 h 0"/>
                  <a:gd name="connsiteX1" fmla="*/ 1458 w 0"/>
                  <a:gd name="connsiteY1" fmla="*/ 0 h 0"/>
                  <a:gd name="connsiteX2" fmla="*/ 0 w 0"/>
                  <a:gd name="connsiteY2" fmla="*/ 87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875"/>
                    </a:moveTo>
                    <a:cubicBezTo>
                      <a:pt x="437" y="583"/>
                      <a:pt x="1021" y="292"/>
                      <a:pt x="1458" y="0"/>
                    </a:cubicBezTo>
                    <a:cubicBezTo>
                      <a:pt x="1021" y="292"/>
                      <a:pt x="583" y="583"/>
                      <a:pt x="0" y="875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23" name="Freeform: Shape 682">
                <a:extLst>
                  <a:ext uri="{FF2B5EF4-FFF2-40B4-BE49-F238E27FC236}">
                    <a16:creationId xmlns:a16="http://schemas.microsoft.com/office/drawing/2014/main" id="{E55AA943-56AA-87AA-D54C-2438D8136F8E}"/>
                  </a:ext>
                </a:extLst>
              </p:cNvPr>
              <p:cNvSpPr/>
              <p:nvPr/>
            </p:nvSpPr>
            <p:spPr>
              <a:xfrm>
                <a:off x="9101550" y="3126764"/>
                <a:ext cx="14584" cy="14584"/>
              </a:xfrm>
              <a:custGeom>
                <a:avLst/>
                <a:gdLst>
                  <a:gd name="connsiteX0" fmla="*/ 0 w 0"/>
                  <a:gd name="connsiteY0" fmla="*/ 875 h 0"/>
                  <a:gd name="connsiteX1" fmla="*/ 1458 w 0"/>
                  <a:gd name="connsiteY1" fmla="*/ 0 h 0"/>
                  <a:gd name="connsiteX2" fmla="*/ 0 w 0"/>
                  <a:gd name="connsiteY2" fmla="*/ 87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875"/>
                    </a:moveTo>
                    <a:cubicBezTo>
                      <a:pt x="437" y="583"/>
                      <a:pt x="1021" y="292"/>
                      <a:pt x="1458" y="0"/>
                    </a:cubicBezTo>
                    <a:cubicBezTo>
                      <a:pt x="1021" y="292"/>
                      <a:pt x="437" y="583"/>
                      <a:pt x="0" y="875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24" name="Freeform: Shape 683">
                <a:extLst>
                  <a:ext uri="{FF2B5EF4-FFF2-40B4-BE49-F238E27FC236}">
                    <a16:creationId xmlns:a16="http://schemas.microsoft.com/office/drawing/2014/main" id="{4B18D034-F43E-8C8E-304A-8C82C0419588}"/>
                  </a:ext>
                </a:extLst>
              </p:cNvPr>
              <p:cNvSpPr/>
              <p:nvPr/>
            </p:nvSpPr>
            <p:spPr>
              <a:xfrm>
                <a:off x="9098195" y="3128660"/>
                <a:ext cx="14584" cy="14584"/>
              </a:xfrm>
              <a:custGeom>
                <a:avLst/>
                <a:gdLst>
                  <a:gd name="connsiteX0" fmla="*/ 0 w 0"/>
                  <a:gd name="connsiteY0" fmla="*/ 729 h 0"/>
                  <a:gd name="connsiteX1" fmla="*/ 1312 w 0"/>
                  <a:gd name="connsiteY1" fmla="*/ 0 h 0"/>
                  <a:gd name="connsiteX2" fmla="*/ 0 w 0"/>
                  <a:gd name="connsiteY2" fmla="*/ 729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729"/>
                    </a:moveTo>
                    <a:cubicBezTo>
                      <a:pt x="437" y="583"/>
                      <a:pt x="875" y="292"/>
                      <a:pt x="1312" y="0"/>
                    </a:cubicBezTo>
                    <a:cubicBezTo>
                      <a:pt x="875" y="292"/>
                      <a:pt x="437" y="583"/>
                      <a:pt x="0" y="729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grpSp>
            <p:nvGrpSpPr>
              <p:cNvPr id="125" name="Graphic 1">
                <a:extLst>
                  <a:ext uri="{FF2B5EF4-FFF2-40B4-BE49-F238E27FC236}">
                    <a16:creationId xmlns:a16="http://schemas.microsoft.com/office/drawing/2014/main" id="{E1AC0CE3-8A97-29CF-65C3-D1A3B007556A}"/>
                  </a:ext>
                </a:extLst>
              </p:cNvPr>
              <p:cNvGrpSpPr/>
              <p:nvPr/>
            </p:nvGrpSpPr>
            <p:grpSpPr>
              <a:xfrm>
                <a:off x="8128811" y="3017969"/>
                <a:ext cx="1168599" cy="1283373"/>
                <a:chOff x="8128811" y="3017969"/>
                <a:chExt cx="1168599" cy="1283373"/>
              </a:xfrm>
              <a:grpFill/>
            </p:grpSpPr>
            <p:sp>
              <p:nvSpPr>
                <p:cNvPr id="185" name="Freeform: Shape 685">
                  <a:extLst>
                    <a:ext uri="{FF2B5EF4-FFF2-40B4-BE49-F238E27FC236}">
                      <a16:creationId xmlns:a16="http://schemas.microsoft.com/office/drawing/2014/main" id="{57BD549B-5542-AD3F-6993-79301C290956}"/>
                    </a:ext>
                  </a:extLst>
                </p:cNvPr>
                <p:cNvSpPr/>
                <p:nvPr/>
              </p:nvSpPr>
              <p:spPr>
                <a:xfrm>
                  <a:off x="9274513" y="3725574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1167 w 0"/>
                    <a:gd name="connsiteY1" fmla="*/ 1750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292" y="583"/>
                        <a:pt x="583" y="1167"/>
                        <a:pt x="1167" y="1750"/>
                      </a:cubicBezTo>
                      <a:cubicBezTo>
                        <a:pt x="729" y="1167"/>
                        <a:pt x="292" y="583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86" name="Freeform: Shape 686">
                  <a:extLst>
                    <a:ext uri="{FF2B5EF4-FFF2-40B4-BE49-F238E27FC236}">
                      <a16:creationId xmlns:a16="http://schemas.microsoft.com/office/drawing/2014/main" id="{37692A92-03CB-D5FD-F4BB-40A96E68114B}"/>
                    </a:ext>
                  </a:extLst>
                </p:cNvPr>
                <p:cNvSpPr/>
                <p:nvPr/>
              </p:nvSpPr>
              <p:spPr>
                <a:xfrm>
                  <a:off x="9275680" y="3727178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1896 w 0"/>
                    <a:gd name="connsiteY1" fmla="*/ 1750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583" y="583"/>
                        <a:pt x="1167" y="1167"/>
                        <a:pt x="1896" y="1750"/>
                      </a:cubicBezTo>
                      <a:cubicBezTo>
                        <a:pt x="1167" y="1167"/>
                        <a:pt x="583" y="583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87" name="Freeform: Shape 687">
                  <a:extLst>
                    <a:ext uri="{FF2B5EF4-FFF2-40B4-BE49-F238E27FC236}">
                      <a16:creationId xmlns:a16="http://schemas.microsoft.com/office/drawing/2014/main" id="{0686923E-DC94-E448-C40E-001B86DA877D}"/>
                    </a:ext>
                  </a:extLst>
                </p:cNvPr>
                <p:cNvSpPr/>
                <p:nvPr/>
              </p:nvSpPr>
              <p:spPr>
                <a:xfrm>
                  <a:off x="9274222" y="3722074"/>
                  <a:ext cx="14584" cy="14584"/>
                </a:xfrm>
                <a:custGeom>
                  <a:avLst/>
                  <a:gdLst>
                    <a:gd name="connsiteX0" fmla="*/ 146 w 0"/>
                    <a:gd name="connsiteY0" fmla="*/ 0 h 0"/>
                    <a:gd name="connsiteX1" fmla="*/ 0 w 0"/>
                    <a:gd name="connsiteY1" fmla="*/ 1021 h 0"/>
                    <a:gd name="connsiteX2" fmla="*/ 146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146" y="0"/>
                      </a:moveTo>
                      <a:cubicBezTo>
                        <a:pt x="0" y="292"/>
                        <a:pt x="0" y="729"/>
                        <a:pt x="0" y="1021"/>
                      </a:cubicBezTo>
                      <a:cubicBezTo>
                        <a:pt x="0" y="729"/>
                        <a:pt x="0" y="292"/>
                        <a:pt x="146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88" name="Freeform: Shape 688">
                  <a:extLst>
                    <a:ext uri="{FF2B5EF4-FFF2-40B4-BE49-F238E27FC236}">
                      <a16:creationId xmlns:a16="http://schemas.microsoft.com/office/drawing/2014/main" id="{D0F4A914-2651-6D0C-A27D-B0952194E703}"/>
                    </a:ext>
                  </a:extLst>
                </p:cNvPr>
                <p:cNvSpPr/>
                <p:nvPr/>
              </p:nvSpPr>
              <p:spPr>
                <a:xfrm>
                  <a:off x="9275680" y="3718574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1021 h 0"/>
                    <a:gd name="connsiteX1" fmla="*/ 875 w 0"/>
                    <a:gd name="connsiteY1" fmla="*/ 0 h 0"/>
                    <a:gd name="connsiteX2" fmla="*/ 0 w 0"/>
                    <a:gd name="connsiteY2" fmla="*/ 1021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1021"/>
                      </a:moveTo>
                      <a:cubicBezTo>
                        <a:pt x="292" y="729"/>
                        <a:pt x="583" y="292"/>
                        <a:pt x="875" y="0"/>
                      </a:cubicBezTo>
                      <a:cubicBezTo>
                        <a:pt x="437" y="437"/>
                        <a:pt x="146" y="729"/>
                        <a:pt x="0" y="1021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89" name="Freeform: Shape 689">
                  <a:extLst>
                    <a:ext uri="{FF2B5EF4-FFF2-40B4-BE49-F238E27FC236}">
                      <a16:creationId xmlns:a16="http://schemas.microsoft.com/office/drawing/2014/main" id="{5DDFF54D-0161-A891-FF5D-643C3EE35F71}"/>
                    </a:ext>
                  </a:extLst>
                </p:cNvPr>
                <p:cNvSpPr/>
                <p:nvPr/>
              </p:nvSpPr>
              <p:spPr>
                <a:xfrm>
                  <a:off x="9274513" y="3720324"/>
                  <a:ext cx="14584" cy="14584"/>
                </a:xfrm>
                <a:custGeom>
                  <a:avLst/>
                  <a:gdLst>
                    <a:gd name="connsiteX0" fmla="*/ 583 w 0"/>
                    <a:gd name="connsiteY0" fmla="*/ 0 h 0"/>
                    <a:gd name="connsiteX1" fmla="*/ 0 w 0"/>
                    <a:gd name="connsiteY1" fmla="*/ 1021 h 0"/>
                    <a:gd name="connsiteX2" fmla="*/ 583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583" y="0"/>
                      </a:moveTo>
                      <a:cubicBezTo>
                        <a:pt x="437" y="292"/>
                        <a:pt x="146" y="729"/>
                        <a:pt x="0" y="1021"/>
                      </a:cubicBezTo>
                      <a:cubicBezTo>
                        <a:pt x="292" y="729"/>
                        <a:pt x="437" y="437"/>
                        <a:pt x="583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90" name="Freeform: Shape 690">
                  <a:extLst>
                    <a:ext uri="{FF2B5EF4-FFF2-40B4-BE49-F238E27FC236}">
                      <a16:creationId xmlns:a16="http://schemas.microsoft.com/office/drawing/2014/main" id="{2C063D2E-B128-052C-F48F-230E97D0E9AA}"/>
                    </a:ext>
                  </a:extLst>
                </p:cNvPr>
                <p:cNvSpPr/>
                <p:nvPr/>
              </p:nvSpPr>
              <p:spPr>
                <a:xfrm>
                  <a:off x="9274076" y="3723824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292 w 0"/>
                    <a:gd name="connsiteY1" fmla="*/ 1167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437"/>
                        <a:pt x="146" y="729"/>
                        <a:pt x="292" y="1167"/>
                      </a:cubicBezTo>
                      <a:cubicBezTo>
                        <a:pt x="146" y="729"/>
                        <a:pt x="0" y="437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91" name="Freeform: Shape 691">
                  <a:extLst>
                    <a:ext uri="{FF2B5EF4-FFF2-40B4-BE49-F238E27FC236}">
                      <a16:creationId xmlns:a16="http://schemas.microsoft.com/office/drawing/2014/main" id="{D6FD4CA2-7689-F5EB-1D31-CDB58AB9F0DC}"/>
                    </a:ext>
                  </a:extLst>
                </p:cNvPr>
                <p:cNvSpPr/>
                <p:nvPr/>
              </p:nvSpPr>
              <p:spPr>
                <a:xfrm>
                  <a:off x="9278159" y="3729512"/>
                  <a:ext cx="14584" cy="14584"/>
                </a:xfrm>
                <a:custGeom>
                  <a:avLst/>
                  <a:gdLst>
                    <a:gd name="connsiteX0" fmla="*/ 1896 w 0"/>
                    <a:gd name="connsiteY0" fmla="*/ 1750 h 0"/>
                    <a:gd name="connsiteX1" fmla="*/ 0 w 0"/>
                    <a:gd name="connsiteY1" fmla="*/ 0 h 0"/>
                    <a:gd name="connsiteX2" fmla="*/ 1896 w 0"/>
                    <a:gd name="connsiteY2" fmla="*/ 175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1896" y="1750"/>
                      </a:moveTo>
                      <a:cubicBezTo>
                        <a:pt x="1167" y="1167"/>
                        <a:pt x="583" y="583"/>
                        <a:pt x="0" y="0"/>
                      </a:cubicBezTo>
                      <a:cubicBezTo>
                        <a:pt x="583" y="437"/>
                        <a:pt x="1167" y="1021"/>
                        <a:pt x="1896" y="175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92" name="Freeform: Shape 692">
                  <a:extLst>
                    <a:ext uri="{FF2B5EF4-FFF2-40B4-BE49-F238E27FC236}">
                      <a16:creationId xmlns:a16="http://schemas.microsoft.com/office/drawing/2014/main" id="{E141874E-0A0A-C174-BEBD-7E06AD9088CA}"/>
                    </a:ext>
                  </a:extLst>
                </p:cNvPr>
                <p:cNvSpPr/>
                <p:nvPr/>
              </p:nvSpPr>
              <p:spPr>
                <a:xfrm>
                  <a:off x="9282826" y="3733741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3208 w 0"/>
                    <a:gd name="connsiteY1" fmla="*/ 2771 h 0"/>
                    <a:gd name="connsiteX2" fmla="*/ 3208 w 0"/>
                    <a:gd name="connsiteY2" fmla="*/ 2771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021" y="875"/>
                        <a:pt x="2042" y="1750"/>
                        <a:pt x="3208" y="2771"/>
                      </a:cubicBezTo>
                      <a:lnTo>
                        <a:pt x="3208" y="2771"/>
                      </a:lnTo>
                      <a:cubicBezTo>
                        <a:pt x="2042" y="1750"/>
                        <a:pt x="1021" y="875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93" name="Freeform: Shape 693">
                  <a:extLst>
                    <a:ext uri="{FF2B5EF4-FFF2-40B4-BE49-F238E27FC236}">
                      <a16:creationId xmlns:a16="http://schemas.microsoft.com/office/drawing/2014/main" id="{CE0FE3F3-C28C-31FD-3ADF-A6A2CF475C74}"/>
                    </a:ext>
                  </a:extLst>
                </p:cNvPr>
                <p:cNvSpPr/>
                <p:nvPr/>
              </p:nvSpPr>
              <p:spPr>
                <a:xfrm>
                  <a:off x="9280201" y="3731407"/>
                  <a:ext cx="14584" cy="14584"/>
                </a:xfrm>
                <a:custGeom>
                  <a:avLst/>
                  <a:gdLst>
                    <a:gd name="connsiteX0" fmla="*/ 2625 w 0"/>
                    <a:gd name="connsiteY0" fmla="*/ 2333 h 0"/>
                    <a:gd name="connsiteX1" fmla="*/ 0 w 0"/>
                    <a:gd name="connsiteY1" fmla="*/ 0 h 0"/>
                    <a:gd name="connsiteX2" fmla="*/ 2625 w 0"/>
                    <a:gd name="connsiteY2" fmla="*/ 2333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2625" y="2333"/>
                      </a:moveTo>
                      <a:cubicBezTo>
                        <a:pt x="1750" y="1604"/>
                        <a:pt x="875" y="729"/>
                        <a:pt x="0" y="0"/>
                      </a:cubicBezTo>
                      <a:cubicBezTo>
                        <a:pt x="875" y="729"/>
                        <a:pt x="1750" y="1458"/>
                        <a:pt x="2625" y="2333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94" name="Freeform: Shape 694">
                  <a:extLst>
                    <a:ext uri="{FF2B5EF4-FFF2-40B4-BE49-F238E27FC236}">
                      <a16:creationId xmlns:a16="http://schemas.microsoft.com/office/drawing/2014/main" id="{132AD594-2BA6-93D2-0981-6A8D0CF75D04}"/>
                    </a:ext>
                  </a:extLst>
                </p:cNvPr>
                <p:cNvSpPr/>
                <p:nvPr/>
              </p:nvSpPr>
              <p:spPr>
                <a:xfrm>
                  <a:off x="8128811" y="3017969"/>
                  <a:ext cx="991698" cy="1283373"/>
                </a:xfrm>
                <a:custGeom>
                  <a:avLst/>
                  <a:gdLst>
                    <a:gd name="connsiteX0" fmla="*/ 868902 w 991697"/>
                    <a:gd name="connsiteY0" fmla="*/ 1005260 h 1283373"/>
                    <a:gd name="connsiteX1" fmla="*/ 829526 w 991697"/>
                    <a:gd name="connsiteY1" fmla="*/ 989510 h 1283373"/>
                    <a:gd name="connsiteX2" fmla="*/ 812463 w 991697"/>
                    <a:gd name="connsiteY2" fmla="*/ 956696 h 1283373"/>
                    <a:gd name="connsiteX3" fmla="*/ 782274 w 991697"/>
                    <a:gd name="connsiteY3" fmla="*/ 944884 h 1283373"/>
                    <a:gd name="connsiteX4" fmla="*/ 749461 w 991697"/>
                    <a:gd name="connsiteY4" fmla="*/ 935696 h 1283373"/>
                    <a:gd name="connsiteX5" fmla="*/ 725835 w 991697"/>
                    <a:gd name="connsiteY5" fmla="*/ 885819 h 1283373"/>
                    <a:gd name="connsiteX6" fmla="*/ 729773 w 991697"/>
                    <a:gd name="connsiteY6" fmla="*/ 868756 h 1283373"/>
                    <a:gd name="connsiteX7" fmla="*/ 717960 w 991697"/>
                    <a:gd name="connsiteY7" fmla="*/ 843818 h 1283373"/>
                    <a:gd name="connsiteX8" fmla="*/ 703522 w 991697"/>
                    <a:gd name="connsiteY8" fmla="*/ 829380 h 1283373"/>
                    <a:gd name="connsiteX9" fmla="*/ 681209 w 991697"/>
                    <a:gd name="connsiteY9" fmla="*/ 804442 h 1283373"/>
                    <a:gd name="connsiteX10" fmla="*/ 686459 w 991697"/>
                    <a:gd name="connsiteY10" fmla="*/ 786066 h 1283373"/>
                    <a:gd name="connsiteX11" fmla="*/ 696959 w 991697"/>
                    <a:gd name="connsiteY11" fmla="*/ 791316 h 1283373"/>
                    <a:gd name="connsiteX12" fmla="*/ 711397 w 991697"/>
                    <a:gd name="connsiteY12" fmla="*/ 800504 h 1283373"/>
                    <a:gd name="connsiteX13" fmla="*/ 719273 w 991697"/>
                    <a:gd name="connsiteY13" fmla="*/ 782129 h 1283373"/>
                    <a:gd name="connsiteX14" fmla="*/ 731085 w 991697"/>
                    <a:gd name="connsiteY14" fmla="*/ 766378 h 1283373"/>
                    <a:gd name="connsiteX15" fmla="*/ 771774 w 991697"/>
                    <a:gd name="connsiteY15" fmla="*/ 766378 h 1283373"/>
                    <a:gd name="connsiteX16" fmla="*/ 774399 w 991697"/>
                    <a:gd name="connsiteY16" fmla="*/ 750628 h 1283373"/>
                    <a:gd name="connsiteX17" fmla="*/ 795400 w 991697"/>
                    <a:gd name="connsiteY17" fmla="*/ 745377 h 1283373"/>
                    <a:gd name="connsiteX18" fmla="*/ 812463 w 991697"/>
                    <a:gd name="connsiteY18" fmla="*/ 733564 h 1283373"/>
                    <a:gd name="connsiteX19" fmla="*/ 821651 w 991697"/>
                    <a:gd name="connsiteY19" fmla="*/ 723064 h 1283373"/>
                    <a:gd name="connsiteX20" fmla="*/ 840172 w 991697"/>
                    <a:gd name="connsiteY20" fmla="*/ 723064 h 1283373"/>
                    <a:gd name="connsiteX21" fmla="*/ 858547 w 991697"/>
                    <a:gd name="connsiteY21" fmla="*/ 709939 h 1283373"/>
                    <a:gd name="connsiteX22" fmla="*/ 866423 w 991697"/>
                    <a:gd name="connsiteY22" fmla="*/ 694188 h 1283373"/>
                    <a:gd name="connsiteX23" fmla="*/ 886111 w 991697"/>
                    <a:gd name="connsiteY23" fmla="*/ 690251 h 1283373"/>
                    <a:gd name="connsiteX24" fmla="*/ 914987 w 991697"/>
                    <a:gd name="connsiteY24" fmla="*/ 669250 h 1283373"/>
                    <a:gd name="connsiteX25" fmla="*/ 916299 w 991697"/>
                    <a:gd name="connsiteY25" fmla="*/ 660062 h 1283373"/>
                    <a:gd name="connsiteX26" fmla="*/ 914987 w 991697"/>
                    <a:gd name="connsiteY26" fmla="*/ 649562 h 1283373"/>
                    <a:gd name="connsiteX27" fmla="*/ 954363 w 991697"/>
                    <a:gd name="connsiteY27" fmla="*/ 642999 h 1283373"/>
                    <a:gd name="connsiteX28" fmla="*/ 954363 w 991697"/>
                    <a:gd name="connsiteY28" fmla="*/ 653499 h 1283373"/>
                    <a:gd name="connsiteX29" fmla="*/ 956988 w 991697"/>
                    <a:gd name="connsiteY29" fmla="*/ 667937 h 1283373"/>
                    <a:gd name="connsiteX30" fmla="*/ 977989 w 991697"/>
                    <a:gd name="connsiteY30" fmla="*/ 662687 h 1283373"/>
                    <a:gd name="connsiteX31" fmla="*/ 986010 w 991697"/>
                    <a:gd name="connsiteY31" fmla="*/ 653354 h 1283373"/>
                    <a:gd name="connsiteX32" fmla="*/ 1000448 w 991697"/>
                    <a:gd name="connsiteY32" fmla="*/ 562497 h 1283373"/>
                    <a:gd name="connsiteX33" fmla="*/ 988052 w 991697"/>
                    <a:gd name="connsiteY33" fmla="*/ 548059 h 1283373"/>
                    <a:gd name="connsiteX34" fmla="*/ 959176 w 991697"/>
                    <a:gd name="connsiteY34" fmla="*/ 517141 h 1283373"/>
                    <a:gd name="connsiteX35" fmla="*/ 955092 w 991697"/>
                    <a:gd name="connsiteY35" fmla="*/ 471640 h 1283373"/>
                    <a:gd name="connsiteX36" fmla="*/ 946779 w 991697"/>
                    <a:gd name="connsiteY36" fmla="*/ 432409 h 1283373"/>
                    <a:gd name="connsiteX37" fmla="*/ 936425 w 991697"/>
                    <a:gd name="connsiteY37" fmla="*/ 370428 h 1283373"/>
                    <a:gd name="connsiteX38" fmla="*/ 907549 w 991697"/>
                    <a:gd name="connsiteY38" fmla="*/ 353949 h 1283373"/>
                    <a:gd name="connsiteX39" fmla="*/ 872402 w 991697"/>
                    <a:gd name="connsiteY39" fmla="*/ 331198 h 1283373"/>
                    <a:gd name="connsiteX40" fmla="*/ 872402 w 991697"/>
                    <a:gd name="connsiteY40" fmla="*/ 310489 h 1283373"/>
                    <a:gd name="connsiteX41" fmla="*/ 899236 w 991697"/>
                    <a:gd name="connsiteY41" fmla="*/ 281613 h 1283373"/>
                    <a:gd name="connsiteX42" fmla="*/ 901278 w 991697"/>
                    <a:gd name="connsiteY42" fmla="*/ 254779 h 1283373"/>
                    <a:gd name="connsiteX43" fmla="*/ 876486 w 991697"/>
                    <a:gd name="connsiteY43" fmla="*/ 215548 h 1283373"/>
                    <a:gd name="connsiteX44" fmla="*/ 873569 w 991697"/>
                    <a:gd name="connsiteY44" fmla="*/ 184922 h 1283373"/>
                    <a:gd name="connsiteX45" fmla="*/ 854027 w 991697"/>
                    <a:gd name="connsiteY45" fmla="*/ 177922 h 1283373"/>
                    <a:gd name="connsiteX46" fmla="*/ 831130 w 991697"/>
                    <a:gd name="connsiteY46" fmla="*/ 157359 h 1283373"/>
                    <a:gd name="connsiteX47" fmla="*/ 812754 w 991697"/>
                    <a:gd name="connsiteY47" fmla="*/ 129796 h 1283373"/>
                    <a:gd name="connsiteX48" fmla="*/ 773816 w 991697"/>
                    <a:gd name="connsiteY48" fmla="*/ 111420 h 1283373"/>
                    <a:gd name="connsiteX49" fmla="*/ 714168 w 991697"/>
                    <a:gd name="connsiteY49" fmla="*/ 99899 h 1283373"/>
                    <a:gd name="connsiteX50" fmla="*/ 695793 w 991697"/>
                    <a:gd name="connsiteY50" fmla="*/ 72335 h 1283373"/>
                    <a:gd name="connsiteX51" fmla="*/ 695793 w 991697"/>
                    <a:gd name="connsiteY51" fmla="*/ 63148 h 1283373"/>
                    <a:gd name="connsiteX52" fmla="*/ 679750 w 991697"/>
                    <a:gd name="connsiteY52" fmla="*/ 74669 h 1283373"/>
                    <a:gd name="connsiteX53" fmla="*/ 652187 w 991697"/>
                    <a:gd name="connsiteY53" fmla="*/ 111274 h 1283373"/>
                    <a:gd name="connsiteX54" fmla="*/ 606394 w 991697"/>
                    <a:gd name="connsiteY54" fmla="*/ 118129 h 1283373"/>
                    <a:gd name="connsiteX55" fmla="*/ 592685 w 991697"/>
                    <a:gd name="connsiteY55" fmla="*/ 141025 h 1283373"/>
                    <a:gd name="connsiteX56" fmla="*/ 569789 w 991697"/>
                    <a:gd name="connsiteY56" fmla="*/ 166255 h 1283373"/>
                    <a:gd name="connsiteX57" fmla="*/ 535371 w 991697"/>
                    <a:gd name="connsiteY57" fmla="*/ 163922 h 1283373"/>
                    <a:gd name="connsiteX58" fmla="*/ 507808 w 991697"/>
                    <a:gd name="connsiteY58" fmla="*/ 147880 h 1283373"/>
                    <a:gd name="connsiteX59" fmla="*/ 514662 w 991697"/>
                    <a:gd name="connsiteY59" fmla="*/ 122650 h 1283373"/>
                    <a:gd name="connsiteX60" fmla="*/ 519183 w 991697"/>
                    <a:gd name="connsiteY60" fmla="*/ 95086 h 1283373"/>
                    <a:gd name="connsiteX61" fmla="*/ 519183 w 991697"/>
                    <a:gd name="connsiteY61" fmla="*/ 76711 h 1283373"/>
                    <a:gd name="connsiteX62" fmla="*/ 496286 w 991697"/>
                    <a:gd name="connsiteY62" fmla="*/ 81232 h 1283373"/>
                    <a:gd name="connsiteX63" fmla="*/ 475723 w 991697"/>
                    <a:gd name="connsiteY63" fmla="*/ 83565 h 1283373"/>
                    <a:gd name="connsiteX64" fmla="*/ 450493 w 991697"/>
                    <a:gd name="connsiteY64" fmla="*/ 83565 h 1283373"/>
                    <a:gd name="connsiteX65" fmla="*/ 425263 w 991697"/>
                    <a:gd name="connsiteY65" fmla="*/ 83565 h 1283373"/>
                    <a:gd name="connsiteX66" fmla="*/ 416075 w 991697"/>
                    <a:gd name="connsiteY66" fmla="*/ 74377 h 1283373"/>
                    <a:gd name="connsiteX67" fmla="*/ 413742 w 991697"/>
                    <a:gd name="connsiteY67" fmla="*/ 35438 h 1283373"/>
                    <a:gd name="connsiteX68" fmla="*/ 390116 w 991697"/>
                    <a:gd name="connsiteY68" fmla="*/ 21730 h 1283373"/>
                    <a:gd name="connsiteX69" fmla="*/ 372470 w 991697"/>
                    <a:gd name="connsiteY69" fmla="*/ 21730 h 1283373"/>
                    <a:gd name="connsiteX70" fmla="*/ 309905 w 991697"/>
                    <a:gd name="connsiteY70" fmla="*/ 9479 h 1283373"/>
                    <a:gd name="connsiteX71" fmla="*/ 274321 w 991697"/>
                    <a:gd name="connsiteY71" fmla="*/ 0 h 1283373"/>
                    <a:gd name="connsiteX72" fmla="*/ 274029 w 991697"/>
                    <a:gd name="connsiteY72" fmla="*/ 10354 h 1283373"/>
                    <a:gd name="connsiteX73" fmla="*/ 308447 w 991697"/>
                    <a:gd name="connsiteY73" fmla="*/ 67669 h 1283373"/>
                    <a:gd name="connsiteX74" fmla="*/ 317635 w 991697"/>
                    <a:gd name="connsiteY74" fmla="*/ 81378 h 1283373"/>
                    <a:gd name="connsiteX75" fmla="*/ 292405 w 991697"/>
                    <a:gd name="connsiteY75" fmla="*/ 101941 h 1283373"/>
                    <a:gd name="connsiteX76" fmla="*/ 310780 w 991697"/>
                    <a:gd name="connsiteY76" fmla="*/ 113462 h 1283373"/>
                    <a:gd name="connsiteX77" fmla="*/ 319968 w 991697"/>
                    <a:gd name="connsiteY77" fmla="*/ 127171 h 1283373"/>
                    <a:gd name="connsiteX78" fmla="*/ 315447 w 991697"/>
                    <a:gd name="connsiteY78" fmla="*/ 138692 h 1283373"/>
                    <a:gd name="connsiteX79" fmla="*/ 306260 w 991697"/>
                    <a:gd name="connsiteY79" fmla="*/ 143213 h 1283373"/>
                    <a:gd name="connsiteX80" fmla="*/ 315447 w 991697"/>
                    <a:gd name="connsiteY80" fmla="*/ 152401 h 1283373"/>
                    <a:gd name="connsiteX81" fmla="*/ 333823 w 991697"/>
                    <a:gd name="connsiteY81" fmla="*/ 159255 h 1283373"/>
                    <a:gd name="connsiteX82" fmla="*/ 354386 w 991697"/>
                    <a:gd name="connsiteY82" fmla="*/ 168443 h 1283373"/>
                    <a:gd name="connsiteX83" fmla="*/ 377283 w 991697"/>
                    <a:gd name="connsiteY83" fmla="*/ 182151 h 1283373"/>
                    <a:gd name="connsiteX84" fmla="*/ 397846 w 991697"/>
                    <a:gd name="connsiteY84" fmla="*/ 223423 h 1283373"/>
                    <a:gd name="connsiteX85" fmla="*/ 381804 w 991697"/>
                    <a:gd name="connsiteY85" fmla="*/ 223423 h 1283373"/>
                    <a:gd name="connsiteX86" fmla="*/ 361240 w 991697"/>
                    <a:gd name="connsiteY86" fmla="*/ 223423 h 1283373"/>
                    <a:gd name="connsiteX87" fmla="*/ 349719 w 991697"/>
                    <a:gd name="connsiteY87" fmla="*/ 209715 h 1283373"/>
                    <a:gd name="connsiteX88" fmla="*/ 322156 w 991697"/>
                    <a:gd name="connsiteY88" fmla="*/ 198194 h 1283373"/>
                    <a:gd name="connsiteX89" fmla="*/ 312968 w 991697"/>
                    <a:gd name="connsiteY89" fmla="*/ 193673 h 1283373"/>
                    <a:gd name="connsiteX90" fmla="*/ 287738 w 991697"/>
                    <a:gd name="connsiteY90" fmla="*/ 193673 h 1283373"/>
                    <a:gd name="connsiteX91" fmla="*/ 285405 w 991697"/>
                    <a:gd name="connsiteY91" fmla="*/ 205194 h 1283373"/>
                    <a:gd name="connsiteX92" fmla="*/ 271696 w 991697"/>
                    <a:gd name="connsiteY92" fmla="*/ 239612 h 1283373"/>
                    <a:gd name="connsiteX93" fmla="*/ 244133 w 991697"/>
                    <a:gd name="connsiteY93" fmla="*/ 239612 h 1283373"/>
                    <a:gd name="connsiteX94" fmla="*/ 221236 w 991697"/>
                    <a:gd name="connsiteY94" fmla="*/ 262508 h 1283373"/>
                    <a:gd name="connsiteX95" fmla="*/ 216715 w 991697"/>
                    <a:gd name="connsiteY95" fmla="*/ 223569 h 1283373"/>
                    <a:gd name="connsiteX96" fmla="*/ 182297 w 991697"/>
                    <a:gd name="connsiteY96" fmla="*/ 216715 h 1283373"/>
                    <a:gd name="connsiteX97" fmla="*/ 145692 w 991697"/>
                    <a:gd name="connsiteY97" fmla="*/ 223569 h 1283373"/>
                    <a:gd name="connsiteX98" fmla="*/ 131983 w 991697"/>
                    <a:gd name="connsiteY98" fmla="*/ 241945 h 1283373"/>
                    <a:gd name="connsiteX99" fmla="*/ 131983 w 991697"/>
                    <a:gd name="connsiteY99" fmla="*/ 260320 h 1283373"/>
                    <a:gd name="connsiteX100" fmla="*/ 159547 w 991697"/>
                    <a:gd name="connsiteY100" fmla="*/ 280884 h 1283373"/>
                    <a:gd name="connsiteX101" fmla="*/ 129212 w 991697"/>
                    <a:gd name="connsiteY101" fmla="*/ 296926 h 1283373"/>
                    <a:gd name="connsiteX102" fmla="*/ 129796 w 991697"/>
                    <a:gd name="connsiteY102" fmla="*/ 298384 h 1283373"/>
                    <a:gd name="connsiteX103" fmla="*/ 128337 w 991697"/>
                    <a:gd name="connsiteY103" fmla="*/ 316760 h 1283373"/>
                    <a:gd name="connsiteX104" fmla="*/ 142046 w 991697"/>
                    <a:gd name="connsiteY104" fmla="*/ 332073 h 1283373"/>
                    <a:gd name="connsiteX105" fmla="*/ 120608 w 991697"/>
                    <a:gd name="connsiteY105" fmla="*/ 393179 h 1283373"/>
                    <a:gd name="connsiteX106" fmla="*/ 80940 w 991697"/>
                    <a:gd name="connsiteY106" fmla="*/ 399304 h 1283373"/>
                    <a:gd name="connsiteX107" fmla="*/ 90128 w 991697"/>
                    <a:gd name="connsiteY107" fmla="*/ 423805 h 1283373"/>
                    <a:gd name="connsiteX108" fmla="*/ 123670 w 991697"/>
                    <a:gd name="connsiteY108" fmla="*/ 429930 h 1283373"/>
                    <a:gd name="connsiteX109" fmla="*/ 108358 w 991697"/>
                    <a:gd name="connsiteY109" fmla="*/ 475723 h 1283373"/>
                    <a:gd name="connsiteX110" fmla="*/ 85461 w 991697"/>
                    <a:gd name="connsiteY110" fmla="*/ 503286 h 1283373"/>
                    <a:gd name="connsiteX111" fmla="*/ 84003 w 991697"/>
                    <a:gd name="connsiteY111" fmla="*/ 521662 h 1283373"/>
                    <a:gd name="connsiteX112" fmla="*/ 4521 w 991697"/>
                    <a:gd name="connsiteY112" fmla="*/ 524725 h 1283373"/>
                    <a:gd name="connsiteX113" fmla="*/ 16771 w 991697"/>
                    <a:gd name="connsiteY113" fmla="*/ 570518 h 1283373"/>
                    <a:gd name="connsiteX114" fmla="*/ 38209 w 991697"/>
                    <a:gd name="connsiteY114" fmla="*/ 608727 h 1283373"/>
                    <a:gd name="connsiteX115" fmla="*/ 22897 w 991697"/>
                    <a:gd name="connsiteY115" fmla="*/ 642270 h 1283373"/>
                    <a:gd name="connsiteX116" fmla="*/ 0 w 991697"/>
                    <a:gd name="connsiteY116" fmla="*/ 688063 h 1283373"/>
                    <a:gd name="connsiteX117" fmla="*/ 12250 w 991697"/>
                    <a:gd name="connsiteY117" fmla="*/ 697251 h 1283373"/>
                    <a:gd name="connsiteX118" fmla="*/ 12250 w 991697"/>
                    <a:gd name="connsiteY118" fmla="*/ 720147 h 1283373"/>
                    <a:gd name="connsiteX119" fmla="*/ 10792 w 991697"/>
                    <a:gd name="connsiteY119" fmla="*/ 739981 h 1283373"/>
                    <a:gd name="connsiteX120" fmla="*/ 16917 w 991697"/>
                    <a:gd name="connsiteY120" fmla="*/ 765940 h 1283373"/>
                    <a:gd name="connsiteX121" fmla="*/ 27563 w 991697"/>
                    <a:gd name="connsiteY121" fmla="*/ 784316 h 1283373"/>
                    <a:gd name="connsiteX122" fmla="*/ 49002 w 991697"/>
                    <a:gd name="connsiteY122" fmla="*/ 796566 h 1283373"/>
                    <a:gd name="connsiteX123" fmla="*/ 44481 w 991697"/>
                    <a:gd name="connsiteY123" fmla="*/ 805754 h 1283373"/>
                    <a:gd name="connsiteX124" fmla="*/ 15459 w 991697"/>
                    <a:gd name="connsiteY124" fmla="*/ 831713 h 1283373"/>
                    <a:gd name="connsiteX125" fmla="*/ 27709 w 991697"/>
                    <a:gd name="connsiteY125" fmla="*/ 871381 h 1283373"/>
                    <a:gd name="connsiteX126" fmla="*/ 53668 w 991697"/>
                    <a:gd name="connsiteY126" fmla="*/ 888153 h 1283373"/>
                    <a:gd name="connsiteX127" fmla="*/ 21584 w 991697"/>
                    <a:gd name="connsiteY127" fmla="*/ 940071 h 1283373"/>
                    <a:gd name="connsiteX128" fmla="*/ 68981 w 991697"/>
                    <a:gd name="connsiteY128" fmla="*/ 991989 h 1283373"/>
                    <a:gd name="connsiteX129" fmla="*/ 240049 w 991697"/>
                    <a:gd name="connsiteY129" fmla="*/ 1027136 h 1283373"/>
                    <a:gd name="connsiteX130" fmla="*/ 191193 w 991697"/>
                    <a:gd name="connsiteY130" fmla="*/ 1103555 h 1283373"/>
                    <a:gd name="connsiteX131" fmla="*/ 191193 w 991697"/>
                    <a:gd name="connsiteY131" fmla="*/ 1189162 h 1283373"/>
                    <a:gd name="connsiteX132" fmla="*/ 180547 w 991697"/>
                    <a:gd name="connsiteY132" fmla="*/ 1239622 h 1283373"/>
                    <a:gd name="connsiteX133" fmla="*/ 180547 w 991697"/>
                    <a:gd name="connsiteY133" fmla="*/ 1255081 h 1283373"/>
                    <a:gd name="connsiteX134" fmla="*/ 197319 w 991697"/>
                    <a:gd name="connsiteY134" fmla="*/ 1261206 h 1283373"/>
                    <a:gd name="connsiteX135" fmla="*/ 227945 w 991697"/>
                    <a:gd name="connsiteY135" fmla="*/ 1264268 h 1283373"/>
                    <a:gd name="connsiteX136" fmla="*/ 296634 w 991697"/>
                    <a:gd name="connsiteY136" fmla="*/ 1265727 h 1283373"/>
                    <a:gd name="connsiteX137" fmla="*/ 289051 w 991697"/>
                    <a:gd name="connsiteY137" fmla="*/ 1239768 h 1283373"/>
                    <a:gd name="connsiteX138" fmla="*/ 298238 w 991697"/>
                    <a:gd name="connsiteY138" fmla="*/ 1230580 h 1283373"/>
                    <a:gd name="connsiteX139" fmla="*/ 345636 w 991697"/>
                    <a:gd name="connsiteY139" fmla="*/ 1236705 h 1283373"/>
                    <a:gd name="connsiteX140" fmla="*/ 405283 w 991697"/>
                    <a:gd name="connsiteY140" fmla="*/ 1273310 h 1283373"/>
                    <a:gd name="connsiteX141" fmla="*/ 412575 w 991697"/>
                    <a:gd name="connsiteY141" fmla="*/ 1277540 h 1283373"/>
                    <a:gd name="connsiteX142" fmla="*/ 409805 w 991697"/>
                    <a:gd name="connsiteY142" fmla="*/ 1259602 h 1283373"/>
                    <a:gd name="connsiteX143" fmla="*/ 448743 w 991697"/>
                    <a:gd name="connsiteY143" fmla="*/ 1252747 h 1283373"/>
                    <a:gd name="connsiteX144" fmla="*/ 464785 w 991697"/>
                    <a:gd name="connsiteY144" fmla="*/ 1273310 h 1283373"/>
                    <a:gd name="connsiteX145" fmla="*/ 496870 w 991697"/>
                    <a:gd name="connsiteY145" fmla="*/ 1293874 h 1283373"/>
                    <a:gd name="connsiteX146" fmla="*/ 501391 w 991697"/>
                    <a:gd name="connsiteY146" fmla="*/ 1264123 h 1283373"/>
                    <a:gd name="connsiteX147" fmla="*/ 572414 w 991697"/>
                    <a:gd name="connsiteY147" fmla="*/ 1266456 h 1283373"/>
                    <a:gd name="connsiteX148" fmla="*/ 581602 w 991697"/>
                    <a:gd name="connsiteY148" fmla="*/ 1289353 h 1283373"/>
                    <a:gd name="connsiteX149" fmla="*/ 666333 w 991697"/>
                    <a:gd name="connsiteY149" fmla="*/ 1270977 h 1283373"/>
                    <a:gd name="connsiteX150" fmla="*/ 721314 w 991697"/>
                    <a:gd name="connsiteY150" fmla="*/ 1245747 h 1283373"/>
                    <a:gd name="connsiteX151" fmla="*/ 737356 w 991697"/>
                    <a:gd name="connsiteY151" fmla="*/ 1220517 h 1283373"/>
                    <a:gd name="connsiteX152" fmla="*/ 787816 w 991697"/>
                    <a:gd name="connsiteY152" fmla="*/ 1220517 h 1283373"/>
                    <a:gd name="connsiteX153" fmla="*/ 824421 w 991697"/>
                    <a:gd name="connsiteY153" fmla="*/ 1243414 h 1283373"/>
                    <a:gd name="connsiteX154" fmla="*/ 849651 w 991697"/>
                    <a:gd name="connsiteY154" fmla="*/ 1222851 h 1283373"/>
                    <a:gd name="connsiteX155" fmla="*/ 829088 w 991697"/>
                    <a:gd name="connsiteY155" fmla="*/ 1193100 h 1283373"/>
                    <a:gd name="connsiteX156" fmla="*/ 790150 w 991697"/>
                    <a:gd name="connsiteY156" fmla="*/ 1154161 h 1283373"/>
                    <a:gd name="connsiteX157" fmla="*/ 801671 w 991697"/>
                    <a:gd name="connsiteY157" fmla="*/ 1126598 h 1283373"/>
                    <a:gd name="connsiteX158" fmla="*/ 845276 w 991697"/>
                    <a:gd name="connsiteY158" fmla="*/ 1110555 h 1283373"/>
                    <a:gd name="connsiteX159" fmla="*/ 842943 w 991697"/>
                    <a:gd name="connsiteY159" fmla="*/ 1073950 h 1283373"/>
                    <a:gd name="connsiteX160" fmla="*/ 861318 w 991697"/>
                    <a:gd name="connsiteY160" fmla="*/ 1067095 h 1283373"/>
                    <a:gd name="connsiteX161" fmla="*/ 870506 w 991697"/>
                    <a:gd name="connsiteY161" fmla="*/ 1071617 h 1283373"/>
                    <a:gd name="connsiteX162" fmla="*/ 891069 w 991697"/>
                    <a:gd name="connsiteY162" fmla="*/ 1078471 h 1283373"/>
                    <a:gd name="connsiteX163" fmla="*/ 901132 w 991697"/>
                    <a:gd name="connsiteY163" fmla="*/ 1024365 h 1283373"/>
                    <a:gd name="connsiteX164" fmla="*/ 868902 w 991697"/>
                    <a:gd name="connsiteY164" fmla="*/ 1005260 h 1283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</a:cxnLst>
                  <a:rect l="l" t="t" r="r" b="b"/>
                  <a:pathLst>
                    <a:path w="991697" h="1283373">
                      <a:moveTo>
                        <a:pt x="868902" y="1005260"/>
                      </a:moveTo>
                      <a:lnTo>
                        <a:pt x="829526" y="989510"/>
                      </a:lnTo>
                      <a:lnTo>
                        <a:pt x="812463" y="956696"/>
                      </a:lnTo>
                      <a:lnTo>
                        <a:pt x="782274" y="944884"/>
                      </a:lnTo>
                      <a:lnTo>
                        <a:pt x="749461" y="935696"/>
                      </a:lnTo>
                      <a:lnTo>
                        <a:pt x="725835" y="885819"/>
                      </a:lnTo>
                      <a:lnTo>
                        <a:pt x="729773" y="868756"/>
                      </a:lnTo>
                      <a:lnTo>
                        <a:pt x="717960" y="843818"/>
                      </a:lnTo>
                      <a:lnTo>
                        <a:pt x="703522" y="829380"/>
                      </a:lnTo>
                      <a:lnTo>
                        <a:pt x="681209" y="804442"/>
                      </a:lnTo>
                      <a:lnTo>
                        <a:pt x="686459" y="786066"/>
                      </a:lnTo>
                      <a:lnTo>
                        <a:pt x="696959" y="791316"/>
                      </a:lnTo>
                      <a:lnTo>
                        <a:pt x="711397" y="800504"/>
                      </a:lnTo>
                      <a:cubicBezTo>
                        <a:pt x="711397" y="800504"/>
                        <a:pt x="717960" y="786066"/>
                        <a:pt x="719273" y="782129"/>
                      </a:cubicBezTo>
                      <a:cubicBezTo>
                        <a:pt x="720585" y="778191"/>
                        <a:pt x="731085" y="766378"/>
                        <a:pt x="731085" y="766378"/>
                      </a:cubicBezTo>
                      <a:cubicBezTo>
                        <a:pt x="731085" y="766378"/>
                        <a:pt x="766524" y="766378"/>
                        <a:pt x="771774" y="766378"/>
                      </a:cubicBezTo>
                      <a:cubicBezTo>
                        <a:pt x="777024" y="766378"/>
                        <a:pt x="774399" y="750628"/>
                        <a:pt x="774399" y="750628"/>
                      </a:cubicBezTo>
                      <a:lnTo>
                        <a:pt x="795400" y="745377"/>
                      </a:lnTo>
                      <a:cubicBezTo>
                        <a:pt x="795400" y="745377"/>
                        <a:pt x="809838" y="737502"/>
                        <a:pt x="812463" y="733564"/>
                      </a:cubicBezTo>
                      <a:cubicBezTo>
                        <a:pt x="815088" y="729627"/>
                        <a:pt x="821651" y="723064"/>
                        <a:pt x="821651" y="723064"/>
                      </a:cubicBezTo>
                      <a:lnTo>
                        <a:pt x="840172" y="723064"/>
                      </a:lnTo>
                      <a:lnTo>
                        <a:pt x="858547" y="709939"/>
                      </a:lnTo>
                      <a:cubicBezTo>
                        <a:pt x="858547" y="709939"/>
                        <a:pt x="866423" y="698126"/>
                        <a:pt x="866423" y="694188"/>
                      </a:cubicBezTo>
                      <a:cubicBezTo>
                        <a:pt x="866423" y="690251"/>
                        <a:pt x="886111" y="690251"/>
                        <a:pt x="886111" y="690251"/>
                      </a:cubicBezTo>
                      <a:cubicBezTo>
                        <a:pt x="886111" y="690251"/>
                        <a:pt x="911049" y="674500"/>
                        <a:pt x="914987" y="669250"/>
                      </a:cubicBezTo>
                      <a:cubicBezTo>
                        <a:pt x="918924" y="664000"/>
                        <a:pt x="916299" y="660062"/>
                        <a:pt x="916299" y="660062"/>
                      </a:cubicBezTo>
                      <a:lnTo>
                        <a:pt x="914987" y="649562"/>
                      </a:lnTo>
                      <a:lnTo>
                        <a:pt x="954363" y="642999"/>
                      </a:lnTo>
                      <a:lnTo>
                        <a:pt x="954363" y="653499"/>
                      </a:lnTo>
                      <a:lnTo>
                        <a:pt x="956988" y="667937"/>
                      </a:lnTo>
                      <a:lnTo>
                        <a:pt x="977989" y="662687"/>
                      </a:lnTo>
                      <a:lnTo>
                        <a:pt x="986010" y="653354"/>
                      </a:lnTo>
                      <a:lnTo>
                        <a:pt x="1000448" y="562497"/>
                      </a:lnTo>
                      <a:lnTo>
                        <a:pt x="988052" y="548059"/>
                      </a:lnTo>
                      <a:lnTo>
                        <a:pt x="959176" y="517141"/>
                      </a:lnTo>
                      <a:cubicBezTo>
                        <a:pt x="959176" y="517141"/>
                        <a:pt x="957134" y="477911"/>
                        <a:pt x="955092" y="471640"/>
                      </a:cubicBezTo>
                      <a:cubicBezTo>
                        <a:pt x="953051" y="465514"/>
                        <a:pt x="946779" y="432409"/>
                        <a:pt x="946779" y="432409"/>
                      </a:cubicBezTo>
                      <a:lnTo>
                        <a:pt x="936425" y="370428"/>
                      </a:lnTo>
                      <a:lnTo>
                        <a:pt x="907549" y="353949"/>
                      </a:lnTo>
                      <a:lnTo>
                        <a:pt x="872402" y="331198"/>
                      </a:lnTo>
                      <a:lnTo>
                        <a:pt x="872402" y="310489"/>
                      </a:lnTo>
                      <a:lnTo>
                        <a:pt x="899236" y="281613"/>
                      </a:lnTo>
                      <a:lnTo>
                        <a:pt x="901278" y="254779"/>
                      </a:lnTo>
                      <a:lnTo>
                        <a:pt x="876486" y="215548"/>
                      </a:lnTo>
                      <a:lnTo>
                        <a:pt x="873569" y="184922"/>
                      </a:lnTo>
                      <a:cubicBezTo>
                        <a:pt x="863214" y="181276"/>
                        <a:pt x="854027" y="177922"/>
                        <a:pt x="854027" y="177922"/>
                      </a:cubicBezTo>
                      <a:cubicBezTo>
                        <a:pt x="854027" y="177922"/>
                        <a:pt x="833463" y="164213"/>
                        <a:pt x="831130" y="157359"/>
                      </a:cubicBezTo>
                      <a:cubicBezTo>
                        <a:pt x="828797" y="150505"/>
                        <a:pt x="840318" y="145838"/>
                        <a:pt x="812754" y="129796"/>
                      </a:cubicBezTo>
                      <a:cubicBezTo>
                        <a:pt x="785191" y="113754"/>
                        <a:pt x="773816" y="111420"/>
                        <a:pt x="773816" y="111420"/>
                      </a:cubicBezTo>
                      <a:lnTo>
                        <a:pt x="714168" y="99899"/>
                      </a:lnTo>
                      <a:lnTo>
                        <a:pt x="695793" y="72335"/>
                      </a:lnTo>
                      <a:lnTo>
                        <a:pt x="695793" y="63148"/>
                      </a:lnTo>
                      <a:lnTo>
                        <a:pt x="679750" y="74669"/>
                      </a:lnTo>
                      <a:lnTo>
                        <a:pt x="652187" y="111274"/>
                      </a:lnTo>
                      <a:cubicBezTo>
                        <a:pt x="652187" y="111274"/>
                        <a:pt x="610915" y="111274"/>
                        <a:pt x="606394" y="118129"/>
                      </a:cubicBezTo>
                      <a:cubicBezTo>
                        <a:pt x="601873" y="124983"/>
                        <a:pt x="592685" y="141025"/>
                        <a:pt x="592685" y="141025"/>
                      </a:cubicBezTo>
                      <a:lnTo>
                        <a:pt x="569789" y="166255"/>
                      </a:lnTo>
                      <a:lnTo>
                        <a:pt x="535371" y="163922"/>
                      </a:lnTo>
                      <a:cubicBezTo>
                        <a:pt x="535371" y="163922"/>
                        <a:pt x="507808" y="154734"/>
                        <a:pt x="507808" y="147880"/>
                      </a:cubicBezTo>
                      <a:cubicBezTo>
                        <a:pt x="507808" y="141025"/>
                        <a:pt x="514662" y="122650"/>
                        <a:pt x="514662" y="122650"/>
                      </a:cubicBezTo>
                      <a:lnTo>
                        <a:pt x="519183" y="95086"/>
                      </a:lnTo>
                      <a:lnTo>
                        <a:pt x="519183" y="76711"/>
                      </a:lnTo>
                      <a:cubicBezTo>
                        <a:pt x="519183" y="76711"/>
                        <a:pt x="503141" y="81232"/>
                        <a:pt x="496286" y="81232"/>
                      </a:cubicBezTo>
                      <a:cubicBezTo>
                        <a:pt x="489432" y="81232"/>
                        <a:pt x="475723" y="83565"/>
                        <a:pt x="475723" y="83565"/>
                      </a:cubicBezTo>
                      <a:lnTo>
                        <a:pt x="450493" y="83565"/>
                      </a:lnTo>
                      <a:lnTo>
                        <a:pt x="425263" y="83565"/>
                      </a:lnTo>
                      <a:cubicBezTo>
                        <a:pt x="425263" y="83565"/>
                        <a:pt x="416075" y="83565"/>
                        <a:pt x="416075" y="74377"/>
                      </a:cubicBezTo>
                      <a:cubicBezTo>
                        <a:pt x="416075" y="65190"/>
                        <a:pt x="413742" y="35438"/>
                        <a:pt x="413742" y="35438"/>
                      </a:cubicBezTo>
                      <a:lnTo>
                        <a:pt x="390116" y="21730"/>
                      </a:lnTo>
                      <a:lnTo>
                        <a:pt x="372470" y="21730"/>
                      </a:lnTo>
                      <a:lnTo>
                        <a:pt x="309905" y="9479"/>
                      </a:lnTo>
                      <a:lnTo>
                        <a:pt x="274321" y="0"/>
                      </a:lnTo>
                      <a:lnTo>
                        <a:pt x="274029" y="10354"/>
                      </a:lnTo>
                      <a:lnTo>
                        <a:pt x="308447" y="67669"/>
                      </a:lnTo>
                      <a:lnTo>
                        <a:pt x="317635" y="81378"/>
                      </a:lnTo>
                      <a:lnTo>
                        <a:pt x="292405" y="101941"/>
                      </a:lnTo>
                      <a:lnTo>
                        <a:pt x="310780" y="113462"/>
                      </a:lnTo>
                      <a:lnTo>
                        <a:pt x="319968" y="127171"/>
                      </a:lnTo>
                      <a:lnTo>
                        <a:pt x="315447" y="138692"/>
                      </a:lnTo>
                      <a:lnTo>
                        <a:pt x="306260" y="143213"/>
                      </a:lnTo>
                      <a:lnTo>
                        <a:pt x="315447" y="152401"/>
                      </a:lnTo>
                      <a:cubicBezTo>
                        <a:pt x="315447" y="152401"/>
                        <a:pt x="313114" y="150067"/>
                        <a:pt x="333823" y="159255"/>
                      </a:cubicBezTo>
                      <a:cubicBezTo>
                        <a:pt x="354386" y="168443"/>
                        <a:pt x="354386" y="168443"/>
                        <a:pt x="354386" y="168443"/>
                      </a:cubicBezTo>
                      <a:lnTo>
                        <a:pt x="377283" y="182151"/>
                      </a:lnTo>
                      <a:lnTo>
                        <a:pt x="397846" y="223423"/>
                      </a:lnTo>
                      <a:lnTo>
                        <a:pt x="381804" y="223423"/>
                      </a:lnTo>
                      <a:lnTo>
                        <a:pt x="361240" y="223423"/>
                      </a:lnTo>
                      <a:lnTo>
                        <a:pt x="349719" y="209715"/>
                      </a:lnTo>
                      <a:lnTo>
                        <a:pt x="322156" y="198194"/>
                      </a:lnTo>
                      <a:cubicBezTo>
                        <a:pt x="322156" y="198194"/>
                        <a:pt x="338198" y="193673"/>
                        <a:pt x="312968" y="193673"/>
                      </a:cubicBezTo>
                      <a:cubicBezTo>
                        <a:pt x="287738" y="193673"/>
                        <a:pt x="290072" y="182151"/>
                        <a:pt x="287738" y="193673"/>
                      </a:cubicBezTo>
                      <a:cubicBezTo>
                        <a:pt x="285405" y="205194"/>
                        <a:pt x="285405" y="205194"/>
                        <a:pt x="285405" y="205194"/>
                      </a:cubicBezTo>
                      <a:lnTo>
                        <a:pt x="271696" y="239612"/>
                      </a:lnTo>
                      <a:cubicBezTo>
                        <a:pt x="271696" y="239612"/>
                        <a:pt x="244133" y="216715"/>
                        <a:pt x="244133" y="239612"/>
                      </a:cubicBezTo>
                      <a:cubicBezTo>
                        <a:pt x="244133" y="262508"/>
                        <a:pt x="221236" y="262508"/>
                        <a:pt x="221236" y="262508"/>
                      </a:cubicBezTo>
                      <a:lnTo>
                        <a:pt x="216715" y="223569"/>
                      </a:lnTo>
                      <a:lnTo>
                        <a:pt x="182297" y="216715"/>
                      </a:lnTo>
                      <a:lnTo>
                        <a:pt x="145692" y="223569"/>
                      </a:lnTo>
                      <a:cubicBezTo>
                        <a:pt x="145692" y="223569"/>
                        <a:pt x="131983" y="235091"/>
                        <a:pt x="131983" y="241945"/>
                      </a:cubicBezTo>
                      <a:cubicBezTo>
                        <a:pt x="131983" y="248799"/>
                        <a:pt x="111420" y="244278"/>
                        <a:pt x="131983" y="260320"/>
                      </a:cubicBezTo>
                      <a:cubicBezTo>
                        <a:pt x="152547" y="276363"/>
                        <a:pt x="159547" y="280884"/>
                        <a:pt x="159547" y="280884"/>
                      </a:cubicBezTo>
                      <a:lnTo>
                        <a:pt x="129212" y="296926"/>
                      </a:lnTo>
                      <a:lnTo>
                        <a:pt x="129796" y="298384"/>
                      </a:lnTo>
                      <a:lnTo>
                        <a:pt x="128337" y="316760"/>
                      </a:lnTo>
                      <a:lnTo>
                        <a:pt x="142046" y="332073"/>
                      </a:lnTo>
                      <a:lnTo>
                        <a:pt x="120608" y="393179"/>
                      </a:lnTo>
                      <a:cubicBezTo>
                        <a:pt x="120608" y="393179"/>
                        <a:pt x="79336" y="388658"/>
                        <a:pt x="80940" y="399304"/>
                      </a:cubicBezTo>
                      <a:cubicBezTo>
                        <a:pt x="82544" y="409950"/>
                        <a:pt x="90128" y="423805"/>
                        <a:pt x="90128" y="423805"/>
                      </a:cubicBezTo>
                      <a:lnTo>
                        <a:pt x="123670" y="429930"/>
                      </a:lnTo>
                      <a:lnTo>
                        <a:pt x="108358" y="475723"/>
                      </a:lnTo>
                      <a:lnTo>
                        <a:pt x="85461" y="503286"/>
                      </a:lnTo>
                      <a:lnTo>
                        <a:pt x="84003" y="521662"/>
                      </a:lnTo>
                      <a:lnTo>
                        <a:pt x="4521" y="524725"/>
                      </a:lnTo>
                      <a:lnTo>
                        <a:pt x="16771" y="570518"/>
                      </a:lnTo>
                      <a:lnTo>
                        <a:pt x="38209" y="608727"/>
                      </a:lnTo>
                      <a:lnTo>
                        <a:pt x="22897" y="642270"/>
                      </a:lnTo>
                      <a:lnTo>
                        <a:pt x="0" y="688063"/>
                      </a:lnTo>
                      <a:cubicBezTo>
                        <a:pt x="0" y="688063"/>
                        <a:pt x="12250" y="691126"/>
                        <a:pt x="12250" y="697251"/>
                      </a:cubicBezTo>
                      <a:cubicBezTo>
                        <a:pt x="12250" y="703376"/>
                        <a:pt x="12250" y="720147"/>
                        <a:pt x="12250" y="720147"/>
                      </a:cubicBezTo>
                      <a:cubicBezTo>
                        <a:pt x="12250" y="720147"/>
                        <a:pt x="3063" y="736919"/>
                        <a:pt x="10792" y="739981"/>
                      </a:cubicBezTo>
                      <a:cubicBezTo>
                        <a:pt x="18375" y="743044"/>
                        <a:pt x="16917" y="765940"/>
                        <a:pt x="16917" y="765940"/>
                      </a:cubicBezTo>
                      <a:cubicBezTo>
                        <a:pt x="16917" y="765940"/>
                        <a:pt x="23042" y="782712"/>
                        <a:pt x="27563" y="784316"/>
                      </a:cubicBezTo>
                      <a:cubicBezTo>
                        <a:pt x="32084" y="785774"/>
                        <a:pt x="49002" y="796566"/>
                        <a:pt x="49002" y="796566"/>
                      </a:cubicBezTo>
                      <a:lnTo>
                        <a:pt x="44481" y="805754"/>
                      </a:lnTo>
                      <a:lnTo>
                        <a:pt x="15459" y="831713"/>
                      </a:lnTo>
                      <a:lnTo>
                        <a:pt x="27709" y="871381"/>
                      </a:lnTo>
                      <a:lnTo>
                        <a:pt x="53668" y="888153"/>
                      </a:lnTo>
                      <a:lnTo>
                        <a:pt x="21584" y="940071"/>
                      </a:lnTo>
                      <a:cubicBezTo>
                        <a:pt x="21584" y="940071"/>
                        <a:pt x="62856" y="990531"/>
                        <a:pt x="68981" y="991989"/>
                      </a:cubicBezTo>
                      <a:cubicBezTo>
                        <a:pt x="75106" y="993447"/>
                        <a:pt x="240049" y="1027136"/>
                        <a:pt x="240049" y="1027136"/>
                      </a:cubicBezTo>
                      <a:lnTo>
                        <a:pt x="191193" y="1103555"/>
                      </a:lnTo>
                      <a:cubicBezTo>
                        <a:pt x="191193" y="1103555"/>
                        <a:pt x="191193" y="1181433"/>
                        <a:pt x="191193" y="1189162"/>
                      </a:cubicBezTo>
                      <a:cubicBezTo>
                        <a:pt x="191193" y="1196745"/>
                        <a:pt x="180547" y="1239622"/>
                        <a:pt x="180547" y="1239622"/>
                      </a:cubicBezTo>
                      <a:lnTo>
                        <a:pt x="180547" y="1255081"/>
                      </a:lnTo>
                      <a:cubicBezTo>
                        <a:pt x="180547" y="1255081"/>
                        <a:pt x="192798" y="1259602"/>
                        <a:pt x="197319" y="1261206"/>
                      </a:cubicBezTo>
                      <a:cubicBezTo>
                        <a:pt x="201840" y="1262810"/>
                        <a:pt x="223278" y="1264268"/>
                        <a:pt x="227945" y="1264268"/>
                      </a:cubicBezTo>
                      <a:cubicBezTo>
                        <a:pt x="232466" y="1264268"/>
                        <a:pt x="296634" y="1265727"/>
                        <a:pt x="296634" y="1265727"/>
                      </a:cubicBezTo>
                      <a:lnTo>
                        <a:pt x="289051" y="1239768"/>
                      </a:lnTo>
                      <a:lnTo>
                        <a:pt x="298238" y="1230580"/>
                      </a:lnTo>
                      <a:lnTo>
                        <a:pt x="345636" y="1236705"/>
                      </a:lnTo>
                      <a:cubicBezTo>
                        <a:pt x="345636" y="1236705"/>
                        <a:pt x="396096" y="1268789"/>
                        <a:pt x="405283" y="1273310"/>
                      </a:cubicBezTo>
                      <a:cubicBezTo>
                        <a:pt x="406888" y="1274185"/>
                        <a:pt x="409367" y="1275644"/>
                        <a:pt x="412575" y="1277540"/>
                      </a:cubicBezTo>
                      <a:lnTo>
                        <a:pt x="409805" y="1259602"/>
                      </a:lnTo>
                      <a:lnTo>
                        <a:pt x="448743" y="1252747"/>
                      </a:lnTo>
                      <a:cubicBezTo>
                        <a:pt x="448743" y="1252747"/>
                        <a:pt x="457931" y="1266456"/>
                        <a:pt x="464785" y="1273310"/>
                      </a:cubicBezTo>
                      <a:cubicBezTo>
                        <a:pt x="471640" y="1280165"/>
                        <a:pt x="496870" y="1293874"/>
                        <a:pt x="496870" y="1293874"/>
                      </a:cubicBezTo>
                      <a:lnTo>
                        <a:pt x="501391" y="1264123"/>
                      </a:lnTo>
                      <a:lnTo>
                        <a:pt x="572414" y="1266456"/>
                      </a:lnTo>
                      <a:lnTo>
                        <a:pt x="581602" y="1289353"/>
                      </a:lnTo>
                      <a:lnTo>
                        <a:pt x="666333" y="1270977"/>
                      </a:lnTo>
                      <a:lnTo>
                        <a:pt x="721314" y="1245747"/>
                      </a:lnTo>
                      <a:lnTo>
                        <a:pt x="737356" y="1220517"/>
                      </a:lnTo>
                      <a:lnTo>
                        <a:pt x="787816" y="1220517"/>
                      </a:lnTo>
                      <a:lnTo>
                        <a:pt x="824421" y="1243414"/>
                      </a:lnTo>
                      <a:lnTo>
                        <a:pt x="849651" y="1222851"/>
                      </a:lnTo>
                      <a:lnTo>
                        <a:pt x="829088" y="1193100"/>
                      </a:lnTo>
                      <a:lnTo>
                        <a:pt x="790150" y="1154161"/>
                      </a:lnTo>
                      <a:lnTo>
                        <a:pt x="801671" y="1126598"/>
                      </a:lnTo>
                      <a:lnTo>
                        <a:pt x="845276" y="1110555"/>
                      </a:lnTo>
                      <a:lnTo>
                        <a:pt x="842943" y="1073950"/>
                      </a:lnTo>
                      <a:lnTo>
                        <a:pt x="861318" y="1067095"/>
                      </a:lnTo>
                      <a:lnTo>
                        <a:pt x="870506" y="1071617"/>
                      </a:lnTo>
                      <a:lnTo>
                        <a:pt x="891069" y="1078471"/>
                      </a:lnTo>
                      <a:lnTo>
                        <a:pt x="901132" y="1024365"/>
                      </a:lnTo>
                      <a:lnTo>
                        <a:pt x="868902" y="1005260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 dirty="0"/>
                </a:p>
              </p:txBody>
            </p:sp>
            <p:sp>
              <p:nvSpPr>
                <p:cNvPr id="195" name="Freeform: Shape 695">
                  <a:extLst>
                    <a:ext uri="{FF2B5EF4-FFF2-40B4-BE49-F238E27FC236}">
                      <a16:creationId xmlns:a16="http://schemas.microsoft.com/office/drawing/2014/main" id="{6391E5BC-B312-E04F-2394-95CF21B1145B}"/>
                    </a:ext>
                  </a:extLst>
                </p:cNvPr>
                <p:cNvSpPr/>
                <p:nvPr/>
              </p:nvSpPr>
              <p:spPr>
                <a:xfrm>
                  <a:off x="9278743" y="3715074"/>
                  <a:ext cx="14584" cy="14584"/>
                </a:xfrm>
                <a:custGeom>
                  <a:avLst/>
                  <a:gdLst>
                    <a:gd name="connsiteX0" fmla="*/ 1750 w 0"/>
                    <a:gd name="connsiteY0" fmla="*/ 0 h 0"/>
                    <a:gd name="connsiteX1" fmla="*/ 0 w 0"/>
                    <a:gd name="connsiteY1" fmla="*/ 1312 h 0"/>
                    <a:gd name="connsiteX2" fmla="*/ 175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1750" y="0"/>
                      </a:moveTo>
                      <a:cubicBezTo>
                        <a:pt x="1167" y="437"/>
                        <a:pt x="583" y="875"/>
                        <a:pt x="0" y="1312"/>
                      </a:cubicBezTo>
                      <a:cubicBezTo>
                        <a:pt x="583" y="875"/>
                        <a:pt x="1167" y="437"/>
                        <a:pt x="175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96" name="Freeform: Shape 696">
                  <a:extLst>
                    <a:ext uri="{FF2B5EF4-FFF2-40B4-BE49-F238E27FC236}">
                      <a16:creationId xmlns:a16="http://schemas.microsoft.com/office/drawing/2014/main" id="{80CB2AEF-E9B8-9065-62E6-BE7EBE2F9CB1}"/>
                    </a:ext>
                  </a:extLst>
                </p:cNvPr>
                <p:cNvSpPr/>
                <p:nvPr/>
              </p:nvSpPr>
              <p:spPr>
                <a:xfrm>
                  <a:off x="9277139" y="3716969"/>
                  <a:ext cx="14584" cy="14584"/>
                </a:xfrm>
                <a:custGeom>
                  <a:avLst/>
                  <a:gdLst>
                    <a:gd name="connsiteX0" fmla="*/ 1167 w 0"/>
                    <a:gd name="connsiteY0" fmla="*/ 0 h 0"/>
                    <a:gd name="connsiteX1" fmla="*/ 0 w 0"/>
                    <a:gd name="connsiteY1" fmla="*/ 1021 h 0"/>
                    <a:gd name="connsiteX2" fmla="*/ 1167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1167" y="0"/>
                      </a:moveTo>
                      <a:cubicBezTo>
                        <a:pt x="729" y="292"/>
                        <a:pt x="292" y="729"/>
                        <a:pt x="0" y="1021"/>
                      </a:cubicBezTo>
                      <a:cubicBezTo>
                        <a:pt x="292" y="729"/>
                        <a:pt x="729" y="292"/>
                        <a:pt x="1167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97" name="Freeform: Shape 697">
                  <a:extLst>
                    <a:ext uri="{FF2B5EF4-FFF2-40B4-BE49-F238E27FC236}">
                      <a16:creationId xmlns:a16="http://schemas.microsoft.com/office/drawing/2014/main" id="{0D4C3D24-8D8E-E469-31B8-D346EB64F1EA}"/>
                    </a:ext>
                  </a:extLst>
                </p:cNvPr>
                <p:cNvSpPr/>
                <p:nvPr/>
              </p:nvSpPr>
              <p:spPr>
                <a:xfrm>
                  <a:off x="9280785" y="3713469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1458 h 0"/>
                    <a:gd name="connsiteX1" fmla="*/ 2187 w 0"/>
                    <a:gd name="connsiteY1" fmla="*/ 0 h 0"/>
                    <a:gd name="connsiteX2" fmla="*/ 0 w 0"/>
                    <a:gd name="connsiteY2" fmla="*/ 1458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1458"/>
                      </a:moveTo>
                      <a:cubicBezTo>
                        <a:pt x="729" y="1021"/>
                        <a:pt x="1458" y="437"/>
                        <a:pt x="2187" y="0"/>
                      </a:cubicBezTo>
                      <a:cubicBezTo>
                        <a:pt x="1458" y="437"/>
                        <a:pt x="729" y="875"/>
                        <a:pt x="0" y="1458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</p:grpSp>
          <p:sp>
            <p:nvSpPr>
              <p:cNvPr id="126" name="Freeform: Shape 698">
                <a:extLst>
                  <a:ext uri="{FF2B5EF4-FFF2-40B4-BE49-F238E27FC236}">
                    <a16:creationId xmlns:a16="http://schemas.microsoft.com/office/drawing/2014/main" id="{5648ED75-DE34-F5EB-BAA8-8047EED772E2}"/>
                  </a:ext>
                </a:extLst>
              </p:cNvPr>
              <p:cNvSpPr/>
              <p:nvPr/>
            </p:nvSpPr>
            <p:spPr>
              <a:xfrm>
                <a:off x="8108685" y="4248549"/>
                <a:ext cx="539600" cy="320843"/>
              </a:xfrm>
              <a:custGeom>
                <a:avLst/>
                <a:gdLst>
                  <a:gd name="connsiteX0" fmla="*/ 548642 w 539600"/>
                  <a:gd name="connsiteY0" fmla="*/ 155171 h 320843"/>
                  <a:gd name="connsiteX1" fmla="*/ 534933 w 539600"/>
                  <a:gd name="connsiteY1" fmla="*/ 136796 h 320843"/>
                  <a:gd name="connsiteX2" fmla="*/ 502849 w 539600"/>
                  <a:gd name="connsiteY2" fmla="*/ 150505 h 320843"/>
                  <a:gd name="connsiteX3" fmla="*/ 461577 w 539600"/>
                  <a:gd name="connsiteY3" fmla="*/ 138983 h 320843"/>
                  <a:gd name="connsiteX4" fmla="*/ 436347 w 539600"/>
                  <a:gd name="connsiteY4" fmla="*/ 111420 h 320843"/>
                  <a:gd name="connsiteX5" fmla="*/ 438680 w 539600"/>
                  <a:gd name="connsiteY5" fmla="*/ 95378 h 320843"/>
                  <a:gd name="connsiteX6" fmla="*/ 434159 w 539600"/>
                  <a:gd name="connsiteY6" fmla="*/ 58773 h 320843"/>
                  <a:gd name="connsiteX7" fmla="*/ 432263 w 539600"/>
                  <a:gd name="connsiteY7" fmla="*/ 46960 h 320843"/>
                  <a:gd name="connsiteX8" fmla="*/ 424972 w 539600"/>
                  <a:gd name="connsiteY8" fmla="*/ 42730 h 320843"/>
                  <a:gd name="connsiteX9" fmla="*/ 365324 w 539600"/>
                  <a:gd name="connsiteY9" fmla="*/ 6125 h 320843"/>
                  <a:gd name="connsiteX10" fmla="*/ 317927 w 539600"/>
                  <a:gd name="connsiteY10" fmla="*/ 0 h 320843"/>
                  <a:gd name="connsiteX11" fmla="*/ 308739 w 539600"/>
                  <a:gd name="connsiteY11" fmla="*/ 9188 h 320843"/>
                  <a:gd name="connsiteX12" fmla="*/ 316322 w 539600"/>
                  <a:gd name="connsiteY12" fmla="*/ 35147 h 320843"/>
                  <a:gd name="connsiteX13" fmla="*/ 247633 w 539600"/>
                  <a:gd name="connsiteY13" fmla="*/ 33689 h 320843"/>
                  <a:gd name="connsiteX14" fmla="*/ 217007 w 539600"/>
                  <a:gd name="connsiteY14" fmla="*/ 30626 h 320843"/>
                  <a:gd name="connsiteX15" fmla="*/ 200236 w 539600"/>
                  <a:gd name="connsiteY15" fmla="*/ 24501 h 320843"/>
                  <a:gd name="connsiteX16" fmla="*/ 184923 w 539600"/>
                  <a:gd name="connsiteY16" fmla="*/ 44334 h 320843"/>
                  <a:gd name="connsiteX17" fmla="*/ 183464 w 539600"/>
                  <a:gd name="connsiteY17" fmla="*/ 62710 h 320843"/>
                  <a:gd name="connsiteX18" fmla="*/ 137671 w 539600"/>
                  <a:gd name="connsiteY18" fmla="*/ 42876 h 320843"/>
                  <a:gd name="connsiteX19" fmla="*/ 131546 w 539600"/>
                  <a:gd name="connsiteY19" fmla="*/ 52064 h 320843"/>
                  <a:gd name="connsiteX20" fmla="*/ 139129 w 539600"/>
                  <a:gd name="connsiteY20" fmla="*/ 68835 h 320843"/>
                  <a:gd name="connsiteX21" fmla="*/ 87211 w 539600"/>
                  <a:gd name="connsiteY21" fmla="*/ 137525 h 320843"/>
                  <a:gd name="connsiteX22" fmla="*/ 24501 w 539600"/>
                  <a:gd name="connsiteY22" fmla="*/ 210881 h 320843"/>
                  <a:gd name="connsiteX23" fmla="*/ 0 w 539600"/>
                  <a:gd name="connsiteY23" fmla="*/ 276508 h 320843"/>
                  <a:gd name="connsiteX24" fmla="*/ 30626 w 539600"/>
                  <a:gd name="connsiteY24" fmla="*/ 277967 h 320843"/>
                  <a:gd name="connsiteX25" fmla="*/ 38210 w 539600"/>
                  <a:gd name="connsiteY25" fmla="*/ 239757 h 320843"/>
                  <a:gd name="connsiteX26" fmla="*/ 102378 w 539600"/>
                  <a:gd name="connsiteY26" fmla="*/ 226049 h 320843"/>
                  <a:gd name="connsiteX27" fmla="*/ 114629 w 539600"/>
                  <a:gd name="connsiteY27" fmla="*/ 267321 h 320843"/>
                  <a:gd name="connsiteX28" fmla="*/ 123816 w 539600"/>
                  <a:gd name="connsiteY28" fmla="*/ 314718 h 320843"/>
                  <a:gd name="connsiteX29" fmla="*/ 128775 w 539600"/>
                  <a:gd name="connsiteY29" fmla="*/ 319968 h 320843"/>
                  <a:gd name="connsiteX30" fmla="*/ 176464 w 539600"/>
                  <a:gd name="connsiteY30" fmla="*/ 324927 h 320843"/>
                  <a:gd name="connsiteX31" fmla="*/ 202277 w 539600"/>
                  <a:gd name="connsiteY31" fmla="*/ 315447 h 320843"/>
                  <a:gd name="connsiteX32" fmla="*/ 217736 w 539600"/>
                  <a:gd name="connsiteY32" fmla="*/ 317197 h 320843"/>
                  <a:gd name="connsiteX33" fmla="*/ 240049 w 539600"/>
                  <a:gd name="connsiteY33" fmla="*/ 317197 h 320843"/>
                  <a:gd name="connsiteX34" fmla="*/ 270092 w 539600"/>
                  <a:gd name="connsiteY34" fmla="*/ 282779 h 320843"/>
                  <a:gd name="connsiteX35" fmla="*/ 265863 w 539600"/>
                  <a:gd name="connsiteY35" fmla="*/ 260466 h 320843"/>
                  <a:gd name="connsiteX36" fmla="*/ 276217 w 539600"/>
                  <a:gd name="connsiteY36" fmla="*/ 239903 h 320843"/>
                  <a:gd name="connsiteX37" fmla="*/ 304510 w 539600"/>
                  <a:gd name="connsiteY37" fmla="*/ 230424 h 320843"/>
                  <a:gd name="connsiteX38" fmla="*/ 309614 w 539600"/>
                  <a:gd name="connsiteY38" fmla="*/ 269946 h 320843"/>
                  <a:gd name="connsiteX39" fmla="*/ 340532 w 539600"/>
                  <a:gd name="connsiteY39" fmla="*/ 288030 h 320843"/>
                  <a:gd name="connsiteX40" fmla="*/ 343157 w 539600"/>
                  <a:gd name="connsiteY40" fmla="*/ 304364 h 320843"/>
                  <a:gd name="connsiteX41" fmla="*/ 361240 w 539600"/>
                  <a:gd name="connsiteY41" fmla="*/ 330177 h 320843"/>
                  <a:gd name="connsiteX42" fmla="*/ 382679 w 539600"/>
                  <a:gd name="connsiteY42" fmla="*/ 323322 h 320843"/>
                  <a:gd name="connsiteX43" fmla="*/ 380054 w 539600"/>
                  <a:gd name="connsiteY43" fmla="*/ 312968 h 320843"/>
                  <a:gd name="connsiteX44" fmla="*/ 377428 w 539600"/>
                  <a:gd name="connsiteY44" fmla="*/ 294009 h 320843"/>
                  <a:gd name="connsiteX45" fmla="*/ 395512 w 539600"/>
                  <a:gd name="connsiteY45" fmla="*/ 258716 h 320843"/>
                  <a:gd name="connsiteX46" fmla="*/ 400617 w 539600"/>
                  <a:gd name="connsiteY46" fmla="*/ 225174 h 320843"/>
                  <a:gd name="connsiteX47" fmla="*/ 421180 w 539600"/>
                  <a:gd name="connsiteY47" fmla="*/ 225174 h 320843"/>
                  <a:gd name="connsiteX48" fmla="*/ 421180 w 539600"/>
                  <a:gd name="connsiteY48" fmla="*/ 252737 h 320843"/>
                  <a:gd name="connsiteX49" fmla="*/ 447868 w 539600"/>
                  <a:gd name="connsiteY49" fmla="*/ 251862 h 320843"/>
                  <a:gd name="connsiteX50" fmla="*/ 470181 w 539600"/>
                  <a:gd name="connsiteY50" fmla="*/ 239903 h 320843"/>
                  <a:gd name="connsiteX51" fmla="*/ 489140 w 539600"/>
                  <a:gd name="connsiteY51" fmla="*/ 242528 h 320843"/>
                  <a:gd name="connsiteX52" fmla="*/ 496870 w 539600"/>
                  <a:gd name="connsiteY52" fmla="*/ 257112 h 320843"/>
                  <a:gd name="connsiteX53" fmla="*/ 507224 w 539600"/>
                  <a:gd name="connsiteY53" fmla="*/ 260612 h 320843"/>
                  <a:gd name="connsiteX54" fmla="*/ 514079 w 539600"/>
                  <a:gd name="connsiteY54" fmla="*/ 256383 h 320843"/>
                  <a:gd name="connsiteX55" fmla="*/ 510579 w 539600"/>
                  <a:gd name="connsiteY55" fmla="*/ 240924 h 320843"/>
                  <a:gd name="connsiteX56" fmla="*/ 497745 w 539600"/>
                  <a:gd name="connsiteY56" fmla="*/ 213361 h 320843"/>
                  <a:gd name="connsiteX57" fmla="*/ 509704 w 539600"/>
                  <a:gd name="connsiteY57" fmla="*/ 203006 h 320843"/>
                  <a:gd name="connsiteX58" fmla="*/ 521662 w 539600"/>
                  <a:gd name="connsiteY58" fmla="*/ 193527 h 320843"/>
                  <a:gd name="connsiteX59" fmla="*/ 521662 w 539600"/>
                  <a:gd name="connsiteY59" fmla="*/ 213361 h 320843"/>
                  <a:gd name="connsiteX60" fmla="*/ 540621 w 539600"/>
                  <a:gd name="connsiteY60" fmla="*/ 205631 h 320843"/>
                  <a:gd name="connsiteX61" fmla="*/ 551851 w 539600"/>
                  <a:gd name="connsiteY61" fmla="*/ 195277 h 320843"/>
                  <a:gd name="connsiteX62" fmla="*/ 543246 w 539600"/>
                  <a:gd name="connsiteY62" fmla="*/ 178943 h 320843"/>
                  <a:gd name="connsiteX63" fmla="*/ 548642 w 539600"/>
                  <a:gd name="connsiteY63" fmla="*/ 155171 h 320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39600" h="320843">
                    <a:moveTo>
                      <a:pt x="548642" y="155171"/>
                    </a:moveTo>
                    <a:lnTo>
                      <a:pt x="534933" y="136796"/>
                    </a:lnTo>
                    <a:lnTo>
                      <a:pt x="502849" y="150505"/>
                    </a:lnTo>
                    <a:lnTo>
                      <a:pt x="461577" y="138983"/>
                    </a:lnTo>
                    <a:cubicBezTo>
                      <a:pt x="461577" y="138983"/>
                      <a:pt x="438680" y="118420"/>
                      <a:pt x="436347" y="111420"/>
                    </a:cubicBezTo>
                    <a:cubicBezTo>
                      <a:pt x="434014" y="104565"/>
                      <a:pt x="438680" y="95378"/>
                      <a:pt x="438680" y="95378"/>
                    </a:cubicBezTo>
                    <a:lnTo>
                      <a:pt x="434159" y="58773"/>
                    </a:lnTo>
                    <a:lnTo>
                      <a:pt x="432263" y="46960"/>
                    </a:lnTo>
                    <a:cubicBezTo>
                      <a:pt x="429055" y="45064"/>
                      <a:pt x="426576" y="43605"/>
                      <a:pt x="424972" y="42730"/>
                    </a:cubicBezTo>
                    <a:cubicBezTo>
                      <a:pt x="415784" y="38209"/>
                      <a:pt x="365324" y="6125"/>
                      <a:pt x="365324" y="6125"/>
                    </a:cubicBezTo>
                    <a:lnTo>
                      <a:pt x="317927" y="0"/>
                    </a:lnTo>
                    <a:lnTo>
                      <a:pt x="308739" y="9188"/>
                    </a:lnTo>
                    <a:lnTo>
                      <a:pt x="316322" y="35147"/>
                    </a:lnTo>
                    <a:cubicBezTo>
                      <a:pt x="316322" y="35147"/>
                      <a:pt x="252154" y="33689"/>
                      <a:pt x="247633" y="33689"/>
                    </a:cubicBezTo>
                    <a:cubicBezTo>
                      <a:pt x="243112" y="33689"/>
                      <a:pt x="221674" y="32230"/>
                      <a:pt x="217007" y="30626"/>
                    </a:cubicBezTo>
                    <a:cubicBezTo>
                      <a:pt x="212340" y="29022"/>
                      <a:pt x="200236" y="24501"/>
                      <a:pt x="200236" y="24501"/>
                    </a:cubicBezTo>
                    <a:lnTo>
                      <a:pt x="184923" y="44334"/>
                    </a:lnTo>
                    <a:lnTo>
                      <a:pt x="183464" y="62710"/>
                    </a:lnTo>
                    <a:lnTo>
                      <a:pt x="137671" y="42876"/>
                    </a:lnTo>
                    <a:lnTo>
                      <a:pt x="131546" y="52064"/>
                    </a:lnTo>
                    <a:lnTo>
                      <a:pt x="139129" y="68835"/>
                    </a:lnTo>
                    <a:lnTo>
                      <a:pt x="87211" y="137525"/>
                    </a:lnTo>
                    <a:lnTo>
                      <a:pt x="24501" y="210881"/>
                    </a:lnTo>
                    <a:lnTo>
                      <a:pt x="0" y="276508"/>
                    </a:lnTo>
                    <a:lnTo>
                      <a:pt x="30626" y="277967"/>
                    </a:lnTo>
                    <a:lnTo>
                      <a:pt x="38210" y="239757"/>
                    </a:lnTo>
                    <a:lnTo>
                      <a:pt x="102378" y="226049"/>
                    </a:lnTo>
                    <a:lnTo>
                      <a:pt x="114629" y="267321"/>
                    </a:lnTo>
                    <a:lnTo>
                      <a:pt x="123816" y="314718"/>
                    </a:lnTo>
                    <a:lnTo>
                      <a:pt x="128775" y="319968"/>
                    </a:lnTo>
                    <a:lnTo>
                      <a:pt x="176464" y="324927"/>
                    </a:lnTo>
                    <a:lnTo>
                      <a:pt x="202277" y="315447"/>
                    </a:lnTo>
                    <a:lnTo>
                      <a:pt x="217736" y="317197"/>
                    </a:lnTo>
                    <a:lnTo>
                      <a:pt x="240049" y="317197"/>
                    </a:lnTo>
                    <a:lnTo>
                      <a:pt x="270092" y="282779"/>
                    </a:lnTo>
                    <a:lnTo>
                      <a:pt x="265863" y="260466"/>
                    </a:lnTo>
                    <a:lnTo>
                      <a:pt x="276217" y="239903"/>
                    </a:lnTo>
                    <a:lnTo>
                      <a:pt x="304510" y="230424"/>
                    </a:lnTo>
                    <a:lnTo>
                      <a:pt x="309614" y="269946"/>
                    </a:lnTo>
                    <a:cubicBezTo>
                      <a:pt x="309614" y="269946"/>
                      <a:pt x="337177" y="286280"/>
                      <a:pt x="340532" y="288030"/>
                    </a:cubicBezTo>
                    <a:cubicBezTo>
                      <a:pt x="344032" y="289780"/>
                      <a:pt x="343157" y="304364"/>
                      <a:pt x="343157" y="304364"/>
                    </a:cubicBezTo>
                    <a:cubicBezTo>
                      <a:pt x="343157" y="304364"/>
                      <a:pt x="356865" y="325802"/>
                      <a:pt x="361240" y="330177"/>
                    </a:cubicBezTo>
                    <a:cubicBezTo>
                      <a:pt x="365470" y="334406"/>
                      <a:pt x="382679" y="323322"/>
                      <a:pt x="382679" y="323322"/>
                    </a:cubicBezTo>
                    <a:lnTo>
                      <a:pt x="380054" y="312968"/>
                    </a:lnTo>
                    <a:lnTo>
                      <a:pt x="377428" y="294009"/>
                    </a:lnTo>
                    <a:lnTo>
                      <a:pt x="395512" y="258716"/>
                    </a:lnTo>
                    <a:lnTo>
                      <a:pt x="400617" y="225174"/>
                    </a:lnTo>
                    <a:lnTo>
                      <a:pt x="421180" y="225174"/>
                    </a:lnTo>
                    <a:lnTo>
                      <a:pt x="421180" y="252737"/>
                    </a:lnTo>
                    <a:lnTo>
                      <a:pt x="447868" y="251862"/>
                    </a:lnTo>
                    <a:lnTo>
                      <a:pt x="470181" y="239903"/>
                    </a:lnTo>
                    <a:lnTo>
                      <a:pt x="489140" y="242528"/>
                    </a:lnTo>
                    <a:lnTo>
                      <a:pt x="496870" y="257112"/>
                    </a:lnTo>
                    <a:lnTo>
                      <a:pt x="507224" y="260612"/>
                    </a:lnTo>
                    <a:lnTo>
                      <a:pt x="514079" y="256383"/>
                    </a:lnTo>
                    <a:lnTo>
                      <a:pt x="510579" y="240924"/>
                    </a:lnTo>
                    <a:lnTo>
                      <a:pt x="497745" y="213361"/>
                    </a:lnTo>
                    <a:lnTo>
                      <a:pt x="509704" y="203006"/>
                    </a:lnTo>
                    <a:lnTo>
                      <a:pt x="521662" y="193527"/>
                    </a:lnTo>
                    <a:lnTo>
                      <a:pt x="521662" y="213361"/>
                    </a:lnTo>
                    <a:cubicBezTo>
                      <a:pt x="521662" y="213361"/>
                      <a:pt x="534496" y="208256"/>
                      <a:pt x="540621" y="205631"/>
                    </a:cubicBezTo>
                    <a:cubicBezTo>
                      <a:pt x="546601" y="203006"/>
                      <a:pt x="551851" y="195277"/>
                      <a:pt x="551851" y="195277"/>
                    </a:cubicBezTo>
                    <a:lnTo>
                      <a:pt x="543246" y="178943"/>
                    </a:lnTo>
                    <a:lnTo>
                      <a:pt x="548642" y="155171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27" name="Freeform: Shape 699">
                <a:extLst>
                  <a:ext uri="{FF2B5EF4-FFF2-40B4-BE49-F238E27FC236}">
                    <a16:creationId xmlns:a16="http://schemas.microsoft.com/office/drawing/2014/main" id="{0D281CBA-07D0-B50B-67F5-84E2274A71B6}"/>
                  </a:ext>
                </a:extLst>
              </p:cNvPr>
              <p:cNvSpPr/>
              <p:nvPr/>
            </p:nvSpPr>
            <p:spPr>
              <a:xfrm>
                <a:off x="7839761" y="3285290"/>
                <a:ext cx="437514" cy="437514"/>
              </a:xfrm>
              <a:custGeom>
                <a:avLst/>
                <a:gdLst>
                  <a:gd name="connsiteX0" fmla="*/ 301301 w 437513"/>
                  <a:gd name="connsiteY0" fmla="*/ 430222 h 437513"/>
                  <a:gd name="connsiteX1" fmla="*/ 289051 w 437513"/>
                  <a:gd name="connsiteY1" fmla="*/ 421034 h 437513"/>
                  <a:gd name="connsiteX2" fmla="*/ 311947 w 437513"/>
                  <a:gd name="connsiteY2" fmla="*/ 375241 h 437513"/>
                  <a:gd name="connsiteX3" fmla="*/ 327260 w 437513"/>
                  <a:gd name="connsiteY3" fmla="*/ 341698 h 437513"/>
                  <a:gd name="connsiteX4" fmla="*/ 305822 w 437513"/>
                  <a:gd name="connsiteY4" fmla="*/ 303489 h 437513"/>
                  <a:gd name="connsiteX5" fmla="*/ 293571 w 437513"/>
                  <a:gd name="connsiteY5" fmla="*/ 257695 h 437513"/>
                  <a:gd name="connsiteX6" fmla="*/ 373053 w 437513"/>
                  <a:gd name="connsiteY6" fmla="*/ 254633 h 437513"/>
                  <a:gd name="connsiteX7" fmla="*/ 374512 w 437513"/>
                  <a:gd name="connsiteY7" fmla="*/ 236257 h 437513"/>
                  <a:gd name="connsiteX8" fmla="*/ 397408 w 437513"/>
                  <a:gd name="connsiteY8" fmla="*/ 208694 h 437513"/>
                  <a:gd name="connsiteX9" fmla="*/ 412721 w 437513"/>
                  <a:gd name="connsiteY9" fmla="*/ 162901 h 437513"/>
                  <a:gd name="connsiteX10" fmla="*/ 379178 w 437513"/>
                  <a:gd name="connsiteY10" fmla="*/ 156776 h 437513"/>
                  <a:gd name="connsiteX11" fmla="*/ 369991 w 437513"/>
                  <a:gd name="connsiteY11" fmla="*/ 132275 h 437513"/>
                  <a:gd name="connsiteX12" fmla="*/ 409659 w 437513"/>
                  <a:gd name="connsiteY12" fmla="*/ 126150 h 437513"/>
                  <a:gd name="connsiteX13" fmla="*/ 431097 w 437513"/>
                  <a:gd name="connsiteY13" fmla="*/ 65044 h 437513"/>
                  <a:gd name="connsiteX14" fmla="*/ 417388 w 437513"/>
                  <a:gd name="connsiteY14" fmla="*/ 49731 h 437513"/>
                  <a:gd name="connsiteX15" fmla="*/ 418846 w 437513"/>
                  <a:gd name="connsiteY15" fmla="*/ 31355 h 437513"/>
                  <a:gd name="connsiteX16" fmla="*/ 418263 w 437513"/>
                  <a:gd name="connsiteY16" fmla="*/ 29897 h 437513"/>
                  <a:gd name="connsiteX17" fmla="*/ 448597 w 437513"/>
                  <a:gd name="connsiteY17" fmla="*/ 13855 h 437513"/>
                  <a:gd name="connsiteX18" fmla="*/ 409659 w 437513"/>
                  <a:gd name="connsiteY18" fmla="*/ 34418 h 437513"/>
                  <a:gd name="connsiteX19" fmla="*/ 384428 w 437513"/>
                  <a:gd name="connsiteY19" fmla="*/ 0 h 437513"/>
                  <a:gd name="connsiteX20" fmla="*/ 333969 w 437513"/>
                  <a:gd name="connsiteY20" fmla="*/ 4521 h 437513"/>
                  <a:gd name="connsiteX21" fmla="*/ 297363 w 437513"/>
                  <a:gd name="connsiteY21" fmla="*/ 6854 h 437513"/>
                  <a:gd name="connsiteX22" fmla="*/ 285842 w 437513"/>
                  <a:gd name="connsiteY22" fmla="*/ 6854 h 437513"/>
                  <a:gd name="connsiteX23" fmla="*/ 256091 w 437513"/>
                  <a:gd name="connsiteY23" fmla="*/ 27417 h 437513"/>
                  <a:gd name="connsiteX24" fmla="*/ 226340 w 437513"/>
                  <a:gd name="connsiteY24" fmla="*/ 47981 h 437513"/>
                  <a:gd name="connsiteX25" fmla="*/ 226340 w 437513"/>
                  <a:gd name="connsiteY25" fmla="*/ 70877 h 437513"/>
                  <a:gd name="connsiteX26" fmla="*/ 242382 w 437513"/>
                  <a:gd name="connsiteY26" fmla="*/ 84586 h 437513"/>
                  <a:gd name="connsiteX27" fmla="*/ 260758 w 437513"/>
                  <a:gd name="connsiteY27" fmla="*/ 86919 h 437513"/>
                  <a:gd name="connsiteX28" fmla="*/ 265279 w 437513"/>
                  <a:gd name="connsiteY28" fmla="*/ 96107 h 437513"/>
                  <a:gd name="connsiteX29" fmla="*/ 260758 w 437513"/>
                  <a:gd name="connsiteY29" fmla="*/ 141900 h 437513"/>
                  <a:gd name="connsiteX30" fmla="*/ 258425 w 437513"/>
                  <a:gd name="connsiteY30" fmla="*/ 153421 h 437513"/>
                  <a:gd name="connsiteX31" fmla="*/ 198777 w 437513"/>
                  <a:gd name="connsiteY31" fmla="*/ 185506 h 437513"/>
                  <a:gd name="connsiteX32" fmla="*/ 187256 w 437513"/>
                  <a:gd name="connsiteY32" fmla="*/ 151088 h 437513"/>
                  <a:gd name="connsiteX33" fmla="*/ 196443 w 437513"/>
                  <a:gd name="connsiteY33" fmla="*/ 121337 h 437513"/>
                  <a:gd name="connsiteX34" fmla="*/ 207965 w 437513"/>
                  <a:gd name="connsiteY34" fmla="*/ 116816 h 437513"/>
                  <a:gd name="connsiteX35" fmla="*/ 198777 w 437513"/>
                  <a:gd name="connsiteY35" fmla="*/ 98441 h 437513"/>
                  <a:gd name="connsiteX36" fmla="*/ 194256 w 437513"/>
                  <a:gd name="connsiteY36" fmla="*/ 75544 h 437513"/>
                  <a:gd name="connsiteX37" fmla="*/ 169026 w 437513"/>
                  <a:gd name="connsiteY37" fmla="*/ 75544 h 437513"/>
                  <a:gd name="connsiteX38" fmla="*/ 157505 w 437513"/>
                  <a:gd name="connsiteY38" fmla="*/ 114483 h 437513"/>
                  <a:gd name="connsiteX39" fmla="*/ 150650 w 437513"/>
                  <a:gd name="connsiteY39" fmla="*/ 162609 h 437513"/>
                  <a:gd name="connsiteX40" fmla="*/ 141463 w 437513"/>
                  <a:gd name="connsiteY40" fmla="*/ 192360 h 437513"/>
                  <a:gd name="connsiteX41" fmla="*/ 113899 w 437513"/>
                  <a:gd name="connsiteY41" fmla="*/ 233632 h 437513"/>
                  <a:gd name="connsiteX42" fmla="*/ 84148 w 437513"/>
                  <a:gd name="connsiteY42" fmla="*/ 238153 h 437513"/>
                  <a:gd name="connsiteX43" fmla="*/ 93336 w 437513"/>
                  <a:gd name="connsiteY43" fmla="*/ 249674 h 437513"/>
                  <a:gd name="connsiteX44" fmla="*/ 123087 w 437513"/>
                  <a:gd name="connsiteY44" fmla="*/ 270238 h 437513"/>
                  <a:gd name="connsiteX45" fmla="*/ 129941 w 437513"/>
                  <a:gd name="connsiteY45" fmla="*/ 279425 h 437513"/>
                  <a:gd name="connsiteX46" fmla="*/ 116233 w 437513"/>
                  <a:gd name="connsiteY46" fmla="*/ 297801 h 437513"/>
                  <a:gd name="connsiteX47" fmla="*/ 74961 w 437513"/>
                  <a:gd name="connsiteY47" fmla="*/ 313843 h 437513"/>
                  <a:gd name="connsiteX48" fmla="*/ 49731 w 437513"/>
                  <a:gd name="connsiteY48" fmla="*/ 302322 h 437513"/>
                  <a:gd name="connsiteX49" fmla="*/ 36022 w 437513"/>
                  <a:gd name="connsiteY49" fmla="*/ 288613 h 437513"/>
                  <a:gd name="connsiteX50" fmla="*/ 17646 w 437513"/>
                  <a:gd name="connsiteY50" fmla="*/ 286280 h 437513"/>
                  <a:gd name="connsiteX51" fmla="*/ 10792 w 437513"/>
                  <a:gd name="connsiteY51" fmla="*/ 302322 h 437513"/>
                  <a:gd name="connsiteX52" fmla="*/ 26834 w 437513"/>
                  <a:gd name="connsiteY52" fmla="*/ 309176 h 437513"/>
                  <a:gd name="connsiteX53" fmla="*/ 45210 w 437513"/>
                  <a:gd name="connsiteY53" fmla="*/ 316031 h 437513"/>
                  <a:gd name="connsiteX54" fmla="*/ 68106 w 437513"/>
                  <a:gd name="connsiteY54" fmla="*/ 322885 h 437513"/>
                  <a:gd name="connsiteX55" fmla="*/ 81815 w 437513"/>
                  <a:gd name="connsiteY55" fmla="*/ 322885 h 437513"/>
                  <a:gd name="connsiteX56" fmla="*/ 111566 w 437513"/>
                  <a:gd name="connsiteY56" fmla="*/ 329739 h 437513"/>
                  <a:gd name="connsiteX57" fmla="*/ 111566 w 437513"/>
                  <a:gd name="connsiteY57" fmla="*/ 338927 h 437513"/>
                  <a:gd name="connsiteX58" fmla="*/ 111566 w 437513"/>
                  <a:gd name="connsiteY58" fmla="*/ 352636 h 437513"/>
                  <a:gd name="connsiteX59" fmla="*/ 104711 w 437513"/>
                  <a:gd name="connsiteY59" fmla="*/ 354969 h 437513"/>
                  <a:gd name="connsiteX60" fmla="*/ 91003 w 437513"/>
                  <a:gd name="connsiteY60" fmla="*/ 350448 h 437513"/>
                  <a:gd name="connsiteX61" fmla="*/ 74961 w 437513"/>
                  <a:gd name="connsiteY61" fmla="*/ 336740 h 437513"/>
                  <a:gd name="connsiteX62" fmla="*/ 36022 w 437513"/>
                  <a:gd name="connsiteY62" fmla="*/ 336740 h 437513"/>
                  <a:gd name="connsiteX63" fmla="*/ 13125 w 437513"/>
                  <a:gd name="connsiteY63" fmla="*/ 336740 h 437513"/>
                  <a:gd name="connsiteX64" fmla="*/ 0 w 437513"/>
                  <a:gd name="connsiteY64" fmla="*/ 336885 h 437513"/>
                  <a:gd name="connsiteX65" fmla="*/ 3208 w 437513"/>
                  <a:gd name="connsiteY65" fmla="*/ 341261 h 437513"/>
                  <a:gd name="connsiteX66" fmla="*/ 29168 w 437513"/>
                  <a:gd name="connsiteY66" fmla="*/ 368824 h 437513"/>
                  <a:gd name="connsiteX67" fmla="*/ 76565 w 437513"/>
                  <a:gd name="connsiteY67" fmla="*/ 379470 h 437513"/>
                  <a:gd name="connsiteX68" fmla="*/ 131546 w 437513"/>
                  <a:gd name="connsiteY68" fmla="*/ 374949 h 437513"/>
                  <a:gd name="connsiteX69" fmla="*/ 131546 w 437513"/>
                  <a:gd name="connsiteY69" fmla="*/ 342865 h 437513"/>
                  <a:gd name="connsiteX70" fmla="*/ 180401 w 437513"/>
                  <a:gd name="connsiteY70" fmla="*/ 339802 h 437513"/>
                  <a:gd name="connsiteX71" fmla="*/ 195714 w 437513"/>
                  <a:gd name="connsiteY71" fmla="*/ 355115 h 437513"/>
                  <a:gd name="connsiteX72" fmla="*/ 238445 w 437513"/>
                  <a:gd name="connsiteY72" fmla="*/ 356574 h 437513"/>
                  <a:gd name="connsiteX73" fmla="*/ 250695 w 437513"/>
                  <a:gd name="connsiteY73" fmla="*/ 367220 h 437513"/>
                  <a:gd name="connsiteX74" fmla="*/ 272133 w 437513"/>
                  <a:gd name="connsiteY74" fmla="*/ 387054 h 437513"/>
                  <a:gd name="connsiteX75" fmla="*/ 259883 w 437513"/>
                  <a:gd name="connsiteY75" fmla="*/ 437514 h 437513"/>
                  <a:gd name="connsiteX76" fmla="*/ 276654 w 437513"/>
                  <a:gd name="connsiteY76" fmla="*/ 448160 h 437513"/>
                  <a:gd name="connsiteX77" fmla="*/ 301155 w 437513"/>
                  <a:gd name="connsiteY77" fmla="*/ 449035 h 437513"/>
                  <a:gd name="connsiteX78" fmla="*/ 301301 w 437513"/>
                  <a:gd name="connsiteY78" fmla="*/ 430222 h 437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437513" h="437513">
                    <a:moveTo>
                      <a:pt x="301301" y="430222"/>
                    </a:moveTo>
                    <a:cubicBezTo>
                      <a:pt x="301301" y="424097"/>
                      <a:pt x="289051" y="421034"/>
                      <a:pt x="289051" y="421034"/>
                    </a:cubicBezTo>
                    <a:lnTo>
                      <a:pt x="311947" y="375241"/>
                    </a:lnTo>
                    <a:lnTo>
                      <a:pt x="327260" y="341698"/>
                    </a:lnTo>
                    <a:lnTo>
                      <a:pt x="305822" y="303489"/>
                    </a:lnTo>
                    <a:lnTo>
                      <a:pt x="293571" y="257695"/>
                    </a:lnTo>
                    <a:lnTo>
                      <a:pt x="373053" y="254633"/>
                    </a:lnTo>
                    <a:lnTo>
                      <a:pt x="374512" y="236257"/>
                    </a:lnTo>
                    <a:lnTo>
                      <a:pt x="397408" y="208694"/>
                    </a:lnTo>
                    <a:lnTo>
                      <a:pt x="412721" y="162901"/>
                    </a:lnTo>
                    <a:lnTo>
                      <a:pt x="379178" y="156776"/>
                    </a:lnTo>
                    <a:cubicBezTo>
                      <a:pt x="379178" y="156776"/>
                      <a:pt x="371595" y="143067"/>
                      <a:pt x="369991" y="132275"/>
                    </a:cubicBezTo>
                    <a:cubicBezTo>
                      <a:pt x="368386" y="121483"/>
                      <a:pt x="409659" y="126150"/>
                      <a:pt x="409659" y="126150"/>
                    </a:cubicBezTo>
                    <a:lnTo>
                      <a:pt x="431097" y="65044"/>
                    </a:lnTo>
                    <a:lnTo>
                      <a:pt x="417388" y="49731"/>
                    </a:lnTo>
                    <a:lnTo>
                      <a:pt x="418846" y="31355"/>
                    </a:lnTo>
                    <a:lnTo>
                      <a:pt x="418263" y="29897"/>
                    </a:lnTo>
                    <a:lnTo>
                      <a:pt x="448597" y="13855"/>
                    </a:lnTo>
                    <a:lnTo>
                      <a:pt x="409659" y="34418"/>
                    </a:lnTo>
                    <a:lnTo>
                      <a:pt x="384428" y="0"/>
                    </a:lnTo>
                    <a:lnTo>
                      <a:pt x="333969" y="4521"/>
                    </a:lnTo>
                    <a:lnTo>
                      <a:pt x="297363" y="6854"/>
                    </a:lnTo>
                    <a:lnTo>
                      <a:pt x="285842" y="6854"/>
                    </a:lnTo>
                    <a:lnTo>
                      <a:pt x="256091" y="27417"/>
                    </a:lnTo>
                    <a:lnTo>
                      <a:pt x="226340" y="47981"/>
                    </a:lnTo>
                    <a:lnTo>
                      <a:pt x="226340" y="70877"/>
                    </a:lnTo>
                    <a:lnTo>
                      <a:pt x="242382" y="84586"/>
                    </a:lnTo>
                    <a:lnTo>
                      <a:pt x="260758" y="86919"/>
                    </a:lnTo>
                    <a:lnTo>
                      <a:pt x="265279" y="96107"/>
                    </a:lnTo>
                    <a:lnTo>
                      <a:pt x="260758" y="141900"/>
                    </a:lnTo>
                    <a:lnTo>
                      <a:pt x="258425" y="153421"/>
                    </a:lnTo>
                    <a:lnTo>
                      <a:pt x="198777" y="185506"/>
                    </a:lnTo>
                    <a:lnTo>
                      <a:pt x="187256" y="151088"/>
                    </a:lnTo>
                    <a:lnTo>
                      <a:pt x="196443" y="121337"/>
                    </a:lnTo>
                    <a:lnTo>
                      <a:pt x="207965" y="116816"/>
                    </a:lnTo>
                    <a:cubicBezTo>
                      <a:pt x="207965" y="116816"/>
                      <a:pt x="198777" y="109962"/>
                      <a:pt x="198777" y="98441"/>
                    </a:cubicBezTo>
                    <a:cubicBezTo>
                      <a:pt x="198777" y="86919"/>
                      <a:pt x="194256" y="75544"/>
                      <a:pt x="194256" y="75544"/>
                    </a:cubicBezTo>
                    <a:lnTo>
                      <a:pt x="169026" y="75544"/>
                    </a:lnTo>
                    <a:lnTo>
                      <a:pt x="157505" y="114483"/>
                    </a:lnTo>
                    <a:lnTo>
                      <a:pt x="150650" y="162609"/>
                    </a:lnTo>
                    <a:lnTo>
                      <a:pt x="141463" y="192360"/>
                    </a:lnTo>
                    <a:cubicBezTo>
                      <a:pt x="141463" y="192360"/>
                      <a:pt x="125420" y="231299"/>
                      <a:pt x="113899" y="233632"/>
                    </a:cubicBezTo>
                    <a:cubicBezTo>
                      <a:pt x="102378" y="235966"/>
                      <a:pt x="84148" y="238153"/>
                      <a:pt x="84148" y="238153"/>
                    </a:cubicBezTo>
                    <a:lnTo>
                      <a:pt x="93336" y="249674"/>
                    </a:lnTo>
                    <a:lnTo>
                      <a:pt x="123087" y="270238"/>
                    </a:lnTo>
                    <a:cubicBezTo>
                      <a:pt x="123087" y="270238"/>
                      <a:pt x="129941" y="272571"/>
                      <a:pt x="129941" y="279425"/>
                    </a:cubicBezTo>
                    <a:cubicBezTo>
                      <a:pt x="129941" y="286280"/>
                      <a:pt x="125420" y="295467"/>
                      <a:pt x="116233" y="297801"/>
                    </a:cubicBezTo>
                    <a:cubicBezTo>
                      <a:pt x="107045" y="300134"/>
                      <a:pt x="74961" y="313843"/>
                      <a:pt x="74961" y="313843"/>
                    </a:cubicBezTo>
                    <a:lnTo>
                      <a:pt x="49731" y="302322"/>
                    </a:lnTo>
                    <a:lnTo>
                      <a:pt x="36022" y="288613"/>
                    </a:lnTo>
                    <a:cubicBezTo>
                      <a:pt x="36022" y="288613"/>
                      <a:pt x="24501" y="277092"/>
                      <a:pt x="17646" y="286280"/>
                    </a:cubicBezTo>
                    <a:cubicBezTo>
                      <a:pt x="10792" y="295467"/>
                      <a:pt x="10792" y="302322"/>
                      <a:pt x="10792" y="302322"/>
                    </a:cubicBezTo>
                    <a:lnTo>
                      <a:pt x="26834" y="309176"/>
                    </a:lnTo>
                    <a:lnTo>
                      <a:pt x="45210" y="316031"/>
                    </a:lnTo>
                    <a:lnTo>
                      <a:pt x="68106" y="322885"/>
                    </a:lnTo>
                    <a:lnTo>
                      <a:pt x="81815" y="322885"/>
                    </a:lnTo>
                    <a:lnTo>
                      <a:pt x="111566" y="329739"/>
                    </a:lnTo>
                    <a:cubicBezTo>
                      <a:pt x="111566" y="329739"/>
                      <a:pt x="111566" y="332073"/>
                      <a:pt x="111566" y="338927"/>
                    </a:cubicBezTo>
                    <a:cubicBezTo>
                      <a:pt x="111566" y="345781"/>
                      <a:pt x="118420" y="350448"/>
                      <a:pt x="111566" y="352636"/>
                    </a:cubicBezTo>
                    <a:cubicBezTo>
                      <a:pt x="104711" y="354969"/>
                      <a:pt x="104711" y="354969"/>
                      <a:pt x="104711" y="354969"/>
                    </a:cubicBezTo>
                    <a:lnTo>
                      <a:pt x="91003" y="350448"/>
                    </a:lnTo>
                    <a:cubicBezTo>
                      <a:pt x="91003" y="350448"/>
                      <a:pt x="91003" y="336740"/>
                      <a:pt x="74961" y="336740"/>
                    </a:cubicBezTo>
                    <a:cubicBezTo>
                      <a:pt x="58918" y="336740"/>
                      <a:pt x="42876" y="336740"/>
                      <a:pt x="36022" y="336740"/>
                    </a:cubicBezTo>
                    <a:cubicBezTo>
                      <a:pt x="29168" y="336740"/>
                      <a:pt x="13125" y="336740"/>
                      <a:pt x="13125" y="336740"/>
                    </a:cubicBezTo>
                    <a:cubicBezTo>
                      <a:pt x="13125" y="336740"/>
                      <a:pt x="15313" y="341115"/>
                      <a:pt x="0" y="336885"/>
                    </a:cubicBezTo>
                    <a:lnTo>
                      <a:pt x="3208" y="341261"/>
                    </a:lnTo>
                    <a:lnTo>
                      <a:pt x="29168" y="368824"/>
                    </a:lnTo>
                    <a:lnTo>
                      <a:pt x="76565" y="379470"/>
                    </a:lnTo>
                    <a:lnTo>
                      <a:pt x="131546" y="374949"/>
                    </a:lnTo>
                    <a:lnTo>
                      <a:pt x="131546" y="342865"/>
                    </a:lnTo>
                    <a:lnTo>
                      <a:pt x="180401" y="339802"/>
                    </a:lnTo>
                    <a:lnTo>
                      <a:pt x="195714" y="355115"/>
                    </a:lnTo>
                    <a:lnTo>
                      <a:pt x="238445" y="356574"/>
                    </a:lnTo>
                    <a:lnTo>
                      <a:pt x="250695" y="367220"/>
                    </a:lnTo>
                    <a:lnTo>
                      <a:pt x="272133" y="387054"/>
                    </a:lnTo>
                    <a:lnTo>
                      <a:pt x="259883" y="437514"/>
                    </a:lnTo>
                    <a:lnTo>
                      <a:pt x="276654" y="448160"/>
                    </a:lnTo>
                    <a:lnTo>
                      <a:pt x="301155" y="449035"/>
                    </a:lnTo>
                    <a:cubicBezTo>
                      <a:pt x="301301" y="444076"/>
                      <a:pt x="301301" y="434451"/>
                      <a:pt x="301301" y="430222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grpSp>
            <p:nvGrpSpPr>
              <p:cNvPr id="128" name="Graphic 1">
                <a:extLst>
                  <a:ext uri="{FF2B5EF4-FFF2-40B4-BE49-F238E27FC236}">
                    <a16:creationId xmlns:a16="http://schemas.microsoft.com/office/drawing/2014/main" id="{0E97C15F-8686-7029-CB72-7C664D5BC73C}"/>
                  </a:ext>
                </a:extLst>
              </p:cNvPr>
              <p:cNvGrpSpPr/>
              <p:nvPr/>
            </p:nvGrpSpPr>
            <p:grpSpPr>
              <a:xfrm>
                <a:off x="7746278" y="3622102"/>
                <a:ext cx="422930" cy="320843"/>
                <a:chOff x="7746278" y="3622102"/>
                <a:chExt cx="422930" cy="320843"/>
              </a:xfrm>
              <a:grpFill/>
            </p:grpSpPr>
            <p:sp>
              <p:nvSpPr>
                <p:cNvPr id="183" name="Freeform: Shape 701">
                  <a:extLst>
                    <a:ext uri="{FF2B5EF4-FFF2-40B4-BE49-F238E27FC236}">
                      <a16:creationId xmlns:a16="http://schemas.microsoft.com/office/drawing/2014/main" id="{FD0CC682-2299-5283-BDD9-112B5BB16E03}"/>
                    </a:ext>
                  </a:extLst>
                </p:cNvPr>
                <p:cNvSpPr/>
                <p:nvPr/>
              </p:nvSpPr>
              <p:spPr>
                <a:xfrm>
                  <a:off x="7839906" y="3622467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84" name="Freeform: Shape 702">
                  <a:extLst>
                    <a:ext uri="{FF2B5EF4-FFF2-40B4-BE49-F238E27FC236}">
                      <a16:creationId xmlns:a16="http://schemas.microsoft.com/office/drawing/2014/main" id="{204AAA1A-8E3D-FCD1-68C3-8978D59FC588}"/>
                    </a:ext>
                  </a:extLst>
                </p:cNvPr>
                <p:cNvSpPr/>
                <p:nvPr/>
              </p:nvSpPr>
              <p:spPr>
                <a:xfrm>
                  <a:off x="7746278" y="3622102"/>
                  <a:ext cx="422930" cy="320843"/>
                </a:xfrm>
                <a:custGeom>
                  <a:avLst/>
                  <a:gdLst>
                    <a:gd name="connsiteX0" fmla="*/ 435909 w 422929"/>
                    <a:gd name="connsiteY0" fmla="*/ 284311 h 320843"/>
                    <a:gd name="connsiteX1" fmla="*/ 409950 w 422929"/>
                    <a:gd name="connsiteY1" fmla="*/ 267540 h 320843"/>
                    <a:gd name="connsiteX2" fmla="*/ 397700 w 422929"/>
                    <a:gd name="connsiteY2" fmla="*/ 227872 h 320843"/>
                    <a:gd name="connsiteX3" fmla="*/ 426722 w 422929"/>
                    <a:gd name="connsiteY3" fmla="*/ 201913 h 320843"/>
                    <a:gd name="connsiteX4" fmla="*/ 431242 w 422929"/>
                    <a:gd name="connsiteY4" fmla="*/ 192725 h 320843"/>
                    <a:gd name="connsiteX5" fmla="*/ 409804 w 422929"/>
                    <a:gd name="connsiteY5" fmla="*/ 180475 h 320843"/>
                    <a:gd name="connsiteX6" fmla="*/ 399158 w 422929"/>
                    <a:gd name="connsiteY6" fmla="*/ 162099 h 320843"/>
                    <a:gd name="connsiteX7" fmla="*/ 393033 w 422929"/>
                    <a:gd name="connsiteY7" fmla="*/ 136140 h 320843"/>
                    <a:gd name="connsiteX8" fmla="*/ 394491 w 422929"/>
                    <a:gd name="connsiteY8" fmla="*/ 116306 h 320843"/>
                    <a:gd name="connsiteX9" fmla="*/ 394491 w 422929"/>
                    <a:gd name="connsiteY9" fmla="*/ 112660 h 320843"/>
                    <a:gd name="connsiteX10" fmla="*/ 369991 w 422929"/>
                    <a:gd name="connsiteY10" fmla="*/ 111785 h 320843"/>
                    <a:gd name="connsiteX11" fmla="*/ 353219 w 422929"/>
                    <a:gd name="connsiteY11" fmla="*/ 101139 h 320843"/>
                    <a:gd name="connsiteX12" fmla="*/ 365470 w 422929"/>
                    <a:gd name="connsiteY12" fmla="*/ 50679 h 320843"/>
                    <a:gd name="connsiteX13" fmla="*/ 344031 w 422929"/>
                    <a:gd name="connsiteY13" fmla="*/ 30845 h 320843"/>
                    <a:gd name="connsiteX14" fmla="*/ 331781 w 422929"/>
                    <a:gd name="connsiteY14" fmla="*/ 20199 h 320843"/>
                    <a:gd name="connsiteX15" fmla="*/ 289051 w 422929"/>
                    <a:gd name="connsiteY15" fmla="*/ 18740 h 320843"/>
                    <a:gd name="connsiteX16" fmla="*/ 273738 w 422929"/>
                    <a:gd name="connsiteY16" fmla="*/ 3428 h 320843"/>
                    <a:gd name="connsiteX17" fmla="*/ 224882 w 422929"/>
                    <a:gd name="connsiteY17" fmla="*/ 6490 h 320843"/>
                    <a:gd name="connsiteX18" fmla="*/ 224882 w 422929"/>
                    <a:gd name="connsiteY18" fmla="*/ 38574 h 320843"/>
                    <a:gd name="connsiteX19" fmla="*/ 169901 w 422929"/>
                    <a:gd name="connsiteY19" fmla="*/ 43096 h 320843"/>
                    <a:gd name="connsiteX20" fmla="*/ 122504 w 422929"/>
                    <a:gd name="connsiteY20" fmla="*/ 32449 h 320843"/>
                    <a:gd name="connsiteX21" fmla="*/ 96545 w 422929"/>
                    <a:gd name="connsiteY21" fmla="*/ 4886 h 320843"/>
                    <a:gd name="connsiteX22" fmla="*/ 93336 w 422929"/>
                    <a:gd name="connsiteY22" fmla="*/ 511 h 320843"/>
                    <a:gd name="connsiteX23" fmla="*/ 92753 w 422929"/>
                    <a:gd name="connsiteY23" fmla="*/ 365 h 320843"/>
                    <a:gd name="connsiteX24" fmla="*/ 12542 w 422929"/>
                    <a:gd name="connsiteY24" fmla="*/ 36970 h 320843"/>
                    <a:gd name="connsiteX25" fmla="*/ 0 w 422929"/>
                    <a:gd name="connsiteY25" fmla="*/ 41929 h 320843"/>
                    <a:gd name="connsiteX26" fmla="*/ 20126 w 422929"/>
                    <a:gd name="connsiteY26" fmla="*/ 98222 h 320843"/>
                    <a:gd name="connsiteX27" fmla="*/ 56731 w 422929"/>
                    <a:gd name="connsiteY27" fmla="*/ 104347 h 320843"/>
                    <a:gd name="connsiteX28" fmla="*/ 73502 w 422929"/>
                    <a:gd name="connsiteY28" fmla="*/ 150140 h 320843"/>
                    <a:gd name="connsiteX29" fmla="*/ 165234 w 422929"/>
                    <a:gd name="connsiteY29" fmla="*/ 179162 h 320843"/>
                    <a:gd name="connsiteX30" fmla="*/ 185068 w 422929"/>
                    <a:gd name="connsiteY30" fmla="*/ 244789 h 320843"/>
                    <a:gd name="connsiteX31" fmla="*/ 211027 w 422929"/>
                    <a:gd name="connsiteY31" fmla="*/ 250914 h 320843"/>
                    <a:gd name="connsiteX32" fmla="*/ 255362 w 422929"/>
                    <a:gd name="connsiteY32" fmla="*/ 223351 h 320843"/>
                    <a:gd name="connsiteX33" fmla="*/ 258425 w 422929"/>
                    <a:gd name="connsiteY33" fmla="*/ 267686 h 320843"/>
                    <a:gd name="connsiteX34" fmla="*/ 310343 w 422929"/>
                    <a:gd name="connsiteY34" fmla="*/ 304291 h 320843"/>
                    <a:gd name="connsiteX35" fmla="*/ 360803 w 422929"/>
                    <a:gd name="connsiteY35" fmla="*/ 324125 h 320843"/>
                    <a:gd name="connsiteX36" fmla="*/ 410388 w 422929"/>
                    <a:gd name="connsiteY36" fmla="*/ 325292 h 320843"/>
                    <a:gd name="connsiteX37" fmla="*/ 435909 w 422929"/>
                    <a:gd name="connsiteY37" fmla="*/ 284311 h 320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22929" h="320843">
                      <a:moveTo>
                        <a:pt x="435909" y="284311"/>
                      </a:moveTo>
                      <a:lnTo>
                        <a:pt x="409950" y="267540"/>
                      </a:lnTo>
                      <a:lnTo>
                        <a:pt x="397700" y="227872"/>
                      </a:lnTo>
                      <a:lnTo>
                        <a:pt x="426722" y="201913"/>
                      </a:lnTo>
                      <a:lnTo>
                        <a:pt x="431242" y="192725"/>
                      </a:lnTo>
                      <a:cubicBezTo>
                        <a:pt x="431242" y="192725"/>
                        <a:pt x="414471" y="182079"/>
                        <a:pt x="409804" y="180475"/>
                      </a:cubicBezTo>
                      <a:cubicBezTo>
                        <a:pt x="405283" y="179017"/>
                        <a:pt x="399158" y="162099"/>
                        <a:pt x="399158" y="162099"/>
                      </a:cubicBezTo>
                      <a:cubicBezTo>
                        <a:pt x="399158" y="162099"/>
                        <a:pt x="400617" y="139203"/>
                        <a:pt x="393033" y="136140"/>
                      </a:cubicBezTo>
                      <a:cubicBezTo>
                        <a:pt x="385449" y="133077"/>
                        <a:pt x="394491" y="116306"/>
                        <a:pt x="394491" y="116306"/>
                      </a:cubicBezTo>
                      <a:cubicBezTo>
                        <a:pt x="394491" y="116306"/>
                        <a:pt x="394491" y="114847"/>
                        <a:pt x="394491" y="112660"/>
                      </a:cubicBezTo>
                      <a:lnTo>
                        <a:pt x="369991" y="111785"/>
                      </a:lnTo>
                      <a:lnTo>
                        <a:pt x="353219" y="101139"/>
                      </a:lnTo>
                      <a:lnTo>
                        <a:pt x="365470" y="50679"/>
                      </a:lnTo>
                      <a:lnTo>
                        <a:pt x="344031" y="30845"/>
                      </a:lnTo>
                      <a:lnTo>
                        <a:pt x="331781" y="20199"/>
                      </a:lnTo>
                      <a:lnTo>
                        <a:pt x="289051" y="18740"/>
                      </a:lnTo>
                      <a:lnTo>
                        <a:pt x="273738" y="3428"/>
                      </a:lnTo>
                      <a:lnTo>
                        <a:pt x="224882" y="6490"/>
                      </a:lnTo>
                      <a:lnTo>
                        <a:pt x="224882" y="38574"/>
                      </a:lnTo>
                      <a:lnTo>
                        <a:pt x="169901" y="43096"/>
                      </a:lnTo>
                      <a:lnTo>
                        <a:pt x="122504" y="32449"/>
                      </a:lnTo>
                      <a:lnTo>
                        <a:pt x="96545" y="4886"/>
                      </a:lnTo>
                      <a:lnTo>
                        <a:pt x="93336" y="511"/>
                      </a:lnTo>
                      <a:cubicBezTo>
                        <a:pt x="93044" y="511"/>
                        <a:pt x="92899" y="365"/>
                        <a:pt x="92753" y="365"/>
                      </a:cubicBezTo>
                      <a:cubicBezTo>
                        <a:pt x="76711" y="-4156"/>
                        <a:pt x="21730" y="34783"/>
                        <a:pt x="12542" y="36970"/>
                      </a:cubicBezTo>
                      <a:cubicBezTo>
                        <a:pt x="10209" y="37554"/>
                        <a:pt x="5688" y="39450"/>
                        <a:pt x="0" y="41929"/>
                      </a:cubicBezTo>
                      <a:lnTo>
                        <a:pt x="20126" y="98222"/>
                      </a:lnTo>
                      <a:lnTo>
                        <a:pt x="56731" y="104347"/>
                      </a:lnTo>
                      <a:lnTo>
                        <a:pt x="73502" y="150140"/>
                      </a:lnTo>
                      <a:lnTo>
                        <a:pt x="165234" y="179162"/>
                      </a:lnTo>
                      <a:lnTo>
                        <a:pt x="185068" y="244789"/>
                      </a:lnTo>
                      <a:lnTo>
                        <a:pt x="211027" y="250914"/>
                      </a:lnTo>
                      <a:lnTo>
                        <a:pt x="255362" y="223351"/>
                      </a:lnTo>
                      <a:lnTo>
                        <a:pt x="258425" y="267686"/>
                      </a:lnTo>
                      <a:cubicBezTo>
                        <a:pt x="258425" y="267686"/>
                        <a:pt x="296634" y="299770"/>
                        <a:pt x="310343" y="304291"/>
                      </a:cubicBezTo>
                      <a:cubicBezTo>
                        <a:pt x="324052" y="308812"/>
                        <a:pt x="324052" y="322666"/>
                        <a:pt x="360803" y="324125"/>
                      </a:cubicBezTo>
                      <a:cubicBezTo>
                        <a:pt x="373782" y="324708"/>
                        <a:pt x="392158" y="325000"/>
                        <a:pt x="410388" y="325292"/>
                      </a:cubicBezTo>
                      <a:lnTo>
                        <a:pt x="435909" y="284311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</p:grpSp>
          <p:sp>
            <p:nvSpPr>
              <p:cNvPr id="129" name="Freeform: Shape 703">
                <a:extLst>
                  <a:ext uri="{FF2B5EF4-FFF2-40B4-BE49-F238E27FC236}">
                    <a16:creationId xmlns:a16="http://schemas.microsoft.com/office/drawing/2014/main" id="{BCFA8120-0DE2-4BBE-76E2-5BE63FE345D4}"/>
                  </a:ext>
                </a:extLst>
              </p:cNvPr>
              <p:cNvSpPr/>
              <p:nvPr/>
            </p:nvSpPr>
            <p:spPr>
              <a:xfrm>
                <a:off x="8431862" y="4835692"/>
                <a:ext cx="14584" cy="14584"/>
              </a:xfrm>
              <a:custGeom>
                <a:avLst/>
                <a:gdLst>
                  <a:gd name="connsiteX0" fmla="*/ 1750 w 0"/>
                  <a:gd name="connsiteY0" fmla="*/ 0 h 0"/>
                  <a:gd name="connsiteX1" fmla="*/ 0 w 0"/>
                  <a:gd name="connsiteY1" fmla="*/ 2625 h 0"/>
                  <a:gd name="connsiteX2" fmla="*/ 1750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1750" y="0"/>
                    </a:moveTo>
                    <a:cubicBezTo>
                      <a:pt x="1167" y="875"/>
                      <a:pt x="583" y="1750"/>
                      <a:pt x="0" y="2625"/>
                    </a:cubicBezTo>
                    <a:cubicBezTo>
                      <a:pt x="583" y="1750"/>
                      <a:pt x="1167" y="875"/>
                      <a:pt x="1750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30" name="Freeform: Shape 704">
                <a:extLst>
                  <a:ext uri="{FF2B5EF4-FFF2-40B4-BE49-F238E27FC236}">
                    <a16:creationId xmlns:a16="http://schemas.microsoft.com/office/drawing/2014/main" id="{E72514CA-363A-F155-F47A-A8FE564ACAA0}"/>
                  </a:ext>
                </a:extLst>
              </p:cNvPr>
              <p:cNvSpPr/>
              <p:nvPr/>
            </p:nvSpPr>
            <p:spPr>
              <a:xfrm>
                <a:off x="8421508" y="4854651"/>
                <a:ext cx="14584" cy="14584"/>
              </a:xfrm>
              <a:custGeom>
                <a:avLst/>
                <a:gdLst>
                  <a:gd name="connsiteX0" fmla="*/ 146 w 0"/>
                  <a:gd name="connsiteY0" fmla="*/ 0 h 0"/>
                  <a:gd name="connsiteX1" fmla="*/ 0 w 0"/>
                  <a:gd name="connsiteY1" fmla="*/ 292 h 0"/>
                  <a:gd name="connsiteX2" fmla="*/ 146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146" y="0"/>
                    </a:moveTo>
                    <a:cubicBezTo>
                      <a:pt x="0" y="146"/>
                      <a:pt x="0" y="146"/>
                      <a:pt x="0" y="292"/>
                    </a:cubicBezTo>
                    <a:cubicBezTo>
                      <a:pt x="0" y="292"/>
                      <a:pt x="0" y="146"/>
                      <a:pt x="146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31" name="Freeform: Shape 705">
                <a:extLst>
                  <a:ext uri="{FF2B5EF4-FFF2-40B4-BE49-F238E27FC236}">
                    <a16:creationId xmlns:a16="http://schemas.microsoft.com/office/drawing/2014/main" id="{5BBF865D-470C-7ED7-7FBC-8F459B881E61}"/>
                  </a:ext>
                </a:extLst>
              </p:cNvPr>
              <p:cNvSpPr/>
              <p:nvPr/>
            </p:nvSpPr>
            <p:spPr>
              <a:xfrm>
                <a:off x="8422820" y="4851151"/>
                <a:ext cx="14584" cy="14584"/>
              </a:xfrm>
              <a:custGeom>
                <a:avLst/>
                <a:gdLst>
                  <a:gd name="connsiteX0" fmla="*/ 875 w 0"/>
                  <a:gd name="connsiteY0" fmla="*/ 0 h 0"/>
                  <a:gd name="connsiteX1" fmla="*/ 0 w 0"/>
                  <a:gd name="connsiteY1" fmla="*/ 1312 h 0"/>
                  <a:gd name="connsiteX2" fmla="*/ 875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875" y="0"/>
                    </a:moveTo>
                    <a:cubicBezTo>
                      <a:pt x="583" y="437"/>
                      <a:pt x="292" y="1021"/>
                      <a:pt x="0" y="1312"/>
                    </a:cubicBezTo>
                    <a:cubicBezTo>
                      <a:pt x="292" y="875"/>
                      <a:pt x="583" y="437"/>
                      <a:pt x="875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32" name="Freeform: Shape 706">
                <a:extLst>
                  <a:ext uri="{FF2B5EF4-FFF2-40B4-BE49-F238E27FC236}">
                    <a16:creationId xmlns:a16="http://schemas.microsoft.com/office/drawing/2014/main" id="{5538F4E6-9F09-E615-F9EA-501EBCCE9F03}"/>
                  </a:ext>
                </a:extLst>
              </p:cNvPr>
              <p:cNvSpPr/>
              <p:nvPr/>
            </p:nvSpPr>
            <p:spPr>
              <a:xfrm>
                <a:off x="8434487" y="4833067"/>
                <a:ext cx="14584" cy="14584"/>
              </a:xfrm>
              <a:custGeom>
                <a:avLst/>
                <a:gdLst>
                  <a:gd name="connsiteX0" fmla="*/ 0 w 0"/>
                  <a:gd name="connsiteY0" fmla="*/ 1458 h 0"/>
                  <a:gd name="connsiteX1" fmla="*/ 1021 w 0"/>
                  <a:gd name="connsiteY1" fmla="*/ 0 h 0"/>
                  <a:gd name="connsiteX2" fmla="*/ 1021 w 0"/>
                  <a:gd name="connsiteY2" fmla="*/ 0 h 0"/>
                  <a:gd name="connsiteX3" fmla="*/ 0 w 0"/>
                  <a:gd name="connsiteY3" fmla="*/ 1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1458"/>
                    </a:moveTo>
                    <a:cubicBezTo>
                      <a:pt x="292" y="1021"/>
                      <a:pt x="729" y="437"/>
                      <a:pt x="1021" y="0"/>
                    </a:cubicBezTo>
                    <a:lnTo>
                      <a:pt x="1021" y="0"/>
                    </a:lnTo>
                    <a:cubicBezTo>
                      <a:pt x="729" y="437"/>
                      <a:pt x="292" y="875"/>
                      <a:pt x="0" y="1458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33" name="Freeform: Shape 707">
                <a:extLst>
                  <a:ext uri="{FF2B5EF4-FFF2-40B4-BE49-F238E27FC236}">
                    <a16:creationId xmlns:a16="http://schemas.microsoft.com/office/drawing/2014/main" id="{6072255C-E16D-4E64-42E4-708FE88008AA}"/>
                  </a:ext>
                </a:extLst>
              </p:cNvPr>
              <p:cNvSpPr/>
              <p:nvPr/>
            </p:nvSpPr>
            <p:spPr>
              <a:xfrm>
                <a:off x="8422091" y="4853338"/>
                <a:ext cx="14584" cy="14584"/>
              </a:xfrm>
              <a:custGeom>
                <a:avLst/>
                <a:gdLst>
                  <a:gd name="connsiteX0" fmla="*/ 292 w 0"/>
                  <a:gd name="connsiteY0" fmla="*/ 0 h 0"/>
                  <a:gd name="connsiteX1" fmla="*/ 0 w 0"/>
                  <a:gd name="connsiteY1" fmla="*/ 583 h 0"/>
                  <a:gd name="connsiteX2" fmla="*/ 292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292" y="0"/>
                    </a:moveTo>
                    <a:cubicBezTo>
                      <a:pt x="146" y="292"/>
                      <a:pt x="0" y="437"/>
                      <a:pt x="0" y="583"/>
                    </a:cubicBezTo>
                    <a:cubicBezTo>
                      <a:pt x="146" y="437"/>
                      <a:pt x="146" y="146"/>
                      <a:pt x="292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34" name="Freeform: Shape 708">
                <a:extLst>
                  <a:ext uri="{FF2B5EF4-FFF2-40B4-BE49-F238E27FC236}">
                    <a16:creationId xmlns:a16="http://schemas.microsoft.com/office/drawing/2014/main" id="{52E7ED42-837C-6531-BBDD-BEAC10677812}"/>
                  </a:ext>
                </a:extLst>
              </p:cNvPr>
              <p:cNvSpPr/>
              <p:nvPr/>
            </p:nvSpPr>
            <p:spPr>
              <a:xfrm>
                <a:off x="8427779" y="4842692"/>
                <a:ext cx="14584" cy="14584"/>
              </a:xfrm>
              <a:custGeom>
                <a:avLst/>
                <a:gdLst>
                  <a:gd name="connsiteX0" fmla="*/ 1167 w 0"/>
                  <a:gd name="connsiteY0" fmla="*/ 0 h 0"/>
                  <a:gd name="connsiteX1" fmla="*/ 0 w 0"/>
                  <a:gd name="connsiteY1" fmla="*/ 1750 h 0"/>
                  <a:gd name="connsiteX2" fmla="*/ 1167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1167" y="0"/>
                    </a:moveTo>
                    <a:cubicBezTo>
                      <a:pt x="729" y="583"/>
                      <a:pt x="437" y="1167"/>
                      <a:pt x="0" y="1750"/>
                    </a:cubicBezTo>
                    <a:cubicBezTo>
                      <a:pt x="437" y="1167"/>
                      <a:pt x="729" y="583"/>
                      <a:pt x="1167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35" name="Freeform: Shape 709">
                <a:extLst>
                  <a:ext uri="{FF2B5EF4-FFF2-40B4-BE49-F238E27FC236}">
                    <a16:creationId xmlns:a16="http://schemas.microsoft.com/office/drawing/2014/main" id="{86095273-31AF-4716-814F-7DC67F998B7A}"/>
                  </a:ext>
                </a:extLst>
              </p:cNvPr>
              <p:cNvSpPr/>
              <p:nvPr/>
            </p:nvSpPr>
            <p:spPr>
              <a:xfrm>
                <a:off x="8429237" y="4839192"/>
                <a:ext cx="14584" cy="14584"/>
              </a:xfrm>
              <a:custGeom>
                <a:avLst/>
                <a:gdLst>
                  <a:gd name="connsiteX0" fmla="*/ 2042 w 0"/>
                  <a:gd name="connsiteY0" fmla="*/ 0 h 0"/>
                  <a:gd name="connsiteX1" fmla="*/ 0 w 0"/>
                  <a:gd name="connsiteY1" fmla="*/ 3062 h 0"/>
                  <a:gd name="connsiteX2" fmla="*/ 2042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2042" y="0"/>
                    </a:moveTo>
                    <a:cubicBezTo>
                      <a:pt x="1312" y="1021"/>
                      <a:pt x="729" y="2041"/>
                      <a:pt x="0" y="3062"/>
                    </a:cubicBezTo>
                    <a:cubicBezTo>
                      <a:pt x="583" y="2041"/>
                      <a:pt x="1312" y="1021"/>
                      <a:pt x="2042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36" name="Freeform: Shape 710">
                <a:extLst>
                  <a:ext uri="{FF2B5EF4-FFF2-40B4-BE49-F238E27FC236}">
                    <a16:creationId xmlns:a16="http://schemas.microsoft.com/office/drawing/2014/main" id="{D6FDD5B1-797A-E8D4-9F0E-A521F25FB689}"/>
                  </a:ext>
                </a:extLst>
              </p:cNvPr>
              <p:cNvSpPr/>
              <p:nvPr/>
            </p:nvSpPr>
            <p:spPr>
              <a:xfrm>
                <a:off x="8425737" y="4844588"/>
                <a:ext cx="14584" cy="14584"/>
              </a:xfrm>
              <a:custGeom>
                <a:avLst/>
                <a:gdLst>
                  <a:gd name="connsiteX0" fmla="*/ 1896 w 0"/>
                  <a:gd name="connsiteY0" fmla="*/ 0 h 0"/>
                  <a:gd name="connsiteX1" fmla="*/ 0 w 0"/>
                  <a:gd name="connsiteY1" fmla="*/ 3062 h 0"/>
                  <a:gd name="connsiteX2" fmla="*/ 1896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1896" y="0"/>
                    </a:moveTo>
                    <a:cubicBezTo>
                      <a:pt x="1167" y="1021"/>
                      <a:pt x="583" y="2187"/>
                      <a:pt x="0" y="3062"/>
                    </a:cubicBezTo>
                    <a:cubicBezTo>
                      <a:pt x="583" y="2187"/>
                      <a:pt x="1312" y="1167"/>
                      <a:pt x="1896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37" name="Freeform: Shape 711">
                <a:extLst>
                  <a:ext uri="{FF2B5EF4-FFF2-40B4-BE49-F238E27FC236}">
                    <a16:creationId xmlns:a16="http://schemas.microsoft.com/office/drawing/2014/main" id="{E0AF20BF-E14F-0DC6-5602-045DD3436E0B}"/>
                  </a:ext>
                </a:extLst>
              </p:cNvPr>
              <p:cNvSpPr/>
              <p:nvPr/>
            </p:nvSpPr>
            <p:spPr>
              <a:xfrm>
                <a:off x="8424133" y="4848234"/>
                <a:ext cx="14584" cy="14584"/>
              </a:xfrm>
              <a:custGeom>
                <a:avLst/>
                <a:gdLst>
                  <a:gd name="connsiteX0" fmla="*/ 1312 w 0"/>
                  <a:gd name="connsiteY0" fmla="*/ 0 h 0"/>
                  <a:gd name="connsiteX1" fmla="*/ 0 w 0"/>
                  <a:gd name="connsiteY1" fmla="*/ 2333 h 0"/>
                  <a:gd name="connsiteX2" fmla="*/ 1312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1312" y="0"/>
                    </a:moveTo>
                    <a:cubicBezTo>
                      <a:pt x="875" y="875"/>
                      <a:pt x="292" y="1604"/>
                      <a:pt x="0" y="2333"/>
                    </a:cubicBezTo>
                    <a:cubicBezTo>
                      <a:pt x="292" y="1604"/>
                      <a:pt x="875" y="875"/>
                      <a:pt x="1312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38" name="Freeform: Shape 712">
                <a:extLst>
                  <a:ext uri="{FF2B5EF4-FFF2-40B4-BE49-F238E27FC236}">
                    <a16:creationId xmlns:a16="http://schemas.microsoft.com/office/drawing/2014/main" id="{D79EC9AA-1AF7-7CD1-1C1E-497932BBFCD1}"/>
                  </a:ext>
                </a:extLst>
              </p:cNvPr>
              <p:cNvSpPr/>
              <p:nvPr/>
            </p:nvSpPr>
            <p:spPr>
              <a:xfrm>
                <a:off x="8418591" y="4518640"/>
                <a:ext cx="14584" cy="145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729 w 0"/>
                  <a:gd name="connsiteY1" fmla="*/ 437 h 0"/>
                  <a:gd name="connsiteX2" fmla="*/ 0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292" y="146"/>
                      <a:pt x="729" y="437"/>
                    </a:cubicBezTo>
                    <a:cubicBezTo>
                      <a:pt x="292" y="146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39" name="Freeform: Shape 713">
                <a:extLst>
                  <a:ext uri="{FF2B5EF4-FFF2-40B4-BE49-F238E27FC236}">
                    <a16:creationId xmlns:a16="http://schemas.microsoft.com/office/drawing/2014/main" id="{2E9C7590-3376-F26C-BACF-1D99861B644E}"/>
                  </a:ext>
                </a:extLst>
              </p:cNvPr>
              <p:cNvSpPr/>
              <p:nvPr/>
            </p:nvSpPr>
            <p:spPr>
              <a:xfrm>
                <a:off x="8421654" y="4520390"/>
                <a:ext cx="14584" cy="145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875 w 0"/>
                  <a:gd name="connsiteY1" fmla="*/ 437 h 0"/>
                  <a:gd name="connsiteX2" fmla="*/ 0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292" y="146"/>
                      <a:pt x="583" y="292"/>
                      <a:pt x="875" y="437"/>
                    </a:cubicBezTo>
                    <a:cubicBezTo>
                      <a:pt x="583" y="437"/>
                      <a:pt x="292" y="146"/>
                      <a:pt x="0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40" name="Freeform: Shape 714">
                <a:extLst>
                  <a:ext uri="{FF2B5EF4-FFF2-40B4-BE49-F238E27FC236}">
                    <a16:creationId xmlns:a16="http://schemas.microsoft.com/office/drawing/2014/main" id="{C2ACBBB9-598C-9351-EB6A-2CD640A24513}"/>
                  </a:ext>
                </a:extLst>
              </p:cNvPr>
              <p:cNvSpPr/>
              <p:nvPr/>
            </p:nvSpPr>
            <p:spPr>
              <a:xfrm>
                <a:off x="8420195" y="4519515"/>
                <a:ext cx="14584" cy="145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437 w 0"/>
                  <a:gd name="connsiteY1" fmla="*/ 292 h 0"/>
                  <a:gd name="connsiteX2" fmla="*/ 0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146" y="146"/>
                      <a:pt x="292" y="146"/>
                      <a:pt x="437" y="292"/>
                    </a:cubicBezTo>
                    <a:cubicBezTo>
                      <a:pt x="146" y="146"/>
                      <a:pt x="0" y="146"/>
                      <a:pt x="0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grpSp>
            <p:nvGrpSpPr>
              <p:cNvPr id="141" name="Graphic 1">
                <a:extLst>
                  <a:ext uri="{FF2B5EF4-FFF2-40B4-BE49-F238E27FC236}">
                    <a16:creationId xmlns:a16="http://schemas.microsoft.com/office/drawing/2014/main" id="{FED4CC44-99E2-D3F3-6CF6-DE29D93755CA}"/>
                  </a:ext>
                </a:extLst>
              </p:cNvPr>
              <p:cNvGrpSpPr/>
              <p:nvPr/>
            </p:nvGrpSpPr>
            <p:grpSpPr>
              <a:xfrm>
                <a:off x="6865272" y="3651634"/>
                <a:ext cx="1502130" cy="1502130"/>
                <a:chOff x="6865272" y="3651634"/>
                <a:chExt cx="1502130" cy="1502130"/>
              </a:xfrm>
              <a:grpFill/>
            </p:grpSpPr>
            <p:sp>
              <p:nvSpPr>
                <p:cNvPr id="173" name="Freeform: Shape 716">
                  <a:extLst>
                    <a:ext uri="{FF2B5EF4-FFF2-40B4-BE49-F238E27FC236}">
                      <a16:creationId xmlns:a16="http://schemas.microsoft.com/office/drawing/2014/main" id="{E0DA17BB-90AF-1590-C9DA-1DE1CC670BE5}"/>
                    </a:ext>
                  </a:extLst>
                </p:cNvPr>
                <p:cNvSpPr/>
                <p:nvPr/>
              </p:nvSpPr>
              <p:spPr>
                <a:xfrm>
                  <a:off x="7766258" y="3654551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1021 h 0"/>
                    <a:gd name="connsiteX1" fmla="*/ 1750 w 0"/>
                    <a:gd name="connsiteY1" fmla="*/ 0 h 0"/>
                    <a:gd name="connsiteX2" fmla="*/ 0 w 0"/>
                    <a:gd name="connsiteY2" fmla="*/ 1021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1021"/>
                      </a:moveTo>
                      <a:cubicBezTo>
                        <a:pt x="583" y="729"/>
                        <a:pt x="1167" y="437"/>
                        <a:pt x="1750" y="0"/>
                      </a:cubicBezTo>
                      <a:cubicBezTo>
                        <a:pt x="1167" y="292"/>
                        <a:pt x="583" y="729"/>
                        <a:pt x="0" y="1021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74" name="Freeform: Shape 717">
                  <a:extLst>
                    <a:ext uri="{FF2B5EF4-FFF2-40B4-BE49-F238E27FC236}">
                      <a16:creationId xmlns:a16="http://schemas.microsoft.com/office/drawing/2014/main" id="{F1AA30B0-C2F8-8560-316F-98CE31142686}"/>
                    </a:ext>
                  </a:extLst>
                </p:cNvPr>
                <p:cNvSpPr/>
                <p:nvPr/>
              </p:nvSpPr>
              <p:spPr>
                <a:xfrm>
                  <a:off x="7770050" y="3652947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437 h 0"/>
                    <a:gd name="connsiteX1" fmla="*/ 729 w 0"/>
                    <a:gd name="connsiteY1" fmla="*/ 0 h 0"/>
                    <a:gd name="connsiteX2" fmla="*/ 0 w 0"/>
                    <a:gd name="connsiteY2" fmla="*/ 437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437"/>
                      </a:moveTo>
                      <a:cubicBezTo>
                        <a:pt x="292" y="292"/>
                        <a:pt x="583" y="146"/>
                        <a:pt x="729" y="0"/>
                      </a:cubicBezTo>
                      <a:cubicBezTo>
                        <a:pt x="583" y="146"/>
                        <a:pt x="292" y="292"/>
                        <a:pt x="0" y="437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75" name="Freeform: Shape 718">
                  <a:extLst>
                    <a:ext uri="{FF2B5EF4-FFF2-40B4-BE49-F238E27FC236}">
                      <a16:creationId xmlns:a16="http://schemas.microsoft.com/office/drawing/2014/main" id="{3ECD80C9-FDB6-4B30-772F-E2BB19D81352}"/>
                    </a:ext>
                  </a:extLst>
                </p:cNvPr>
                <p:cNvSpPr/>
                <p:nvPr/>
              </p:nvSpPr>
              <p:spPr>
                <a:xfrm>
                  <a:off x="7764216" y="3655863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729 h 0"/>
                    <a:gd name="connsiteX1" fmla="*/ 1313 w 0"/>
                    <a:gd name="connsiteY1" fmla="*/ 0 h 0"/>
                    <a:gd name="connsiteX2" fmla="*/ 0 w 0"/>
                    <a:gd name="connsiteY2" fmla="*/ 729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729"/>
                      </a:moveTo>
                      <a:cubicBezTo>
                        <a:pt x="437" y="583"/>
                        <a:pt x="875" y="292"/>
                        <a:pt x="1313" y="0"/>
                      </a:cubicBezTo>
                      <a:cubicBezTo>
                        <a:pt x="729" y="292"/>
                        <a:pt x="292" y="583"/>
                        <a:pt x="0" y="729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76" name="Freeform: Shape 719">
                  <a:extLst>
                    <a:ext uri="{FF2B5EF4-FFF2-40B4-BE49-F238E27FC236}">
                      <a16:creationId xmlns:a16="http://schemas.microsoft.com/office/drawing/2014/main" id="{CFC01E59-F6C3-81F4-5555-97CED10D1433}"/>
                    </a:ext>
                  </a:extLst>
                </p:cNvPr>
                <p:cNvSpPr/>
                <p:nvPr/>
              </p:nvSpPr>
              <p:spPr>
                <a:xfrm>
                  <a:off x="7773113" y="3651634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146" y="0"/>
                        <a:pt x="0" y="0"/>
                      </a:cubicBezTo>
                      <a:cubicBezTo>
                        <a:pt x="146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77" name="Freeform: Shape 720">
                  <a:extLst>
                    <a:ext uri="{FF2B5EF4-FFF2-40B4-BE49-F238E27FC236}">
                      <a16:creationId xmlns:a16="http://schemas.microsoft.com/office/drawing/2014/main" id="{CBCEFA01-A9BA-DAEE-CF7E-A227A75E44C7}"/>
                    </a:ext>
                  </a:extLst>
                </p:cNvPr>
                <p:cNvSpPr/>
                <p:nvPr/>
              </p:nvSpPr>
              <p:spPr>
                <a:xfrm>
                  <a:off x="7758966" y="3658489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437 h 0"/>
                    <a:gd name="connsiteX1" fmla="*/ 1167 w 0"/>
                    <a:gd name="connsiteY1" fmla="*/ 0 h 0"/>
                    <a:gd name="connsiteX2" fmla="*/ 0 w 0"/>
                    <a:gd name="connsiteY2" fmla="*/ 437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437"/>
                      </a:moveTo>
                      <a:cubicBezTo>
                        <a:pt x="292" y="292"/>
                        <a:pt x="729" y="292"/>
                        <a:pt x="1167" y="0"/>
                      </a:cubicBezTo>
                      <a:cubicBezTo>
                        <a:pt x="729" y="146"/>
                        <a:pt x="437" y="292"/>
                        <a:pt x="0" y="437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78" name="Freeform: Shape 721">
                  <a:extLst>
                    <a:ext uri="{FF2B5EF4-FFF2-40B4-BE49-F238E27FC236}">
                      <a16:creationId xmlns:a16="http://schemas.microsoft.com/office/drawing/2014/main" id="{00F78145-44FD-B934-34D0-20753E129DF2}"/>
                    </a:ext>
                  </a:extLst>
                </p:cNvPr>
                <p:cNvSpPr/>
                <p:nvPr/>
              </p:nvSpPr>
              <p:spPr>
                <a:xfrm>
                  <a:off x="7746716" y="3662134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1604 h 0"/>
                    <a:gd name="connsiteX1" fmla="*/ 3792 w 0"/>
                    <a:gd name="connsiteY1" fmla="*/ 0 h 0"/>
                    <a:gd name="connsiteX2" fmla="*/ 0 w 0"/>
                    <a:gd name="connsiteY2" fmla="*/ 1604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1604"/>
                      </a:moveTo>
                      <a:cubicBezTo>
                        <a:pt x="1312" y="1021"/>
                        <a:pt x="2625" y="437"/>
                        <a:pt x="3792" y="0"/>
                      </a:cubicBezTo>
                      <a:cubicBezTo>
                        <a:pt x="2625" y="437"/>
                        <a:pt x="1312" y="1021"/>
                        <a:pt x="0" y="1604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79" name="Freeform: Shape 722">
                  <a:extLst>
                    <a:ext uri="{FF2B5EF4-FFF2-40B4-BE49-F238E27FC236}">
                      <a16:creationId xmlns:a16="http://schemas.microsoft.com/office/drawing/2014/main" id="{669E50D1-6048-118C-2880-39FDDB2F7D93}"/>
                    </a:ext>
                  </a:extLst>
                </p:cNvPr>
                <p:cNvSpPr/>
                <p:nvPr/>
              </p:nvSpPr>
              <p:spPr>
                <a:xfrm>
                  <a:off x="6865272" y="3663739"/>
                  <a:ext cx="1502130" cy="1487546"/>
                </a:xfrm>
                <a:custGeom>
                  <a:avLst/>
                  <a:gdLst>
                    <a:gd name="connsiteX0" fmla="*/ 1427024 w 1502130"/>
                    <a:gd name="connsiteY0" fmla="*/ 647520 h 1487546"/>
                    <a:gd name="connsiteX1" fmla="*/ 1428482 w 1502130"/>
                    <a:gd name="connsiteY1" fmla="*/ 629144 h 1487546"/>
                    <a:gd name="connsiteX2" fmla="*/ 1443795 w 1502130"/>
                    <a:gd name="connsiteY2" fmla="*/ 609311 h 1487546"/>
                    <a:gd name="connsiteX3" fmla="*/ 1443795 w 1502130"/>
                    <a:gd name="connsiteY3" fmla="*/ 593998 h 1487546"/>
                    <a:gd name="connsiteX4" fmla="*/ 1454441 w 1502130"/>
                    <a:gd name="connsiteY4" fmla="*/ 543538 h 1487546"/>
                    <a:gd name="connsiteX5" fmla="*/ 1454441 w 1502130"/>
                    <a:gd name="connsiteY5" fmla="*/ 457931 h 1487546"/>
                    <a:gd name="connsiteX6" fmla="*/ 1503297 w 1502130"/>
                    <a:gd name="connsiteY6" fmla="*/ 381512 h 1487546"/>
                    <a:gd name="connsiteX7" fmla="*/ 1332229 w 1502130"/>
                    <a:gd name="connsiteY7" fmla="*/ 346365 h 1487546"/>
                    <a:gd name="connsiteX8" fmla="*/ 1284832 w 1502130"/>
                    <a:gd name="connsiteY8" fmla="*/ 294447 h 1487546"/>
                    <a:gd name="connsiteX9" fmla="*/ 1291686 w 1502130"/>
                    <a:gd name="connsiteY9" fmla="*/ 283363 h 1487546"/>
                    <a:gd name="connsiteX10" fmla="*/ 1242101 w 1502130"/>
                    <a:gd name="connsiteY10" fmla="*/ 282196 h 1487546"/>
                    <a:gd name="connsiteX11" fmla="*/ 1191641 w 1502130"/>
                    <a:gd name="connsiteY11" fmla="*/ 262362 h 1487546"/>
                    <a:gd name="connsiteX12" fmla="*/ 1139723 w 1502130"/>
                    <a:gd name="connsiteY12" fmla="*/ 225757 h 1487546"/>
                    <a:gd name="connsiteX13" fmla="*/ 1136660 w 1502130"/>
                    <a:gd name="connsiteY13" fmla="*/ 181422 h 1487546"/>
                    <a:gd name="connsiteX14" fmla="*/ 1092326 w 1502130"/>
                    <a:gd name="connsiteY14" fmla="*/ 208985 h 1487546"/>
                    <a:gd name="connsiteX15" fmla="*/ 1066366 w 1502130"/>
                    <a:gd name="connsiteY15" fmla="*/ 202861 h 1487546"/>
                    <a:gd name="connsiteX16" fmla="*/ 1046532 w 1502130"/>
                    <a:gd name="connsiteY16" fmla="*/ 137233 h 1487546"/>
                    <a:gd name="connsiteX17" fmla="*/ 954801 w 1502130"/>
                    <a:gd name="connsiteY17" fmla="*/ 108212 h 1487546"/>
                    <a:gd name="connsiteX18" fmla="*/ 938029 w 1502130"/>
                    <a:gd name="connsiteY18" fmla="*/ 62419 h 1487546"/>
                    <a:gd name="connsiteX19" fmla="*/ 901424 w 1502130"/>
                    <a:gd name="connsiteY19" fmla="*/ 56293 h 1487546"/>
                    <a:gd name="connsiteX20" fmla="*/ 881298 w 1502130"/>
                    <a:gd name="connsiteY20" fmla="*/ 0 h 1487546"/>
                    <a:gd name="connsiteX21" fmla="*/ 832005 w 1502130"/>
                    <a:gd name="connsiteY21" fmla="*/ 20271 h 1487546"/>
                    <a:gd name="connsiteX22" fmla="*/ 790733 w 1502130"/>
                    <a:gd name="connsiteY22" fmla="*/ 24792 h 1487546"/>
                    <a:gd name="connsiteX23" fmla="*/ 767836 w 1502130"/>
                    <a:gd name="connsiteY23" fmla="*/ 148609 h 1487546"/>
                    <a:gd name="connsiteX24" fmla="*/ 609748 w 1502130"/>
                    <a:gd name="connsiteY24" fmla="*/ 240341 h 1487546"/>
                    <a:gd name="connsiteX25" fmla="*/ 600560 w 1502130"/>
                    <a:gd name="connsiteY25" fmla="*/ 258716 h 1487546"/>
                    <a:gd name="connsiteX26" fmla="*/ 572997 w 1502130"/>
                    <a:gd name="connsiteY26" fmla="*/ 272425 h 1487546"/>
                    <a:gd name="connsiteX27" fmla="*/ 451514 w 1502130"/>
                    <a:gd name="connsiteY27" fmla="*/ 258716 h 1487546"/>
                    <a:gd name="connsiteX28" fmla="*/ 435472 w 1502130"/>
                    <a:gd name="connsiteY28" fmla="*/ 217444 h 1487546"/>
                    <a:gd name="connsiteX29" fmla="*/ 423951 w 1502130"/>
                    <a:gd name="connsiteY29" fmla="*/ 199069 h 1487546"/>
                    <a:gd name="connsiteX30" fmla="*/ 385012 w 1502130"/>
                    <a:gd name="connsiteY30" fmla="*/ 194548 h 1487546"/>
                    <a:gd name="connsiteX31" fmla="*/ 357449 w 1502130"/>
                    <a:gd name="connsiteY31" fmla="*/ 206069 h 1487546"/>
                    <a:gd name="connsiteX32" fmla="*/ 382679 w 1502130"/>
                    <a:gd name="connsiteY32" fmla="*/ 283946 h 1487546"/>
                    <a:gd name="connsiteX33" fmla="*/ 385012 w 1502130"/>
                    <a:gd name="connsiteY33" fmla="*/ 377866 h 1487546"/>
                    <a:gd name="connsiteX34" fmla="*/ 233778 w 1502130"/>
                    <a:gd name="connsiteY34" fmla="*/ 384720 h 1487546"/>
                    <a:gd name="connsiteX35" fmla="*/ 197173 w 1502130"/>
                    <a:gd name="connsiteY35" fmla="*/ 325073 h 1487546"/>
                    <a:gd name="connsiteX36" fmla="*/ 100920 w 1502130"/>
                    <a:gd name="connsiteY36" fmla="*/ 327406 h 1487546"/>
                    <a:gd name="connsiteX37" fmla="*/ 50460 w 1502130"/>
                    <a:gd name="connsiteY37" fmla="*/ 327406 h 1487546"/>
                    <a:gd name="connsiteX38" fmla="*/ 27563 w 1502130"/>
                    <a:gd name="connsiteY38" fmla="*/ 347969 h 1487546"/>
                    <a:gd name="connsiteX39" fmla="*/ 0 w 1502130"/>
                    <a:gd name="connsiteY39" fmla="*/ 375533 h 1487546"/>
                    <a:gd name="connsiteX40" fmla="*/ 52647 w 1502130"/>
                    <a:gd name="connsiteY40" fmla="*/ 403096 h 1487546"/>
                    <a:gd name="connsiteX41" fmla="*/ 22897 w 1502130"/>
                    <a:gd name="connsiteY41" fmla="*/ 423659 h 1487546"/>
                    <a:gd name="connsiteX42" fmla="*/ 197027 w 1502130"/>
                    <a:gd name="connsiteY42" fmla="*/ 522245 h 1487546"/>
                    <a:gd name="connsiteX43" fmla="*/ 274904 w 1502130"/>
                    <a:gd name="connsiteY43" fmla="*/ 597935 h 1487546"/>
                    <a:gd name="connsiteX44" fmla="*/ 268050 w 1502130"/>
                    <a:gd name="connsiteY44" fmla="*/ 675813 h 1487546"/>
                    <a:gd name="connsiteX45" fmla="*/ 368824 w 1502130"/>
                    <a:gd name="connsiteY45" fmla="*/ 781254 h 1487546"/>
                    <a:gd name="connsiteX46" fmla="*/ 389387 w 1502130"/>
                    <a:gd name="connsiteY46" fmla="*/ 911924 h 1487546"/>
                    <a:gd name="connsiteX47" fmla="*/ 361824 w 1502130"/>
                    <a:gd name="connsiteY47" fmla="*/ 1017365 h 1487546"/>
                    <a:gd name="connsiteX48" fmla="*/ 247195 w 1502130"/>
                    <a:gd name="connsiteY48" fmla="*/ 1264852 h 1487546"/>
                    <a:gd name="connsiteX49" fmla="*/ 265571 w 1502130"/>
                    <a:gd name="connsiteY49" fmla="*/ 1294603 h 1487546"/>
                    <a:gd name="connsiteX50" fmla="*/ 293134 w 1502130"/>
                    <a:gd name="connsiteY50" fmla="*/ 1296936 h 1487546"/>
                    <a:gd name="connsiteX51" fmla="*/ 297655 w 1502130"/>
                    <a:gd name="connsiteY51" fmla="*/ 1324500 h 1487546"/>
                    <a:gd name="connsiteX52" fmla="*/ 480973 w 1502130"/>
                    <a:gd name="connsiteY52" fmla="*/ 1404710 h 1487546"/>
                    <a:gd name="connsiteX53" fmla="*/ 545142 w 1502130"/>
                    <a:gd name="connsiteY53" fmla="*/ 1404710 h 1487546"/>
                    <a:gd name="connsiteX54" fmla="*/ 561184 w 1502130"/>
                    <a:gd name="connsiteY54" fmla="*/ 1395523 h 1487546"/>
                    <a:gd name="connsiteX55" fmla="*/ 597789 w 1502130"/>
                    <a:gd name="connsiteY55" fmla="*/ 1397856 h 1487546"/>
                    <a:gd name="connsiteX56" fmla="*/ 691709 w 1502130"/>
                    <a:gd name="connsiteY56" fmla="*/ 1439128 h 1487546"/>
                    <a:gd name="connsiteX57" fmla="*/ 696230 w 1502130"/>
                    <a:gd name="connsiteY57" fmla="*/ 1466692 h 1487546"/>
                    <a:gd name="connsiteX58" fmla="*/ 739836 w 1502130"/>
                    <a:gd name="connsiteY58" fmla="*/ 1480400 h 1487546"/>
                    <a:gd name="connsiteX59" fmla="*/ 790295 w 1502130"/>
                    <a:gd name="connsiteY59" fmla="*/ 1468879 h 1487546"/>
                    <a:gd name="connsiteX60" fmla="*/ 817859 w 1502130"/>
                    <a:gd name="connsiteY60" fmla="*/ 1496442 h 1487546"/>
                    <a:gd name="connsiteX61" fmla="*/ 883194 w 1502130"/>
                    <a:gd name="connsiteY61" fmla="*/ 1483317 h 1487546"/>
                    <a:gd name="connsiteX62" fmla="*/ 863798 w 1502130"/>
                    <a:gd name="connsiteY62" fmla="*/ 1457358 h 1487546"/>
                    <a:gd name="connsiteX63" fmla="*/ 875319 w 1502130"/>
                    <a:gd name="connsiteY63" fmla="*/ 1411565 h 1487546"/>
                    <a:gd name="connsiteX64" fmla="*/ 863798 w 1502130"/>
                    <a:gd name="connsiteY64" fmla="*/ 1388668 h 1487546"/>
                    <a:gd name="connsiteX65" fmla="*/ 902736 w 1502130"/>
                    <a:gd name="connsiteY65" fmla="*/ 1326833 h 1487546"/>
                    <a:gd name="connsiteX66" fmla="*/ 930300 w 1502130"/>
                    <a:gd name="connsiteY66" fmla="*/ 1331354 h 1487546"/>
                    <a:gd name="connsiteX67" fmla="*/ 996802 w 1502130"/>
                    <a:gd name="connsiteY67" fmla="*/ 1280894 h 1487546"/>
                    <a:gd name="connsiteX68" fmla="*/ 1058637 w 1502130"/>
                    <a:gd name="connsiteY68" fmla="*/ 1310645 h 1487546"/>
                    <a:gd name="connsiteX69" fmla="*/ 1077013 w 1502130"/>
                    <a:gd name="connsiteY69" fmla="*/ 1326687 h 1487546"/>
                    <a:gd name="connsiteX70" fmla="*/ 1120618 w 1502130"/>
                    <a:gd name="connsiteY70" fmla="*/ 1296936 h 1487546"/>
                    <a:gd name="connsiteX71" fmla="*/ 1141181 w 1502130"/>
                    <a:gd name="connsiteY71" fmla="*/ 1306124 h 1487546"/>
                    <a:gd name="connsiteX72" fmla="*/ 1134327 w 1502130"/>
                    <a:gd name="connsiteY72" fmla="*/ 1319833 h 1487546"/>
                    <a:gd name="connsiteX73" fmla="*/ 1127473 w 1502130"/>
                    <a:gd name="connsiteY73" fmla="*/ 1329021 h 1487546"/>
                    <a:gd name="connsiteX74" fmla="*/ 1143515 w 1502130"/>
                    <a:gd name="connsiteY74" fmla="*/ 1333541 h 1487546"/>
                    <a:gd name="connsiteX75" fmla="*/ 1159557 w 1502130"/>
                    <a:gd name="connsiteY75" fmla="*/ 1349584 h 1487546"/>
                    <a:gd name="connsiteX76" fmla="*/ 1187120 w 1502130"/>
                    <a:gd name="connsiteY76" fmla="*/ 1377147 h 1487546"/>
                    <a:gd name="connsiteX77" fmla="*/ 1248956 w 1502130"/>
                    <a:gd name="connsiteY77" fmla="*/ 1379480 h 1487546"/>
                    <a:gd name="connsiteX78" fmla="*/ 1308603 w 1502130"/>
                    <a:gd name="connsiteY78" fmla="*/ 1372626 h 1487546"/>
                    <a:gd name="connsiteX79" fmla="*/ 1320125 w 1502130"/>
                    <a:gd name="connsiteY79" fmla="*/ 1347396 h 1487546"/>
                    <a:gd name="connsiteX80" fmla="*/ 1361397 w 1502130"/>
                    <a:gd name="connsiteY80" fmla="*/ 1310791 h 1487546"/>
                    <a:gd name="connsiteX81" fmla="*/ 1384293 w 1502130"/>
                    <a:gd name="connsiteY81" fmla="*/ 1308457 h 1487546"/>
                    <a:gd name="connsiteX82" fmla="*/ 1407190 w 1502130"/>
                    <a:gd name="connsiteY82" fmla="*/ 1278706 h 1487546"/>
                    <a:gd name="connsiteX83" fmla="*/ 1448753 w 1502130"/>
                    <a:gd name="connsiteY83" fmla="*/ 1267768 h 1487546"/>
                    <a:gd name="connsiteX84" fmla="*/ 1461441 w 1502130"/>
                    <a:gd name="connsiteY84" fmla="*/ 1223726 h 1487546"/>
                    <a:gd name="connsiteX85" fmla="*/ 1461441 w 1502130"/>
                    <a:gd name="connsiteY85" fmla="*/ 1200537 h 1487546"/>
                    <a:gd name="connsiteX86" fmla="*/ 1391002 w 1502130"/>
                    <a:gd name="connsiteY86" fmla="*/ 1201412 h 1487546"/>
                    <a:gd name="connsiteX87" fmla="*/ 1355709 w 1502130"/>
                    <a:gd name="connsiteY87" fmla="*/ 1168744 h 1487546"/>
                    <a:gd name="connsiteX88" fmla="*/ 1367668 w 1502130"/>
                    <a:gd name="connsiteY88" fmla="*/ 1142056 h 1487546"/>
                    <a:gd name="connsiteX89" fmla="*/ 1366793 w 1502130"/>
                    <a:gd name="connsiteY89" fmla="*/ 1101659 h 1487546"/>
                    <a:gd name="connsiteX90" fmla="*/ 1327270 w 1502130"/>
                    <a:gd name="connsiteY90" fmla="*/ 1050033 h 1487546"/>
                    <a:gd name="connsiteX91" fmla="*/ 1326395 w 1502130"/>
                    <a:gd name="connsiteY91" fmla="*/ 1036324 h 1487546"/>
                    <a:gd name="connsiteX92" fmla="*/ 1372772 w 1502130"/>
                    <a:gd name="connsiteY92" fmla="*/ 1031219 h 1487546"/>
                    <a:gd name="connsiteX93" fmla="*/ 1389106 w 1502130"/>
                    <a:gd name="connsiteY93" fmla="*/ 1005406 h 1487546"/>
                    <a:gd name="connsiteX94" fmla="*/ 1352938 w 1502130"/>
                    <a:gd name="connsiteY94" fmla="*/ 935842 h 1487546"/>
                    <a:gd name="connsiteX95" fmla="*/ 1370147 w 1502130"/>
                    <a:gd name="connsiteY95" fmla="*/ 904924 h 1487546"/>
                    <a:gd name="connsiteX96" fmla="*/ 1420023 w 1502130"/>
                    <a:gd name="connsiteY96" fmla="*/ 910028 h 1487546"/>
                    <a:gd name="connsiteX97" fmla="*/ 1372334 w 1502130"/>
                    <a:gd name="connsiteY97" fmla="*/ 905070 h 1487546"/>
                    <a:gd name="connsiteX98" fmla="*/ 1367376 w 1502130"/>
                    <a:gd name="connsiteY98" fmla="*/ 899820 h 1487546"/>
                    <a:gd name="connsiteX99" fmla="*/ 1358188 w 1502130"/>
                    <a:gd name="connsiteY99" fmla="*/ 852422 h 1487546"/>
                    <a:gd name="connsiteX100" fmla="*/ 1345938 w 1502130"/>
                    <a:gd name="connsiteY100" fmla="*/ 811150 h 1487546"/>
                    <a:gd name="connsiteX101" fmla="*/ 1281769 w 1502130"/>
                    <a:gd name="connsiteY101" fmla="*/ 824859 h 1487546"/>
                    <a:gd name="connsiteX102" fmla="*/ 1274185 w 1502130"/>
                    <a:gd name="connsiteY102" fmla="*/ 863068 h 1487546"/>
                    <a:gd name="connsiteX103" fmla="*/ 1243560 w 1502130"/>
                    <a:gd name="connsiteY103" fmla="*/ 861610 h 1487546"/>
                    <a:gd name="connsiteX104" fmla="*/ 1268060 w 1502130"/>
                    <a:gd name="connsiteY104" fmla="*/ 795983 h 1487546"/>
                    <a:gd name="connsiteX105" fmla="*/ 1330771 w 1502130"/>
                    <a:gd name="connsiteY105" fmla="*/ 722626 h 1487546"/>
                    <a:gd name="connsiteX106" fmla="*/ 1382689 w 1502130"/>
                    <a:gd name="connsiteY106" fmla="*/ 653937 h 1487546"/>
                    <a:gd name="connsiteX107" fmla="*/ 1375105 w 1502130"/>
                    <a:gd name="connsiteY107" fmla="*/ 637166 h 1487546"/>
                    <a:gd name="connsiteX108" fmla="*/ 1381231 w 1502130"/>
                    <a:gd name="connsiteY108" fmla="*/ 627978 h 1487546"/>
                    <a:gd name="connsiteX109" fmla="*/ 1427024 w 1502130"/>
                    <a:gd name="connsiteY109" fmla="*/ 647520 h 1487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</a:cxnLst>
                  <a:rect l="l" t="t" r="r" b="b"/>
                  <a:pathLst>
                    <a:path w="1502130" h="1487546">
                      <a:moveTo>
                        <a:pt x="1427024" y="647520"/>
                      </a:moveTo>
                      <a:lnTo>
                        <a:pt x="1428482" y="629144"/>
                      </a:lnTo>
                      <a:lnTo>
                        <a:pt x="1443795" y="609311"/>
                      </a:lnTo>
                      <a:lnTo>
                        <a:pt x="1443795" y="593998"/>
                      </a:lnTo>
                      <a:cubicBezTo>
                        <a:pt x="1443795" y="593998"/>
                        <a:pt x="1454441" y="551267"/>
                        <a:pt x="1454441" y="543538"/>
                      </a:cubicBezTo>
                      <a:cubicBezTo>
                        <a:pt x="1454441" y="535954"/>
                        <a:pt x="1454441" y="457931"/>
                        <a:pt x="1454441" y="457931"/>
                      </a:cubicBezTo>
                      <a:lnTo>
                        <a:pt x="1503297" y="381512"/>
                      </a:lnTo>
                      <a:cubicBezTo>
                        <a:pt x="1503297" y="381512"/>
                        <a:pt x="1338354" y="347969"/>
                        <a:pt x="1332229" y="346365"/>
                      </a:cubicBezTo>
                      <a:cubicBezTo>
                        <a:pt x="1326104" y="344906"/>
                        <a:pt x="1284832" y="294447"/>
                        <a:pt x="1284832" y="294447"/>
                      </a:cubicBezTo>
                      <a:lnTo>
                        <a:pt x="1291686" y="283363"/>
                      </a:lnTo>
                      <a:cubicBezTo>
                        <a:pt x="1273456" y="283071"/>
                        <a:pt x="1255081" y="282779"/>
                        <a:pt x="1242101" y="282196"/>
                      </a:cubicBezTo>
                      <a:cubicBezTo>
                        <a:pt x="1205496" y="280738"/>
                        <a:pt x="1205496" y="266883"/>
                        <a:pt x="1191641" y="262362"/>
                      </a:cubicBezTo>
                      <a:cubicBezTo>
                        <a:pt x="1177787" y="257841"/>
                        <a:pt x="1139723" y="225757"/>
                        <a:pt x="1139723" y="225757"/>
                      </a:cubicBezTo>
                      <a:lnTo>
                        <a:pt x="1136660" y="181422"/>
                      </a:lnTo>
                      <a:lnTo>
                        <a:pt x="1092326" y="208985"/>
                      </a:lnTo>
                      <a:lnTo>
                        <a:pt x="1066366" y="202861"/>
                      </a:lnTo>
                      <a:lnTo>
                        <a:pt x="1046532" y="137233"/>
                      </a:lnTo>
                      <a:lnTo>
                        <a:pt x="954801" y="108212"/>
                      </a:lnTo>
                      <a:lnTo>
                        <a:pt x="938029" y="62419"/>
                      </a:lnTo>
                      <a:lnTo>
                        <a:pt x="901424" y="56293"/>
                      </a:lnTo>
                      <a:lnTo>
                        <a:pt x="881298" y="0"/>
                      </a:lnTo>
                      <a:cubicBezTo>
                        <a:pt x="864235" y="7438"/>
                        <a:pt x="837109" y="20271"/>
                        <a:pt x="832005" y="20271"/>
                      </a:cubicBezTo>
                      <a:cubicBezTo>
                        <a:pt x="825151" y="20271"/>
                        <a:pt x="790733" y="24792"/>
                        <a:pt x="790733" y="24792"/>
                      </a:cubicBezTo>
                      <a:lnTo>
                        <a:pt x="767836" y="148609"/>
                      </a:lnTo>
                      <a:lnTo>
                        <a:pt x="609748" y="240341"/>
                      </a:lnTo>
                      <a:lnTo>
                        <a:pt x="600560" y="258716"/>
                      </a:lnTo>
                      <a:lnTo>
                        <a:pt x="572997" y="272425"/>
                      </a:lnTo>
                      <a:lnTo>
                        <a:pt x="451514" y="258716"/>
                      </a:lnTo>
                      <a:lnTo>
                        <a:pt x="435472" y="217444"/>
                      </a:lnTo>
                      <a:lnTo>
                        <a:pt x="423951" y="199069"/>
                      </a:lnTo>
                      <a:lnTo>
                        <a:pt x="385012" y="194548"/>
                      </a:lnTo>
                      <a:lnTo>
                        <a:pt x="357449" y="206069"/>
                      </a:lnTo>
                      <a:lnTo>
                        <a:pt x="382679" y="283946"/>
                      </a:lnTo>
                      <a:cubicBezTo>
                        <a:pt x="382679" y="283946"/>
                        <a:pt x="417096" y="377866"/>
                        <a:pt x="385012" y="377866"/>
                      </a:cubicBezTo>
                      <a:cubicBezTo>
                        <a:pt x="352928" y="377866"/>
                        <a:pt x="233778" y="384720"/>
                        <a:pt x="233778" y="384720"/>
                      </a:cubicBezTo>
                      <a:lnTo>
                        <a:pt x="197173" y="325073"/>
                      </a:lnTo>
                      <a:lnTo>
                        <a:pt x="100920" y="327406"/>
                      </a:lnTo>
                      <a:lnTo>
                        <a:pt x="50460" y="327406"/>
                      </a:lnTo>
                      <a:cubicBezTo>
                        <a:pt x="50460" y="327406"/>
                        <a:pt x="41272" y="338927"/>
                        <a:pt x="27563" y="347969"/>
                      </a:cubicBezTo>
                      <a:cubicBezTo>
                        <a:pt x="13855" y="357157"/>
                        <a:pt x="0" y="375533"/>
                        <a:pt x="0" y="375533"/>
                      </a:cubicBezTo>
                      <a:lnTo>
                        <a:pt x="52647" y="403096"/>
                      </a:lnTo>
                      <a:lnTo>
                        <a:pt x="22897" y="423659"/>
                      </a:lnTo>
                      <a:lnTo>
                        <a:pt x="197027" y="522245"/>
                      </a:lnTo>
                      <a:lnTo>
                        <a:pt x="274904" y="597935"/>
                      </a:lnTo>
                      <a:lnTo>
                        <a:pt x="268050" y="675813"/>
                      </a:lnTo>
                      <a:lnTo>
                        <a:pt x="368824" y="781254"/>
                      </a:lnTo>
                      <a:lnTo>
                        <a:pt x="389387" y="911924"/>
                      </a:lnTo>
                      <a:lnTo>
                        <a:pt x="361824" y="1017365"/>
                      </a:lnTo>
                      <a:lnTo>
                        <a:pt x="247195" y="1264852"/>
                      </a:lnTo>
                      <a:lnTo>
                        <a:pt x="265571" y="1294603"/>
                      </a:lnTo>
                      <a:lnTo>
                        <a:pt x="293134" y="1296936"/>
                      </a:lnTo>
                      <a:lnTo>
                        <a:pt x="297655" y="1324500"/>
                      </a:lnTo>
                      <a:lnTo>
                        <a:pt x="480973" y="1404710"/>
                      </a:lnTo>
                      <a:lnTo>
                        <a:pt x="545142" y="1404710"/>
                      </a:lnTo>
                      <a:lnTo>
                        <a:pt x="561184" y="1395523"/>
                      </a:lnTo>
                      <a:lnTo>
                        <a:pt x="597789" y="1397856"/>
                      </a:lnTo>
                      <a:lnTo>
                        <a:pt x="691709" y="1439128"/>
                      </a:lnTo>
                      <a:cubicBezTo>
                        <a:pt x="691709" y="1439128"/>
                        <a:pt x="682521" y="1462025"/>
                        <a:pt x="696230" y="1466692"/>
                      </a:cubicBezTo>
                      <a:cubicBezTo>
                        <a:pt x="709939" y="1471212"/>
                        <a:pt x="739836" y="1480400"/>
                        <a:pt x="739836" y="1480400"/>
                      </a:cubicBezTo>
                      <a:lnTo>
                        <a:pt x="790295" y="1468879"/>
                      </a:lnTo>
                      <a:lnTo>
                        <a:pt x="817859" y="1496442"/>
                      </a:lnTo>
                      <a:lnTo>
                        <a:pt x="883194" y="1483317"/>
                      </a:lnTo>
                      <a:cubicBezTo>
                        <a:pt x="874590" y="1474129"/>
                        <a:pt x="863798" y="1461587"/>
                        <a:pt x="863798" y="1457358"/>
                      </a:cubicBezTo>
                      <a:cubicBezTo>
                        <a:pt x="863798" y="1450503"/>
                        <a:pt x="875319" y="1411565"/>
                        <a:pt x="875319" y="1411565"/>
                      </a:cubicBezTo>
                      <a:lnTo>
                        <a:pt x="863798" y="1388668"/>
                      </a:lnTo>
                      <a:lnTo>
                        <a:pt x="902736" y="1326833"/>
                      </a:lnTo>
                      <a:cubicBezTo>
                        <a:pt x="902736" y="1326833"/>
                        <a:pt x="916445" y="1338354"/>
                        <a:pt x="930300" y="1331354"/>
                      </a:cubicBezTo>
                      <a:cubicBezTo>
                        <a:pt x="944009" y="1324500"/>
                        <a:pt x="996802" y="1280894"/>
                        <a:pt x="996802" y="1280894"/>
                      </a:cubicBezTo>
                      <a:cubicBezTo>
                        <a:pt x="996802" y="1280894"/>
                        <a:pt x="1051783" y="1308457"/>
                        <a:pt x="1058637" y="1310645"/>
                      </a:cubicBezTo>
                      <a:cubicBezTo>
                        <a:pt x="1065491" y="1312978"/>
                        <a:pt x="1077013" y="1326687"/>
                        <a:pt x="1077013" y="1326687"/>
                      </a:cubicBezTo>
                      <a:lnTo>
                        <a:pt x="1120618" y="1296936"/>
                      </a:lnTo>
                      <a:lnTo>
                        <a:pt x="1141181" y="1306124"/>
                      </a:lnTo>
                      <a:lnTo>
                        <a:pt x="1134327" y="1319833"/>
                      </a:lnTo>
                      <a:lnTo>
                        <a:pt x="1127473" y="1329021"/>
                      </a:lnTo>
                      <a:lnTo>
                        <a:pt x="1143515" y="1333541"/>
                      </a:lnTo>
                      <a:cubicBezTo>
                        <a:pt x="1143515" y="1333541"/>
                        <a:pt x="1157224" y="1342729"/>
                        <a:pt x="1159557" y="1349584"/>
                      </a:cubicBezTo>
                      <a:cubicBezTo>
                        <a:pt x="1161890" y="1356438"/>
                        <a:pt x="1187120" y="1377147"/>
                        <a:pt x="1187120" y="1377147"/>
                      </a:cubicBezTo>
                      <a:lnTo>
                        <a:pt x="1248956" y="1379480"/>
                      </a:lnTo>
                      <a:lnTo>
                        <a:pt x="1308603" y="1372626"/>
                      </a:lnTo>
                      <a:lnTo>
                        <a:pt x="1320125" y="1347396"/>
                      </a:lnTo>
                      <a:lnTo>
                        <a:pt x="1361397" y="1310791"/>
                      </a:lnTo>
                      <a:cubicBezTo>
                        <a:pt x="1361397" y="1310791"/>
                        <a:pt x="1375105" y="1319979"/>
                        <a:pt x="1384293" y="1308457"/>
                      </a:cubicBezTo>
                      <a:cubicBezTo>
                        <a:pt x="1393481" y="1296936"/>
                        <a:pt x="1407190" y="1278706"/>
                        <a:pt x="1407190" y="1278706"/>
                      </a:cubicBezTo>
                      <a:cubicBezTo>
                        <a:pt x="1407190" y="1278706"/>
                        <a:pt x="1431836" y="1269956"/>
                        <a:pt x="1448753" y="1267768"/>
                      </a:cubicBezTo>
                      <a:lnTo>
                        <a:pt x="1461441" y="1223726"/>
                      </a:lnTo>
                      <a:lnTo>
                        <a:pt x="1461441" y="1200537"/>
                      </a:lnTo>
                      <a:lnTo>
                        <a:pt x="1391002" y="1201412"/>
                      </a:lnTo>
                      <a:lnTo>
                        <a:pt x="1355709" y="1168744"/>
                      </a:lnTo>
                      <a:lnTo>
                        <a:pt x="1367668" y="1142056"/>
                      </a:lnTo>
                      <a:lnTo>
                        <a:pt x="1366793" y="1101659"/>
                      </a:lnTo>
                      <a:lnTo>
                        <a:pt x="1327270" y="1050033"/>
                      </a:lnTo>
                      <a:lnTo>
                        <a:pt x="1326395" y="1036324"/>
                      </a:lnTo>
                      <a:lnTo>
                        <a:pt x="1372772" y="1031219"/>
                      </a:lnTo>
                      <a:lnTo>
                        <a:pt x="1389106" y="1005406"/>
                      </a:lnTo>
                      <a:lnTo>
                        <a:pt x="1352938" y="935842"/>
                      </a:lnTo>
                      <a:lnTo>
                        <a:pt x="1370147" y="904924"/>
                      </a:lnTo>
                      <a:lnTo>
                        <a:pt x="1420023" y="910028"/>
                      </a:lnTo>
                      <a:lnTo>
                        <a:pt x="1372334" y="905070"/>
                      </a:lnTo>
                      <a:lnTo>
                        <a:pt x="1367376" y="899820"/>
                      </a:lnTo>
                      <a:lnTo>
                        <a:pt x="1358188" y="852422"/>
                      </a:lnTo>
                      <a:lnTo>
                        <a:pt x="1345938" y="811150"/>
                      </a:lnTo>
                      <a:lnTo>
                        <a:pt x="1281769" y="824859"/>
                      </a:lnTo>
                      <a:lnTo>
                        <a:pt x="1274185" y="863068"/>
                      </a:lnTo>
                      <a:lnTo>
                        <a:pt x="1243560" y="861610"/>
                      </a:lnTo>
                      <a:lnTo>
                        <a:pt x="1268060" y="795983"/>
                      </a:lnTo>
                      <a:lnTo>
                        <a:pt x="1330771" y="722626"/>
                      </a:lnTo>
                      <a:lnTo>
                        <a:pt x="1382689" y="653937"/>
                      </a:lnTo>
                      <a:lnTo>
                        <a:pt x="1375105" y="637166"/>
                      </a:lnTo>
                      <a:lnTo>
                        <a:pt x="1381231" y="627978"/>
                      </a:lnTo>
                      <a:lnTo>
                        <a:pt x="1427024" y="64752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80" name="Freeform: Shape 723">
                  <a:extLst>
                    <a:ext uri="{FF2B5EF4-FFF2-40B4-BE49-F238E27FC236}">
                      <a16:creationId xmlns:a16="http://schemas.microsoft.com/office/drawing/2014/main" id="{DDE8AEB6-2691-027B-477D-25770BB10A95}"/>
                    </a:ext>
                  </a:extLst>
                </p:cNvPr>
                <p:cNvSpPr/>
                <p:nvPr/>
              </p:nvSpPr>
              <p:spPr>
                <a:xfrm>
                  <a:off x="7762321" y="3657030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583 h 0"/>
                    <a:gd name="connsiteX1" fmla="*/ 1167 w 0"/>
                    <a:gd name="connsiteY1" fmla="*/ 0 h 0"/>
                    <a:gd name="connsiteX2" fmla="*/ 0 w 0"/>
                    <a:gd name="connsiteY2" fmla="*/ 583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583"/>
                      </a:moveTo>
                      <a:cubicBezTo>
                        <a:pt x="292" y="437"/>
                        <a:pt x="729" y="292"/>
                        <a:pt x="1167" y="0"/>
                      </a:cubicBezTo>
                      <a:cubicBezTo>
                        <a:pt x="729" y="146"/>
                        <a:pt x="292" y="437"/>
                        <a:pt x="0" y="583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81" name="Freeform: Shape 724">
                  <a:extLst>
                    <a:ext uri="{FF2B5EF4-FFF2-40B4-BE49-F238E27FC236}">
                      <a16:creationId xmlns:a16="http://schemas.microsoft.com/office/drawing/2014/main" id="{4E779E5A-D43E-063D-0AB4-DF8A6DD91030}"/>
                    </a:ext>
                  </a:extLst>
                </p:cNvPr>
                <p:cNvSpPr/>
                <p:nvPr/>
              </p:nvSpPr>
              <p:spPr>
                <a:xfrm>
                  <a:off x="7751383" y="3659509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2188 h 0"/>
                    <a:gd name="connsiteX1" fmla="*/ 5542 w 0"/>
                    <a:gd name="connsiteY1" fmla="*/ 0 h 0"/>
                    <a:gd name="connsiteX2" fmla="*/ 0 w 0"/>
                    <a:gd name="connsiteY2" fmla="*/ 2188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2188"/>
                      </a:moveTo>
                      <a:cubicBezTo>
                        <a:pt x="2188" y="1313"/>
                        <a:pt x="4083" y="583"/>
                        <a:pt x="5542" y="0"/>
                      </a:cubicBezTo>
                      <a:cubicBezTo>
                        <a:pt x="4083" y="583"/>
                        <a:pt x="2188" y="1313"/>
                        <a:pt x="0" y="2188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82" name="Freeform: Shape 725">
                  <a:extLst>
                    <a:ext uri="{FF2B5EF4-FFF2-40B4-BE49-F238E27FC236}">
                      <a16:creationId xmlns:a16="http://schemas.microsoft.com/office/drawing/2014/main" id="{5AB3CEB2-5DDA-0905-493B-6EC8A3975E60}"/>
                    </a:ext>
                  </a:extLst>
                </p:cNvPr>
                <p:cNvSpPr/>
                <p:nvPr/>
              </p:nvSpPr>
              <p:spPr>
                <a:xfrm>
                  <a:off x="7760571" y="3657905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437 h 0"/>
                    <a:gd name="connsiteX1" fmla="*/ 1021 w 0"/>
                    <a:gd name="connsiteY1" fmla="*/ 0 h 0"/>
                    <a:gd name="connsiteX2" fmla="*/ 0 w 0"/>
                    <a:gd name="connsiteY2" fmla="*/ 437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437"/>
                      </a:moveTo>
                      <a:cubicBezTo>
                        <a:pt x="292" y="292"/>
                        <a:pt x="583" y="146"/>
                        <a:pt x="1021" y="0"/>
                      </a:cubicBezTo>
                      <a:cubicBezTo>
                        <a:pt x="729" y="146"/>
                        <a:pt x="437" y="292"/>
                        <a:pt x="0" y="437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</p:grpSp>
          <p:grpSp>
            <p:nvGrpSpPr>
              <p:cNvPr id="142" name="Graphic 1">
                <a:extLst>
                  <a:ext uri="{FF2B5EF4-FFF2-40B4-BE49-F238E27FC236}">
                    <a16:creationId xmlns:a16="http://schemas.microsoft.com/office/drawing/2014/main" id="{DC3A4290-E091-7124-C8B8-C184AEBDB78E}"/>
                  </a:ext>
                </a:extLst>
              </p:cNvPr>
              <p:cNvGrpSpPr/>
              <p:nvPr/>
            </p:nvGrpSpPr>
            <p:grpSpPr>
              <a:xfrm>
                <a:off x="5964723" y="0"/>
                <a:ext cx="1867746" cy="6091415"/>
                <a:chOff x="5964723" y="0"/>
                <a:chExt cx="1867746" cy="6091415"/>
              </a:xfrm>
              <a:grpFill/>
            </p:grpSpPr>
            <p:sp>
              <p:nvSpPr>
                <p:cNvPr id="159" name="Freeform: Shape 727">
                  <a:extLst>
                    <a:ext uri="{FF2B5EF4-FFF2-40B4-BE49-F238E27FC236}">
                      <a16:creationId xmlns:a16="http://schemas.microsoft.com/office/drawing/2014/main" id="{481AD00C-7F74-6471-DC5F-C68B5C987493}"/>
                    </a:ext>
                  </a:extLst>
                </p:cNvPr>
                <p:cNvSpPr/>
                <p:nvPr/>
              </p:nvSpPr>
              <p:spPr>
                <a:xfrm>
                  <a:off x="6157375" y="4749707"/>
                  <a:ext cx="1589633" cy="1341708"/>
                </a:xfrm>
                <a:custGeom>
                  <a:avLst/>
                  <a:gdLst>
                    <a:gd name="connsiteX0" fmla="*/ 1591383 w 1589632"/>
                    <a:gd name="connsiteY0" fmla="*/ 397203 h 1341708"/>
                    <a:gd name="connsiteX1" fmla="*/ 1526047 w 1589632"/>
                    <a:gd name="connsiteY1" fmla="*/ 410328 h 1341708"/>
                    <a:gd name="connsiteX2" fmla="*/ 1498484 w 1589632"/>
                    <a:gd name="connsiteY2" fmla="*/ 382764 h 1341708"/>
                    <a:gd name="connsiteX3" fmla="*/ 1448024 w 1589632"/>
                    <a:gd name="connsiteY3" fmla="*/ 394286 h 1341708"/>
                    <a:gd name="connsiteX4" fmla="*/ 1404419 w 1589632"/>
                    <a:gd name="connsiteY4" fmla="*/ 380577 h 1341708"/>
                    <a:gd name="connsiteX5" fmla="*/ 1399898 w 1589632"/>
                    <a:gd name="connsiteY5" fmla="*/ 353014 h 1341708"/>
                    <a:gd name="connsiteX6" fmla="*/ 1305978 w 1589632"/>
                    <a:gd name="connsiteY6" fmla="*/ 311741 h 1341708"/>
                    <a:gd name="connsiteX7" fmla="*/ 1269373 w 1589632"/>
                    <a:gd name="connsiteY7" fmla="*/ 309408 h 1341708"/>
                    <a:gd name="connsiteX8" fmla="*/ 1253331 w 1589632"/>
                    <a:gd name="connsiteY8" fmla="*/ 318596 h 1341708"/>
                    <a:gd name="connsiteX9" fmla="*/ 1189162 w 1589632"/>
                    <a:gd name="connsiteY9" fmla="*/ 318596 h 1341708"/>
                    <a:gd name="connsiteX10" fmla="*/ 1005844 w 1589632"/>
                    <a:gd name="connsiteY10" fmla="*/ 238385 h 1341708"/>
                    <a:gd name="connsiteX11" fmla="*/ 1001323 w 1589632"/>
                    <a:gd name="connsiteY11" fmla="*/ 210822 h 1341708"/>
                    <a:gd name="connsiteX12" fmla="*/ 973760 w 1589632"/>
                    <a:gd name="connsiteY12" fmla="*/ 208488 h 1341708"/>
                    <a:gd name="connsiteX13" fmla="*/ 955384 w 1589632"/>
                    <a:gd name="connsiteY13" fmla="*/ 178737 h 1341708"/>
                    <a:gd name="connsiteX14" fmla="*/ 868319 w 1589632"/>
                    <a:gd name="connsiteY14" fmla="*/ 176404 h 1341708"/>
                    <a:gd name="connsiteX15" fmla="*/ 817859 w 1589632"/>
                    <a:gd name="connsiteY15" fmla="*/ 153507 h 1341708"/>
                    <a:gd name="connsiteX16" fmla="*/ 762878 w 1589632"/>
                    <a:gd name="connsiteY16" fmla="*/ 155841 h 1341708"/>
                    <a:gd name="connsiteX17" fmla="*/ 728460 w 1589632"/>
                    <a:gd name="connsiteY17" fmla="*/ 142132 h 1341708"/>
                    <a:gd name="connsiteX18" fmla="*/ 648249 w 1589632"/>
                    <a:gd name="connsiteY18" fmla="*/ 121569 h 1341708"/>
                    <a:gd name="connsiteX19" fmla="*/ 563518 w 1589632"/>
                    <a:gd name="connsiteY19" fmla="*/ 117048 h 1341708"/>
                    <a:gd name="connsiteX20" fmla="*/ 462744 w 1589632"/>
                    <a:gd name="connsiteY20" fmla="*/ 64401 h 1341708"/>
                    <a:gd name="connsiteX21" fmla="*/ 359636 w 1589632"/>
                    <a:gd name="connsiteY21" fmla="*/ 48358 h 1341708"/>
                    <a:gd name="connsiteX22" fmla="*/ 290947 w 1589632"/>
                    <a:gd name="connsiteY22" fmla="*/ 48358 h 1341708"/>
                    <a:gd name="connsiteX23" fmla="*/ 229111 w 1589632"/>
                    <a:gd name="connsiteY23" fmla="*/ 13941 h 1341708"/>
                    <a:gd name="connsiteX24" fmla="*/ 208548 w 1589632"/>
                    <a:gd name="connsiteY24" fmla="*/ 232 h 1341708"/>
                    <a:gd name="connsiteX25" fmla="*/ 109962 w 1589632"/>
                    <a:gd name="connsiteY25" fmla="*/ 59880 h 1341708"/>
                    <a:gd name="connsiteX26" fmla="*/ 0 w 1589632"/>
                    <a:gd name="connsiteY26" fmla="*/ 89630 h 1341708"/>
                    <a:gd name="connsiteX27" fmla="*/ 29751 w 1589632"/>
                    <a:gd name="connsiteY27" fmla="*/ 190404 h 1341708"/>
                    <a:gd name="connsiteX28" fmla="*/ 34272 w 1589632"/>
                    <a:gd name="connsiteY28" fmla="*/ 224822 h 1341708"/>
                    <a:gd name="connsiteX29" fmla="*/ 9042 w 1589632"/>
                    <a:gd name="connsiteY29" fmla="*/ 252385 h 1341708"/>
                    <a:gd name="connsiteX30" fmla="*/ 9042 w 1589632"/>
                    <a:gd name="connsiteY30" fmla="*/ 295991 h 1341708"/>
                    <a:gd name="connsiteX31" fmla="*/ 8313 w 1589632"/>
                    <a:gd name="connsiteY31" fmla="*/ 306783 h 1341708"/>
                    <a:gd name="connsiteX32" fmla="*/ 11375 w 1589632"/>
                    <a:gd name="connsiteY32" fmla="*/ 307366 h 1341708"/>
                    <a:gd name="connsiteX33" fmla="*/ 77877 w 1589632"/>
                    <a:gd name="connsiteY33" fmla="*/ 268428 h 1341708"/>
                    <a:gd name="connsiteX34" fmla="*/ 107628 w 1589632"/>
                    <a:gd name="connsiteY34" fmla="*/ 270761 h 1341708"/>
                    <a:gd name="connsiteX35" fmla="*/ 96107 w 1589632"/>
                    <a:gd name="connsiteY35" fmla="*/ 295991 h 1341708"/>
                    <a:gd name="connsiteX36" fmla="*/ 98441 w 1589632"/>
                    <a:gd name="connsiteY36" fmla="*/ 318887 h 1341708"/>
                    <a:gd name="connsiteX37" fmla="*/ 164943 w 1589632"/>
                    <a:gd name="connsiteY37" fmla="*/ 337263 h 1341708"/>
                    <a:gd name="connsiteX38" fmla="*/ 254341 w 1589632"/>
                    <a:gd name="connsiteY38" fmla="*/ 332742 h 1341708"/>
                    <a:gd name="connsiteX39" fmla="*/ 306989 w 1589632"/>
                    <a:gd name="connsiteY39" fmla="*/ 341930 h 1341708"/>
                    <a:gd name="connsiteX40" fmla="*/ 313843 w 1589632"/>
                    <a:gd name="connsiteY40" fmla="*/ 367160 h 1341708"/>
                    <a:gd name="connsiteX41" fmla="*/ 332219 w 1589632"/>
                    <a:gd name="connsiteY41" fmla="*/ 390056 h 1341708"/>
                    <a:gd name="connsiteX42" fmla="*/ 332219 w 1589632"/>
                    <a:gd name="connsiteY42" fmla="*/ 447370 h 1341708"/>
                    <a:gd name="connsiteX43" fmla="*/ 233632 w 1589632"/>
                    <a:gd name="connsiteY43" fmla="*/ 488643 h 1341708"/>
                    <a:gd name="connsiteX44" fmla="*/ 240487 w 1589632"/>
                    <a:gd name="connsiteY44" fmla="*/ 610126 h 1341708"/>
                    <a:gd name="connsiteX45" fmla="*/ 185506 w 1589632"/>
                    <a:gd name="connsiteY45" fmla="*/ 630689 h 1341708"/>
                    <a:gd name="connsiteX46" fmla="*/ 201548 w 1589632"/>
                    <a:gd name="connsiteY46" fmla="*/ 658252 h 1341708"/>
                    <a:gd name="connsiteX47" fmla="*/ 173985 w 1589632"/>
                    <a:gd name="connsiteY47" fmla="*/ 726942 h 1341708"/>
                    <a:gd name="connsiteX48" fmla="*/ 123525 w 1589632"/>
                    <a:gd name="connsiteY48" fmla="*/ 715421 h 1341708"/>
                    <a:gd name="connsiteX49" fmla="*/ 121191 w 1589632"/>
                    <a:gd name="connsiteY49" fmla="*/ 747505 h 1341708"/>
                    <a:gd name="connsiteX50" fmla="*/ 134900 w 1589632"/>
                    <a:gd name="connsiteY50" fmla="*/ 804819 h 1341708"/>
                    <a:gd name="connsiteX51" fmla="*/ 146421 w 1589632"/>
                    <a:gd name="connsiteY51" fmla="*/ 811674 h 1341708"/>
                    <a:gd name="connsiteX52" fmla="*/ 98295 w 1589632"/>
                    <a:gd name="connsiteY52" fmla="*/ 901072 h 1341708"/>
                    <a:gd name="connsiteX53" fmla="*/ 116670 w 1589632"/>
                    <a:gd name="connsiteY53" fmla="*/ 940011 h 1341708"/>
                    <a:gd name="connsiteX54" fmla="*/ 135046 w 1589632"/>
                    <a:gd name="connsiteY54" fmla="*/ 962907 h 1341708"/>
                    <a:gd name="connsiteX55" fmla="*/ 54835 w 1589632"/>
                    <a:gd name="connsiteY55" fmla="*/ 1045452 h 1341708"/>
                    <a:gd name="connsiteX56" fmla="*/ 31938 w 1589632"/>
                    <a:gd name="connsiteY56" fmla="*/ 1059160 h 1341708"/>
                    <a:gd name="connsiteX57" fmla="*/ 51918 w 1589632"/>
                    <a:gd name="connsiteY57" fmla="*/ 1116329 h 1341708"/>
                    <a:gd name="connsiteX58" fmla="*/ 96107 w 1589632"/>
                    <a:gd name="connsiteY58" fmla="*/ 1111954 h 1341708"/>
                    <a:gd name="connsiteX59" fmla="*/ 157942 w 1589632"/>
                    <a:gd name="connsiteY59" fmla="*/ 1150893 h 1341708"/>
                    <a:gd name="connsiteX60" fmla="*/ 178506 w 1589632"/>
                    <a:gd name="connsiteY60" fmla="*/ 1194498 h 1341708"/>
                    <a:gd name="connsiteX61" fmla="*/ 173985 w 1589632"/>
                    <a:gd name="connsiteY61" fmla="*/ 1261000 h 1341708"/>
                    <a:gd name="connsiteX62" fmla="*/ 272571 w 1589632"/>
                    <a:gd name="connsiteY62" fmla="*/ 1350399 h 1341708"/>
                    <a:gd name="connsiteX63" fmla="*/ 343594 w 1589632"/>
                    <a:gd name="connsiteY63" fmla="*/ 1290751 h 1341708"/>
                    <a:gd name="connsiteX64" fmla="*/ 410096 w 1589632"/>
                    <a:gd name="connsiteY64" fmla="*/ 1297605 h 1341708"/>
                    <a:gd name="connsiteX65" fmla="*/ 446701 w 1589632"/>
                    <a:gd name="connsiteY65" fmla="*/ 1261000 h 1341708"/>
                    <a:gd name="connsiteX66" fmla="*/ 586560 w 1589632"/>
                    <a:gd name="connsiteY66" fmla="*/ 1274709 h 1341708"/>
                    <a:gd name="connsiteX67" fmla="*/ 657583 w 1589632"/>
                    <a:gd name="connsiteY67" fmla="*/ 1290751 h 1341708"/>
                    <a:gd name="connsiteX68" fmla="*/ 708043 w 1589632"/>
                    <a:gd name="connsiteY68" fmla="*/ 1290751 h 1341708"/>
                    <a:gd name="connsiteX69" fmla="*/ 728606 w 1589632"/>
                    <a:gd name="connsiteY69" fmla="*/ 1279230 h 1341708"/>
                    <a:gd name="connsiteX70" fmla="*/ 760690 w 1589632"/>
                    <a:gd name="connsiteY70" fmla="*/ 1295272 h 1341708"/>
                    <a:gd name="connsiteX71" fmla="*/ 859277 w 1589632"/>
                    <a:gd name="connsiteY71" fmla="*/ 1180644 h 1341708"/>
                    <a:gd name="connsiteX72" fmla="*/ 976093 w 1589632"/>
                    <a:gd name="connsiteY72" fmla="*/ 1180644 h 1341708"/>
                    <a:gd name="connsiteX73" fmla="*/ 996656 w 1589632"/>
                    <a:gd name="connsiteY73" fmla="*/ 1157747 h 1341708"/>
                    <a:gd name="connsiteX74" fmla="*/ 1019553 w 1589632"/>
                    <a:gd name="connsiteY74" fmla="*/ 1054640 h 1341708"/>
                    <a:gd name="connsiteX75" fmla="*/ 1136369 w 1589632"/>
                    <a:gd name="connsiteY75" fmla="*/ 1011034 h 1341708"/>
                    <a:gd name="connsiteX76" fmla="*/ 1095097 w 1589632"/>
                    <a:gd name="connsiteY76" fmla="*/ 896405 h 1341708"/>
                    <a:gd name="connsiteX77" fmla="*/ 1076721 w 1589632"/>
                    <a:gd name="connsiteY77" fmla="*/ 855133 h 1341708"/>
                    <a:gd name="connsiteX78" fmla="*/ 1248664 w 1589632"/>
                    <a:gd name="connsiteY78" fmla="*/ 642064 h 1341708"/>
                    <a:gd name="connsiteX79" fmla="*/ 1486963 w 1589632"/>
                    <a:gd name="connsiteY79" fmla="*/ 554999 h 1341708"/>
                    <a:gd name="connsiteX80" fmla="*/ 1551132 w 1589632"/>
                    <a:gd name="connsiteY80" fmla="*/ 509206 h 1341708"/>
                    <a:gd name="connsiteX81" fmla="*/ 1592404 w 1589632"/>
                    <a:gd name="connsiteY81" fmla="*/ 454225 h 1341708"/>
                    <a:gd name="connsiteX82" fmla="*/ 1601592 w 1589632"/>
                    <a:gd name="connsiteY82" fmla="*/ 408432 h 1341708"/>
                    <a:gd name="connsiteX83" fmla="*/ 1591383 w 1589632"/>
                    <a:gd name="connsiteY83" fmla="*/ 397203 h 1341708"/>
                    <a:gd name="connsiteX84" fmla="*/ 1591383 w 1589632"/>
                    <a:gd name="connsiteY84" fmla="*/ 397203 h 1341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</a:cxnLst>
                  <a:rect l="l" t="t" r="r" b="b"/>
                  <a:pathLst>
                    <a:path w="1589632" h="1341708">
                      <a:moveTo>
                        <a:pt x="1591383" y="397203"/>
                      </a:moveTo>
                      <a:lnTo>
                        <a:pt x="1526047" y="410328"/>
                      </a:lnTo>
                      <a:lnTo>
                        <a:pt x="1498484" y="382764"/>
                      </a:lnTo>
                      <a:lnTo>
                        <a:pt x="1448024" y="394286"/>
                      </a:lnTo>
                      <a:cubicBezTo>
                        <a:pt x="1448024" y="394286"/>
                        <a:pt x="1418273" y="385098"/>
                        <a:pt x="1404419" y="380577"/>
                      </a:cubicBezTo>
                      <a:cubicBezTo>
                        <a:pt x="1390710" y="376056"/>
                        <a:pt x="1399898" y="353014"/>
                        <a:pt x="1399898" y="353014"/>
                      </a:cubicBezTo>
                      <a:lnTo>
                        <a:pt x="1305978" y="311741"/>
                      </a:lnTo>
                      <a:lnTo>
                        <a:pt x="1269373" y="309408"/>
                      </a:lnTo>
                      <a:lnTo>
                        <a:pt x="1253331" y="318596"/>
                      </a:lnTo>
                      <a:lnTo>
                        <a:pt x="1189162" y="318596"/>
                      </a:lnTo>
                      <a:lnTo>
                        <a:pt x="1005844" y="238385"/>
                      </a:lnTo>
                      <a:lnTo>
                        <a:pt x="1001323" y="210822"/>
                      </a:lnTo>
                      <a:lnTo>
                        <a:pt x="973760" y="208488"/>
                      </a:lnTo>
                      <a:lnTo>
                        <a:pt x="955384" y="178737"/>
                      </a:lnTo>
                      <a:lnTo>
                        <a:pt x="868319" y="176404"/>
                      </a:lnTo>
                      <a:cubicBezTo>
                        <a:pt x="868319" y="176404"/>
                        <a:pt x="836234" y="153507"/>
                        <a:pt x="817859" y="153507"/>
                      </a:cubicBezTo>
                      <a:cubicBezTo>
                        <a:pt x="799483" y="153507"/>
                        <a:pt x="772066" y="155841"/>
                        <a:pt x="762878" y="155841"/>
                      </a:cubicBezTo>
                      <a:cubicBezTo>
                        <a:pt x="753690" y="155841"/>
                        <a:pt x="728460" y="142132"/>
                        <a:pt x="728460" y="142132"/>
                      </a:cubicBezTo>
                      <a:cubicBezTo>
                        <a:pt x="728460" y="142132"/>
                        <a:pt x="689521" y="121569"/>
                        <a:pt x="648249" y="121569"/>
                      </a:cubicBezTo>
                      <a:cubicBezTo>
                        <a:pt x="606977" y="121569"/>
                        <a:pt x="577226" y="119235"/>
                        <a:pt x="563518" y="117048"/>
                      </a:cubicBezTo>
                      <a:cubicBezTo>
                        <a:pt x="549809" y="114860"/>
                        <a:pt x="462744" y="64401"/>
                        <a:pt x="462744" y="64401"/>
                      </a:cubicBezTo>
                      <a:cubicBezTo>
                        <a:pt x="462744" y="64401"/>
                        <a:pt x="368824" y="48358"/>
                        <a:pt x="359636" y="48358"/>
                      </a:cubicBezTo>
                      <a:cubicBezTo>
                        <a:pt x="350448" y="48358"/>
                        <a:pt x="304655" y="52879"/>
                        <a:pt x="290947" y="48358"/>
                      </a:cubicBezTo>
                      <a:cubicBezTo>
                        <a:pt x="277238" y="43837"/>
                        <a:pt x="229111" y="13941"/>
                        <a:pt x="229111" y="13941"/>
                      </a:cubicBezTo>
                      <a:cubicBezTo>
                        <a:pt x="229111" y="13941"/>
                        <a:pt x="217590" y="-2102"/>
                        <a:pt x="208548" y="232"/>
                      </a:cubicBezTo>
                      <a:cubicBezTo>
                        <a:pt x="199360" y="2565"/>
                        <a:pt x="109962" y="59880"/>
                        <a:pt x="109962" y="59880"/>
                      </a:cubicBezTo>
                      <a:lnTo>
                        <a:pt x="0" y="89630"/>
                      </a:lnTo>
                      <a:lnTo>
                        <a:pt x="29751" y="190404"/>
                      </a:lnTo>
                      <a:lnTo>
                        <a:pt x="34272" y="224822"/>
                      </a:lnTo>
                      <a:cubicBezTo>
                        <a:pt x="34272" y="224822"/>
                        <a:pt x="9042" y="245385"/>
                        <a:pt x="9042" y="252385"/>
                      </a:cubicBezTo>
                      <a:cubicBezTo>
                        <a:pt x="9042" y="259386"/>
                        <a:pt x="9042" y="295991"/>
                        <a:pt x="9042" y="295991"/>
                      </a:cubicBezTo>
                      <a:lnTo>
                        <a:pt x="8313" y="306783"/>
                      </a:lnTo>
                      <a:lnTo>
                        <a:pt x="11375" y="307366"/>
                      </a:lnTo>
                      <a:lnTo>
                        <a:pt x="77877" y="268428"/>
                      </a:lnTo>
                      <a:lnTo>
                        <a:pt x="107628" y="270761"/>
                      </a:lnTo>
                      <a:lnTo>
                        <a:pt x="96107" y="295991"/>
                      </a:lnTo>
                      <a:lnTo>
                        <a:pt x="98441" y="318887"/>
                      </a:lnTo>
                      <a:lnTo>
                        <a:pt x="164943" y="337263"/>
                      </a:lnTo>
                      <a:lnTo>
                        <a:pt x="254341" y="332742"/>
                      </a:lnTo>
                      <a:lnTo>
                        <a:pt x="306989" y="341930"/>
                      </a:lnTo>
                      <a:lnTo>
                        <a:pt x="313843" y="367160"/>
                      </a:lnTo>
                      <a:lnTo>
                        <a:pt x="332219" y="390056"/>
                      </a:lnTo>
                      <a:lnTo>
                        <a:pt x="332219" y="447370"/>
                      </a:lnTo>
                      <a:lnTo>
                        <a:pt x="233632" y="488643"/>
                      </a:lnTo>
                      <a:lnTo>
                        <a:pt x="240487" y="610126"/>
                      </a:lnTo>
                      <a:lnTo>
                        <a:pt x="185506" y="630689"/>
                      </a:lnTo>
                      <a:lnTo>
                        <a:pt x="201548" y="658252"/>
                      </a:lnTo>
                      <a:lnTo>
                        <a:pt x="173985" y="726942"/>
                      </a:lnTo>
                      <a:lnTo>
                        <a:pt x="123525" y="715421"/>
                      </a:lnTo>
                      <a:lnTo>
                        <a:pt x="121191" y="747505"/>
                      </a:lnTo>
                      <a:lnTo>
                        <a:pt x="134900" y="804819"/>
                      </a:lnTo>
                      <a:lnTo>
                        <a:pt x="146421" y="811674"/>
                      </a:lnTo>
                      <a:lnTo>
                        <a:pt x="98295" y="901072"/>
                      </a:lnTo>
                      <a:lnTo>
                        <a:pt x="116670" y="940011"/>
                      </a:lnTo>
                      <a:cubicBezTo>
                        <a:pt x="116670" y="940011"/>
                        <a:pt x="135046" y="953720"/>
                        <a:pt x="135046" y="962907"/>
                      </a:cubicBezTo>
                      <a:cubicBezTo>
                        <a:pt x="135046" y="972095"/>
                        <a:pt x="54835" y="1045452"/>
                        <a:pt x="54835" y="1045452"/>
                      </a:cubicBezTo>
                      <a:lnTo>
                        <a:pt x="31938" y="1059160"/>
                      </a:lnTo>
                      <a:lnTo>
                        <a:pt x="51918" y="1116329"/>
                      </a:lnTo>
                      <a:lnTo>
                        <a:pt x="96107" y="1111954"/>
                      </a:lnTo>
                      <a:lnTo>
                        <a:pt x="157942" y="1150893"/>
                      </a:lnTo>
                      <a:lnTo>
                        <a:pt x="178506" y="1194498"/>
                      </a:lnTo>
                      <a:cubicBezTo>
                        <a:pt x="178506" y="1194498"/>
                        <a:pt x="157942" y="1249479"/>
                        <a:pt x="173985" y="1261000"/>
                      </a:cubicBezTo>
                      <a:cubicBezTo>
                        <a:pt x="190027" y="1272521"/>
                        <a:pt x="272571" y="1350399"/>
                        <a:pt x="272571" y="1350399"/>
                      </a:cubicBezTo>
                      <a:lnTo>
                        <a:pt x="343594" y="1290751"/>
                      </a:lnTo>
                      <a:lnTo>
                        <a:pt x="410096" y="1297605"/>
                      </a:lnTo>
                      <a:lnTo>
                        <a:pt x="446701" y="1261000"/>
                      </a:lnTo>
                      <a:lnTo>
                        <a:pt x="586560" y="1274709"/>
                      </a:lnTo>
                      <a:cubicBezTo>
                        <a:pt x="586560" y="1274709"/>
                        <a:pt x="650729" y="1290751"/>
                        <a:pt x="657583" y="1290751"/>
                      </a:cubicBezTo>
                      <a:cubicBezTo>
                        <a:pt x="664437" y="1290751"/>
                        <a:pt x="701189" y="1295272"/>
                        <a:pt x="708043" y="1290751"/>
                      </a:cubicBezTo>
                      <a:cubicBezTo>
                        <a:pt x="714897" y="1286230"/>
                        <a:pt x="728606" y="1279230"/>
                        <a:pt x="728606" y="1279230"/>
                      </a:cubicBezTo>
                      <a:cubicBezTo>
                        <a:pt x="728606" y="1279230"/>
                        <a:pt x="753836" y="1295272"/>
                        <a:pt x="760690" y="1295272"/>
                      </a:cubicBezTo>
                      <a:cubicBezTo>
                        <a:pt x="767545" y="1295272"/>
                        <a:pt x="859277" y="1180644"/>
                        <a:pt x="859277" y="1180644"/>
                      </a:cubicBezTo>
                      <a:lnTo>
                        <a:pt x="976093" y="1180644"/>
                      </a:lnTo>
                      <a:lnTo>
                        <a:pt x="996656" y="1157747"/>
                      </a:lnTo>
                      <a:cubicBezTo>
                        <a:pt x="996656" y="1157747"/>
                        <a:pt x="1008177" y="1056973"/>
                        <a:pt x="1019553" y="1054640"/>
                      </a:cubicBezTo>
                      <a:cubicBezTo>
                        <a:pt x="1031074" y="1052306"/>
                        <a:pt x="1136369" y="1011034"/>
                        <a:pt x="1136369" y="1011034"/>
                      </a:cubicBezTo>
                      <a:cubicBezTo>
                        <a:pt x="1136369" y="1011034"/>
                        <a:pt x="1101951" y="903260"/>
                        <a:pt x="1095097" y="896405"/>
                      </a:cubicBezTo>
                      <a:cubicBezTo>
                        <a:pt x="1088242" y="889551"/>
                        <a:pt x="1076721" y="855133"/>
                        <a:pt x="1076721" y="855133"/>
                      </a:cubicBezTo>
                      <a:lnTo>
                        <a:pt x="1248664" y="642064"/>
                      </a:lnTo>
                      <a:lnTo>
                        <a:pt x="1486963" y="554999"/>
                      </a:lnTo>
                      <a:cubicBezTo>
                        <a:pt x="1486963" y="554999"/>
                        <a:pt x="1544277" y="516060"/>
                        <a:pt x="1551132" y="509206"/>
                      </a:cubicBezTo>
                      <a:cubicBezTo>
                        <a:pt x="1557986" y="502352"/>
                        <a:pt x="1590070" y="470267"/>
                        <a:pt x="1592404" y="454225"/>
                      </a:cubicBezTo>
                      <a:cubicBezTo>
                        <a:pt x="1594737" y="438183"/>
                        <a:pt x="1601592" y="408432"/>
                        <a:pt x="1601592" y="408432"/>
                      </a:cubicBezTo>
                      <a:cubicBezTo>
                        <a:pt x="1601592" y="408432"/>
                        <a:pt x="1596925" y="403328"/>
                        <a:pt x="1591383" y="397203"/>
                      </a:cubicBezTo>
                      <a:cubicBezTo>
                        <a:pt x="1591383" y="397203"/>
                        <a:pt x="1591383" y="397203"/>
                        <a:pt x="1591383" y="397203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60" name="Freeform: Shape 728">
                  <a:extLst>
                    <a:ext uri="{FF2B5EF4-FFF2-40B4-BE49-F238E27FC236}">
                      <a16:creationId xmlns:a16="http://schemas.microsoft.com/office/drawing/2014/main" id="{395AD9F0-940D-2CFA-1F16-389D23926AFC}"/>
                    </a:ext>
                  </a:extLst>
                </p:cNvPr>
                <p:cNvSpPr/>
                <p:nvPr/>
              </p:nvSpPr>
              <p:spPr>
                <a:xfrm>
                  <a:off x="7729653" y="5122846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292 w 0"/>
                    <a:gd name="connsiteY1" fmla="*/ 729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46" y="292"/>
                        <a:pt x="292" y="437"/>
                        <a:pt x="292" y="729"/>
                      </a:cubicBezTo>
                      <a:cubicBezTo>
                        <a:pt x="292" y="437"/>
                        <a:pt x="146" y="146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61" name="Freeform: Shape 729">
                  <a:extLst>
                    <a:ext uri="{FF2B5EF4-FFF2-40B4-BE49-F238E27FC236}">
                      <a16:creationId xmlns:a16="http://schemas.microsoft.com/office/drawing/2014/main" id="{8B2FFAC6-41D6-47BD-630E-36C46D807D2D}"/>
                    </a:ext>
                  </a:extLst>
                </p:cNvPr>
                <p:cNvSpPr/>
                <p:nvPr/>
              </p:nvSpPr>
              <p:spPr>
                <a:xfrm>
                  <a:off x="7732716" y="5127951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729 w 0"/>
                    <a:gd name="connsiteY1" fmla="*/ 1021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292" y="292"/>
                        <a:pt x="437" y="729"/>
                        <a:pt x="729" y="1021"/>
                      </a:cubicBezTo>
                      <a:cubicBezTo>
                        <a:pt x="583" y="729"/>
                        <a:pt x="292" y="437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62" name="Freeform: Shape 730">
                  <a:extLst>
                    <a:ext uri="{FF2B5EF4-FFF2-40B4-BE49-F238E27FC236}">
                      <a16:creationId xmlns:a16="http://schemas.microsoft.com/office/drawing/2014/main" id="{7B051E91-00DB-2963-EB7A-A16D7977A870}"/>
                    </a:ext>
                  </a:extLst>
                </p:cNvPr>
                <p:cNvSpPr/>
                <p:nvPr/>
              </p:nvSpPr>
              <p:spPr>
                <a:xfrm>
                  <a:off x="7730820" y="5125180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583 w 0"/>
                    <a:gd name="connsiteY1" fmla="*/ 1021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46" y="292"/>
                        <a:pt x="437" y="583"/>
                        <a:pt x="583" y="1021"/>
                      </a:cubicBezTo>
                      <a:cubicBezTo>
                        <a:pt x="437" y="583"/>
                        <a:pt x="292" y="292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63" name="Freeform: Shape 731">
                  <a:extLst>
                    <a:ext uri="{FF2B5EF4-FFF2-40B4-BE49-F238E27FC236}">
                      <a16:creationId xmlns:a16="http://schemas.microsoft.com/office/drawing/2014/main" id="{3850C1BE-C88A-0891-3F00-F7148C45CA0F}"/>
                    </a:ext>
                  </a:extLst>
                </p:cNvPr>
                <p:cNvSpPr/>
                <p:nvPr/>
              </p:nvSpPr>
              <p:spPr>
                <a:xfrm>
                  <a:off x="7735341" y="5131451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729 w 0"/>
                    <a:gd name="connsiteY1" fmla="*/ 875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292" y="292"/>
                        <a:pt x="437" y="583"/>
                        <a:pt x="729" y="875"/>
                      </a:cubicBezTo>
                      <a:cubicBezTo>
                        <a:pt x="292" y="583"/>
                        <a:pt x="146" y="292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64" name="Freeform: Shape 732">
                  <a:extLst>
                    <a:ext uri="{FF2B5EF4-FFF2-40B4-BE49-F238E27FC236}">
                      <a16:creationId xmlns:a16="http://schemas.microsoft.com/office/drawing/2014/main" id="{A008D7A1-EB57-2106-9AFB-5ECEB33D87DD}"/>
                    </a:ext>
                  </a:extLst>
                </p:cNvPr>
                <p:cNvSpPr/>
                <p:nvPr/>
              </p:nvSpPr>
              <p:spPr>
                <a:xfrm>
                  <a:off x="7741903" y="5139472"/>
                  <a:ext cx="14584" cy="14584"/>
                </a:xfrm>
                <a:custGeom>
                  <a:avLst/>
                  <a:gdLst>
                    <a:gd name="connsiteX0" fmla="*/ 583 w 0"/>
                    <a:gd name="connsiteY0" fmla="*/ 583 h 0"/>
                    <a:gd name="connsiteX1" fmla="*/ 0 w 0"/>
                    <a:gd name="connsiteY1" fmla="*/ 0 h 0"/>
                    <a:gd name="connsiteX2" fmla="*/ 583 w 0"/>
                    <a:gd name="connsiteY2" fmla="*/ 583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583" y="583"/>
                      </a:moveTo>
                      <a:cubicBezTo>
                        <a:pt x="437" y="437"/>
                        <a:pt x="292" y="146"/>
                        <a:pt x="0" y="0"/>
                      </a:cubicBezTo>
                      <a:cubicBezTo>
                        <a:pt x="146" y="146"/>
                        <a:pt x="292" y="292"/>
                        <a:pt x="583" y="583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65" name="Freeform: Shape 733">
                  <a:extLst>
                    <a:ext uri="{FF2B5EF4-FFF2-40B4-BE49-F238E27FC236}">
                      <a16:creationId xmlns:a16="http://schemas.microsoft.com/office/drawing/2014/main" id="{8737809C-403B-E331-999C-A9A0A665ADCC}"/>
                    </a:ext>
                  </a:extLst>
                </p:cNvPr>
                <p:cNvSpPr/>
                <p:nvPr/>
              </p:nvSpPr>
              <p:spPr>
                <a:xfrm>
                  <a:off x="5964723" y="0"/>
                  <a:ext cx="14584" cy="1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/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66" name="Freeform: Shape 734">
                  <a:extLst>
                    <a:ext uri="{FF2B5EF4-FFF2-40B4-BE49-F238E27FC236}">
                      <a16:creationId xmlns:a16="http://schemas.microsoft.com/office/drawing/2014/main" id="{261C75BA-DF0B-3567-4A74-A5C3B4429A1C}"/>
                    </a:ext>
                  </a:extLst>
                </p:cNvPr>
                <p:cNvSpPr/>
                <p:nvPr/>
              </p:nvSpPr>
              <p:spPr>
                <a:xfrm>
                  <a:off x="7801113" y="4991301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437 h 0"/>
                    <a:gd name="connsiteX1" fmla="*/ 583 w 0"/>
                    <a:gd name="connsiteY1" fmla="*/ 0 h 0"/>
                    <a:gd name="connsiteX2" fmla="*/ 0 w 0"/>
                    <a:gd name="connsiteY2" fmla="*/ 437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437"/>
                      </a:moveTo>
                      <a:cubicBezTo>
                        <a:pt x="146" y="292"/>
                        <a:pt x="437" y="146"/>
                        <a:pt x="583" y="0"/>
                      </a:cubicBezTo>
                      <a:cubicBezTo>
                        <a:pt x="437" y="146"/>
                        <a:pt x="146" y="292"/>
                        <a:pt x="0" y="437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67" name="Freeform: Shape 735">
                  <a:extLst>
                    <a:ext uri="{FF2B5EF4-FFF2-40B4-BE49-F238E27FC236}">
                      <a16:creationId xmlns:a16="http://schemas.microsoft.com/office/drawing/2014/main" id="{CBD44D74-415B-9ABE-E786-67FC5C384EC9}"/>
                    </a:ext>
                  </a:extLst>
                </p:cNvPr>
                <p:cNvSpPr/>
                <p:nvPr/>
              </p:nvSpPr>
              <p:spPr>
                <a:xfrm>
                  <a:off x="7798051" y="4993343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292 h 0"/>
                    <a:gd name="connsiteX1" fmla="*/ 437 w 0"/>
                    <a:gd name="connsiteY1" fmla="*/ 0 h 0"/>
                    <a:gd name="connsiteX2" fmla="*/ 0 w 0"/>
                    <a:gd name="connsiteY2" fmla="*/ 292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292"/>
                      </a:moveTo>
                      <a:cubicBezTo>
                        <a:pt x="146" y="146"/>
                        <a:pt x="292" y="146"/>
                        <a:pt x="437" y="0"/>
                      </a:cubicBezTo>
                      <a:cubicBezTo>
                        <a:pt x="292" y="146"/>
                        <a:pt x="146" y="292"/>
                        <a:pt x="0" y="292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68" name="Freeform: Shape 736">
                  <a:extLst>
                    <a:ext uri="{FF2B5EF4-FFF2-40B4-BE49-F238E27FC236}">
                      <a16:creationId xmlns:a16="http://schemas.microsoft.com/office/drawing/2014/main" id="{B12A0F65-9A05-7CC6-CBF0-A607279936F2}"/>
                    </a:ext>
                  </a:extLst>
                </p:cNvPr>
                <p:cNvSpPr/>
                <p:nvPr/>
              </p:nvSpPr>
              <p:spPr>
                <a:xfrm>
                  <a:off x="7804905" y="4988967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292 h 0"/>
                    <a:gd name="connsiteX1" fmla="*/ 437 w 0"/>
                    <a:gd name="connsiteY1" fmla="*/ 0 h 0"/>
                    <a:gd name="connsiteX2" fmla="*/ 0 w 0"/>
                    <a:gd name="connsiteY2" fmla="*/ 292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292"/>
                      </a:moveTo>
                      <a:cubicBezTo>
                        <a:pt x="146" y="146"/>
                        <a:pt x="292" y="146"/>
                        <a:pt x="437" y="0"/>
                      </a:cubicBezTo>
                      <a:cubicBezTo>
                        <a:pt x="292" y="0"/>
                        <a:pt x="146" y="146"/>
                        <a:pt x="0" y="292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69" name="Freeform: Shape 737">
                  <a:extLst>
                    <a:ext uri="{FF2B5EF4-FFF2-40B4-BE49-F238E27FC236}">
                      <a16:creationId xmlns:a16="http://schemas.microsoft.com/office/drawing/2014/main" id="{9C117A47-7123-B561-1283-FB1A0D05BCF3}"/>
                    </a:ext>
                  </a:extLst>
                </p:cNvPr>
                <p:cNvSpPr/>
                <p:nvPr/>
              </p:nvSpPr>
              <p:spPr>
                <a:xfrm>
                  <a:off x="7808843" y="4986196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146 h 0"/>
                    <a:gd name="connsiteX1" fmla="*/ 292 w 0"/>
                    <a:gd name="connsiteY1" fmla="*/ 0 h 0"/>
                    <a:gd name="connsiteX2" fmla="*/ 0 w 0"/>
                    <a:gd name="connsiteY2" fmla="*/ 146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146"/>
                      </a:moveTo>
                      <a:cubicBezTo>
                        <a:pt x="146" y="146"/>
                        <a:pt x="146" y="0"/>
                        <a:pt x="292" y="0"/>
                      </a:cubicBezTo>
                      <a:cubicBezTo>
                        <a:pt x="146" y="0"/>
                        <a:pt x="146" y="146"/>
                        <a:pt x="0" y="146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70" name="Freeform: Shape 738">
                  <a:extLst>
                    <a:ext uri="{FF2B5EF4-FFF2-40B4-BE49-F238E27FC236}">
                      <a16:creationId xmlns:a16="http://schemas.microsoft.com/office/drawing/2014/main" id="{06DAED3D-3D83-9255-AA3B-073C9FD99033}"/>
                    </a:ext>
                  </a:extLst>
                </p:cNvPr>
                <p:cNvSpPr/>
                <p:nvPr/>
              </p:nvSpPr>
              <p:spPr>
                <a:xfrm>
                  <a:off x="7817885" y="4979342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292 h 0"/>
                    <a:gd name="connsiteX1" fmla="*/ 437 w 0"/>
                    <a:gd name="connsiteY1" fmla="*/ 0 h 0"/>
                    <a:gd name="connsiteX2" fmla="*/ 0 w 0"/>
                    <a:gd name="connsiteY2" fmla="*/ 292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292"/>
                      </a:moveTo>
                      <a:cubicBezTo>
                        <a:pt x="146" y="146"/>
                        <a:pt x="292" y="146"/>
                        <a:pt x="437" y="0"/>
                      </a:cubicBezTo>
                      <a:cubicBezTo>
                        <a:pt x="292" y="146"/>
                        <a:pt x="146" y="292"/>
                        <a:pt x="0" y="292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71" name="Freeform: Shape 739">
                  <a:extLst>
                    <a:ext uri="{FF2B5EF4-FFF2-40B4-BE49-F238E27FC236}">
                      <a16:creationId xmlns:a16="http://schemas.microsoft.com/office/drawing/2014/main" id="{6FAED98C-EB32-09DE-D8FF-20654FD9C5A1}"/>
                    </a:ext>
                  </a:extLst>
                </p:cNvPr>
                <p:cNvSpPr/>
                <p:nvPr/>
              </p:nvSpPr>
              <p:spPr>
                <a:xfrm>
                  <a:off x="7813218" y="4982842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437 h 0"/>
                    <a:gd name="connsiteX1" fmla="*/ 437 w 0"/>
                    <a:gd name="connsiteY1" fmla="*/ 0 h 0"/>
                    <a:gd name="connsiteX2" fmla="*/ 0 w 0"/>
                    <a:gd name="connsiteY2" fmla="*/ 437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437"/>
                      </a:moveTo>
                      <a:cubicBezTo>
                        <a:pt x="146" y="292"/>
                        <a:pt x="292" y="146"/>
                        <a:pt x="437" y="0"/>
                      </a:cubicBezTo>
                      <a:cubicBezTo>
                        <a:pt x="292" y="146"/>
                        <a:pt x="146" y="292"/>
                        <a:pt x="0" y="437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72" name="Freeform: Shape 740">
                  <a:extLst>
                    <a:ext uri="{FF2B5EF4-FFF2-40B4-BE49-F238E27FC236}">
                      <a16:creationId xmlns:a16="http://schemas.microsoft.com/office/drawing/2014/main" id="{E5B6AB1E-FAF9-5893-71EE-6B32B51AEF91}"/>
                    </a:ext>
                  </a:extLst>
                </p:cNvPr>
                <p:cNvSpPr/>
                <p:nvPr/>
              </p:nvSpPr>
              <p:spPr>
                <a:xfrm>
                  <a:off x="7745257" y="5143118"/>
                  <a:ext cx="14584" cy="14584"/>
                </a:xfrm>
                <a:custGeom>
                  <a:avLst/>
                  <a:gdLst>
                    <a:gd name="connsiteX0" fmla="*/ 438 w 0"/>
                    <a:gd name="connsiteY0" fmla="*/ 437 h 0"/>
                    <a:gd name="connsiteX1" fmla="*/ 0 w 0"/>
                    <a:gd name="connsiteY1" fmla="*/ 0 h 0"/>
                    <a:gd name="connsiteX2" fmla="*/ 438 w 0"/>
                    <a:gd name="connsiteY2" fmla="*/ 437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438" y="437"/>
                      </a:moveTo>
                      <a:cubicBezTo>
                        <a:pt x="292" y="292"/>
                        <a:pt x="146" y="146"/>
                        <a:pt x="0" y="0"/>
                      </a:cubicBezTo>
                      <a:cubicBezTo>
                        <a:pt x="146" y="146"/>
                        <a:pt x="292" y="292"/>
                        <a:pt x="438" y="437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</p:grpSp>
          <p:grpSp>
            <p:nvGrpSpPr>
              <p:cNvPr id="143" name="Graphic 1">
                <a:extLst>
                  <a:ext uri="{FF2B5EF4-FFF2-40B4-BE49-F238E27FC236}">
                    <a16:creationId xmlns:a16="http://schemas.microsoft.com/office/drawing/2014/main" id="{EE3DEE1B-4C8E-35C4-0558-F5CD8CCD0662}"/>
                  </a:ext>
                </a:extLst>
              </p:cNvPr>
              <p:cNvGrpSpPr/>
              <p:nvPr/>
            </p:nvGrpSpPr>
            <p:grpSpPr>
              <a:xfrm>
                <a:off x="5969244" y="5017843"/>
                <a:ext cx="510433" cy="1050033"/>
                <a:chOff x="5969244" y="5017843"/>
                <a:chExt cx="510433" cy="1050033"/>
              </a:xfrm>
              <a:grpFill/>
            </p:grpSpPr>
            <p:sp>
              <p:nvSpPr>
                <p:cNvPr id="144" name="Freeform: Shape 742">
                  <a:extLst>
                    <a:ext uri="{FF2B5EF4-FFF2-40B4-BE49-F238E27FC236}">
                      <a16:creationId xmlns:a16="http://schemas.microsoft.com/office/drawing/2014/main" id="{C744A742-DE01-532B-4E86-E513BEF01389}"/>
                    </a:ext>
                  </a:extLst>
                </p:cNvPr>
                <p:cNvSpPr/>
                <p:nvPr/>
              </p:nvSpPr>
              <p:spPr>
                <a:xfrm>
                  <a:off x="6381528" y="6054459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5104 w 0"/>
                    <a:gd name="connsiteY1" fmla="*/ 4813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750" y="1604"/>
                        <a:pt x="3500" y="3208"/>
                        <a:pt x="5104" y="4813"/>
                      </a:cubicBezTo>
                      <a:cubicBezTo>
                        <a:pt x="3354" y="3208"/>
                        <a:pt x="1604" y="1604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45" name="Freeform: Shape 743">
                  <a:extLst>
                    <a:ext uri="{FF2B5EF4-FFF2-40B4-BE49-F238E27FC236}">
                      <a16:creationId xmlns:a16="http://schemas.microsoft.com/office/drawing/2014/main" id="{A18A2DE9-DDC6-418A-F388-0CDF865674D2}"/>
                    </a:ext>
                  </a:extLst>
                </p:cNvPr>
                <p:cNvSpPr/>
                <p:nvPr/>
              </p:nvSpPr>
              <p:spPr>
                <a:xfrm>
                  <a:off x="6376277" y="6049646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3938 w 0"/>
                    <a:gd name="connsiteY1" fmla="*/ 3646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313" y="1167"/>
                        <a:pt x="2625" y="2479"/>
                        <a:pt x="3938" y="3646"/>
                      </a:cubicBezTo>
                      <a:cubicBezTo>
                        <a:pt x="2625" y="2333"/>
                        <a:pt x="1313" y="1167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46" name="Freeform: Shape 744">
                  <a:extLst>
                    <a:ext uri="{FF2B5EF4-FFF2-40B4-BE49-F238E27FC236}">
                      <a16:creationId xmlns:a16="http://schemas.microsoft.com/office/drawing/2014/main" id="{7231C665-0944-C909-7560-93C5131C8921}"/>
                    </a:ext>
                  </a:extLst>
                </p:cNvPr>
                <p:cNvSpPr/>
                <p:nvPr/>
              </p:nvSpPr>
              <p:spPr>
                <a:xfrm>
                  <a:off x="6369715" y="6043667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4958 w 0"/>
                    <a:gd name="connsiteY1" fmla="*/ 4521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604" y="1458"/>
                        <a:pt x="3354" y="3062"/>
                        <a:pt x="4958" y="4521"/>
                      </a:cubicBezTo>
                      <a:cubicBezTo>
                        <a:pt x="3354" y="3062"/>
                        <a:pt x="1604" y="1458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47" name="Freeform: Shape 745">
                  <a:extLst>
                    <a:ext uri="{FF2B5EF4-FFF2-40B4-BE49-F238E27FC236}">
                      <a16:creationId xmlns:a16="http://schemas.microsoft.com/office/drawing/2014/main" id="{6D38207C-7012-80F3-459B-2BA2286ADA9F}"/>
                    </a:ext>
                  </a:extLst>
                </p:cNvPr>
                <p:cNvSpPr/>
                <p:nvPr/>
              </p:nvSpPr>
              <p:spPr>
                <a:xfrm>
                  <a:off x="5969244" y="5017843"/>
                  <a:ext cx="510433" cy="860443"/>
                </a:xfrm>
                <a:custGeom>
                  <a:avLst/>
                  <a:gdLst>
                    <a:gd name="connsiteX0" fmla="*/ 219924 w 510432"/>
                    <a:gd name="connsiteY0" fmla="*/ 790733 h 860443"/>
                    <a:gd name="connsiteX1" fmla="*/ 242820 w 510432"/>
                    <a:gd name="connsiteY1" fmla="*/ 777024 h 860443"/>
                    <a:gd name="connsiteX2" fmla="*/ 323031 w 510432"/>
                    <a:gd name="connsiteY2" fmla="*/ 694480 h 860443"/>
                    <a:gd name="connsiteX3" fmla="*/ 304655 w 510432"/>
                    <a:gd name="connsiteY3" fmla="*/ 671583 h 860443"/>
                    <a:gd name="connsiteX4" fmla="*/ 286280 w 510432"/>
                    <a:gd name="connsiteY4" fmla="*/ 632645 h 860443"/>
                    <a:gd name="connsiteX5" fmla="*/ 334406 w 510432"/>
                    <a:gd name="connsiteY5" fmla="*/ 543246 h 860443"/>
                    <a:gd name="connsiteX6" fmla="*/ 322885 w 510432"/>
                    <a:gd name="connsiteY6" fmla="*/ 536392 h 860443"/>
                    <a:gd name="connsiteX7" fmla="*/ 309176 w 510432"/>
                    <a:gd name="connsiteY7" fmla="*/ 479077 h 860443"/>
                    <a:gd name="connsiteX8" fmla="*/ 311510 w 510432"/>
                    <a:gd name="connsiteY8" fmla="*/ 446993 h 860443"/>
                    <a:gd name="connsiteX9" fmla="*/ 361970 w 510432"/>
                    <a:gd name="connsiteY9" fmla="*/ 458514 h 860443"/>
                    <a:gd name="connsiteX10" fmla="*/ 389533 w 510432"/>
                    <a:gd name="connsiteY10" fmla="*/ 389824 h 860443"/>
                    <a:gd name="connsiteX11" fmla="*/ 373491 w 510432"/>
                    <a:gd name="connsiteY11" fmla="*/ 362261 h 860443"/>
                    <a:gd name="connsiteX12" fmla="*/ 428472 w 510432"/>
                    <a:gd name="connsiteY12" fmla="*/ 341698 h 860443"/>
                    <a:gd name="connsiteX13" fmla="*/ 421617 w 510432"/>
                    <a:gd name="connsiteY13" fmla="*/ 220215 h 860443"/>
                    <a:gd name="connsiteX14" fmla="*/ 520204 w 510432"/>
                    <a:gd name="connsiteY14" fmla="*/ 178943 h 860443"/>
                    <a:gd name="connsiteX15" fmla="*/ 520204 w 510432"/>
                    <a:gd name="connsiteY15" fmla="*/ 121629 h 860443"/>
                    <a:gd name="connsiteX16" fmla="*/ 501828 w 510432"/>
                    <a:gd name="connsiteY16" fmla="*/ 98732 h 860443"/>
                    <a:gd name="connsiteX17" fmla="*/ 494974 w 510432"/>
                    <a:gd name="connsiteY17" fmla="*/ 73502 h 860443"/>
                    <a:gd name="connsiteX18" fmla="*/ 442326 w 510432"/>
                    <a:gd name="connsiteY18" fmla="*/ 64315 h 860443"/>
                    <a:gd name="connsiteX19" fmla="*/ 352928 w 510432"/>
                    <a:gd name="connsiteY19" fmla="*/ 68835 h 860443"/>
                    <a:gd name="connsiteX20" fmla="*/ 286426 w 510432"/>
                    <a:gd name="connsiteY20" fmla="*/ 50460 h 860443"/>
                    <a:gd name="connsiteX21" fmla="*/ 284092 w 510432"/>
                    <a:gd name="connsiteY21" fmla="*/ 27563 h 860443"/>
                    <a:gd name="connsiteX22" fmla="*/ 295613 w 510432"/>
                    <a:gd name="connsiteY22" fmla="*/ 2333 h 860443"/>
                    <a:gd name="connsiteX23" fmla="*/ 265862 w 510432"/>
                    <a:gd name="connsiteY23" fmla="*/ 0 h 860443"/>
                    <a:gd name="connsiteX24" fmla="*/ 199360 w 510432"/>
                    <a:gd name="connsiteY24" fmla="*/ 38938 h 860443"/>
                    <a:gd name="connsiteX25" fmla="*/ 196298 w 510432"/>
                    <a:gd name="connsiteY25" fmla="*/ 38355 h 860443"/>
                    <a:gd name="connsiteX26" fmla="*/ 183318 w 510432"/>
                    <a:gd name="connsiteY26" fmla="*/ 213215 h 860443"/>
                    <a:gd name="connsiteX27" fmla="*/ 59502 w 510432"/>
                    <a:gd name="connsiteY27" fmla="*/ 430951 h 860443"/>
                    <a:gd name="connsiteX28" fmla="*/ 38939 w 510432"/>
                    <a:gd name="connsiteY28" fmla="*/ 430951 h 860443"/>
                    <a:gd name="connsiteX29" fmla="*/ 6854 w 510432"/>
                    <a:gd name="connsiteY29" fmla="*/ 472223 h 860443"/>
                    <a:gd name="connsiteX30" fmla="*/ 2333 w 510432"/>
                    <a:gd name="connsiteY30" fmla="*/ 527204 h 860443"/>
                    <a:gd name="connsiteX31" fmla="*/ 0 w 510432"/>
                    <a:gd name="connsiteY31" fmla="*/ 543246 h 860443"/>
                    <a:gd name="connsiteX32" fmla="*/ 93920 w 510432"/>
                    <a:gd name="connsiteY32" fmla="*/ 506641 h 860443"/>
                    <a:gd name="connsiteX33" fmla="*/ 57314 w 510432"/>
                    <a:gd name="connsiteY33" fmla="*/ 552434 h 860443"/>
                    <a:gd name="connsiteX34" fmla="*/ 20709 w 510432"/>
                    <a:gd name="connsiteY34" fmla="*/ 577664 h 860443"/>
                    <a:gd name="connsiteX35" fmla="*/ 29897 w 510432"/>
                    <a:gd name="connsiteY35" fmla="*/ 589185 h 860443"/>
                    <a:gd name="connsiteX36" fmla="*/ 48272 w 510432"/>
                    <a:gd name="connsiteY36" fmla="*/ 596039 h 860443"/>
                    <a:gd name="connsiteX37" fmla="*/ 110108 w 510432"/>
                    <a:gd name="connsiteY37" fmla="*/ 582330 h 860443"/>
                    <a:gd name="connsiteX38" fmla="*/ 68835 w 510432"/>
                    <a:gd name="connsiteY38" fmla="*/ 628124 h 860443"/>
                    <a:gd name="connsiteX39" fmla="*/ 71169 w 510432"/>
                    <a:gd name="connsiteY39" fmla="*/ 710668 h 860443"/>
                    <a:gd name="connsiteX40" fmla="*/ 16188 w 510432"/>
                    <a:gd name="connsiteY40" fmla="*/ 813775 h 860443"/>
                    <a:gd name="connsiteX41" fmla="*/ 18521 w 510432"/>
                    <a:gd name="connsiteY41" fmla="*/ 845860 h 860443"/>
                    <a:gd name="connsiteX42" fmla="*/ 34564 w 510432"/>
                    <a:gd name="connsiteY42" fmla="*/ 845860 h 860443"/>
                    <a:gd name="connsiteX43" fmla="*/ 57460 w 510432"/>
                    <a:gd name="connsiteY43" fmla="*/ 827484 h 860443"/>
                    <a:gd name="connsiteX44" fmla="*/ 91878 w 510432"/>
                    <a:gd name="connsiteY44" fmla="*/ 829817 h 860443"/>
                    <a:gd name="connsiteX45" fmla="*/ 121629 w 510432"/>
                    <a:gd name="connsiteY45" fmla="*/ 843526 h 860443"/>
                    <a:gd name="connsiteX46" fmla="*/ 165234 w 510432"/>
                    <a:gd name="connsiteY46" fmla="*/ 868756 h 860443"/>
                    <a:gd name="connsiteX47" fmla="*/ 201840 w 510432"/>
                    <a:gd name="connsiteY47" fmla="*/ 852714 h 860443"/>
                    <a:gd name="connsiteX48" fmla="*/ 238445 w 510432"/>
                    <a:gd name="connsiteY48" fmla="*/ 848193 h 860443"/>
                    <a:gd name="connsiteX49" fmla="*/ 284238 w 510432"/>
                    <a:gd name="connsiteY49" fmla="*/ 843672 h 860443"/>
                    <a:gd name="connsiteX50" fmla="*/ 240049 w 510432"/>
                    <a:gd name="connsiteY50" fmla="*/ 848047 h 860443"/>
                    <a:gd name="connsiteX51" fmla="*/ 219924 w 510432"/>
                    <a:gd name="connsiteY51" fmla="*/ 790733 h 860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10432" h="860443">
                      <a:moveTo>
                        <a:pt x="219924" y="790733"/>
                      </a:moveTo>
                      <a:lnTo>
                        <a:pt x="242820" y="777024"/>
                      </a:lnTo>
                      <a:cubicBezTo>
                        <a:pt x="242820" y="777024"/>
                        <a:pt x="323031" y="703668"/>
                        <a:pt x="323031" y="694480"/>
                      </a:cubicBezTo>
                      <a:cubicBezTo>
                        <a:pt x="323031" y="685292"/>
                        <a:pt x="304655" y="671583"/>
                        <a:pt x="304655" y="671583"/>
                      </a:cubicBezTo>
                      <a:lnTo>
                        <a:pt x="286280" y="632645"/>
                      </a:lnTo>
                      <a:lnTo>
                        <a:pt x="334406" y="543246"/>
                      </a:lnTo>
                      <a:lnTo>
                        <a:pt x="322885" y="536392"/>
                      </a:lnTo>
                      <a:lnTo>
                        <a:pt x="309176" y="479077"/>
                      </a:lnTo>
                      <a:lnTo>
                        <a:pt x="311510" y="446993"/>
                      </a:lnTo>
                      <a:lnTo>
                        <a:pt x="361970" y="458514"/>
                      </a:lnTo>
                      <a:lnTo>
                        <a:pt x="389533" y="389824"/>
                      </a:lnTo>
                      <a:lnTo>
                        <a:pt x="373491" y="362261"/>
                      </a:lnTo>
                      <a:lnTo>
                        <a:pt x="428472" y="341698"/>
                      </a:lnTo>
                      <a:lnTo>
                        <a:pt x="421617" y="220215"/>
                      </a:lnTo>
                      <a:lnTo>
                        <a:pt x="520204" y="178943"/>
                      </a:lnTo>
                      <a:lnTo>
                        <a:pt x="520204" y="121629"/>
                      </a:lnTo>
                      <a:lnTo>
                        <a:pt x="501828" y="98732"/>
                      </a:lnTo>
                      <a:lnTo>
                        <a:pt x="494974" y="73502"/>
                      </a:lnTo>
                      <a:lnTo>
                        <a:pt x="442326" y="64315"/>
                      </a:lnTo>
                      <a:lnTo>
                        <a:pt x="352928" y="68835"/>
                      </a:lnTo>
                      <a:lnTo>
                        <a:pt x="286426" y="50460"/>
                      </a:lnTo>
                      <a:lnTo>
                        <a:pt x="284092" y="27563"/>
                      </a:lnTo>
                      <a:lnTo>
                        <a:pt x="295613" y="2333"/>
                      </a:lnTo>
                      <a:lnTo>
                        <a:pt x="265862" y="0"/>
                      </a:lnTo>
                      <a:lnTo>
                        <a:pt x="199360" y="38938"/>
                      </a:lnTo>
                      <a:lnTo>
                        <a:pt x="196298" y="38355"/>
                      </a:lnTo>
                      <a:lnTo>
                        <a:pt x="183318" y="213215"/>
                      </a:lnTo>
                      <a:lnTo>
                        <a:pt x="59502" y="430951"/>
                      </a:lnTo>
                      <a:lnTo>
                        <a:pt x="38939" y="430951"/>
                      </a:lnTo>
                      <a:cubicBezTo>
                        <a:pt x="38939" y="430951"/>
                        <a:pt x="6854" y="460702"/>
                        <a:pt x="6854" y="472223"/>
                      </a:cubicBezTo>
                      <a:cubicBezTo>
                        <a:pt x="6854" y="483744"/>
                        <a:pt x="2333" y="527204"/>
                        <a:pt x="2333" y="527204"/>
                      </a:cubicBezTo>
                      <a:lnTo>
                        <a:pt x="0" y="543246"/>
                      </a:lnTo>
                      <a:lnTo>
                        <a:pt x="93920" y="506641"/>
                      </a:lnTo>
                      <a:lnTo>
                        <a:pt x="57314" y="552434"/>
                      </a:lnTo>
                      <a:lnTo>
                        <a:pt x="20709" y="577664"/>
                      </a:lnTo>
                      <a:lnTo>
                        <a:pt x="29897" y="589185"/>
                      </a:lnTo>
                      <a:cubicBezTo>
                        <a:pt x="29897" y="589185"/>
                        <a:pt x="36751" y="600706"/>
                        <a:pt x="48272" y="596039"/>
                      </a:cubicBezTo>
                      <a:cubicBezTo>
                        <a:pt x="59794" y="591518"/>
                        <a:pt x="110108" y="582330"/>
                        <a:pt x="110108" y="582330"/>
                      </a:cubicBezTo>
                      <a:lnTo>
                        <a:pt x="68835" y="628124"/>
                      </a:lnTo>
                      <a:cubicBezTo>
                        <a:pt x="68835" y="628124"/>
                        <a:pt x="71169" y="701480"/>
                        <a:pt x="71169" y="710668"/>
                      </a:cubicBezTo>
                      <a:cubicBezTo>
                        <a:pt x="71169" y="719855"/>
                        <a:pt x="16188" y="813775"/>
                        <a:pt x="16188" y="813775"/>
                      </a:cubicBezTo>
                      <a:lnTo>
                        <a:pt x="18521" y="845860"/>
                      </a:lnTo>
                      <a:lnTo>
                        <a:pt x="34564" y="845860"/>
                      </a:lnTo>
                      <a:lnTo>
                        <a:pt x="57460" y="827484"/>
                      </a:lnTo>
                      <a:lnTo>
                        <a:pt x="91878" y="829817"/>
                      </a:lnTo>
                      <a:lnTo>
                        <a:pt x="121629" y="843526"/>
                      </a:lnTo>
                      <a:lnTo>
                        <a:pt x="165234" y="868756"/>
                      </a:lnTo>
                      <a:lnTo>
                        <a:pt x="201840" y="852714"/>
                      </a:lnTo>
                      <a:lnTo>
                        <a:pt x="238445" y="848193"/>
                      </a:lnTo>
                      <a:lnTo>
                        <a:pt x="284238" y="843672"/>
                      </a:lnTo>
                      <a:lnTo>
                        <a:pt x="240049" y="848047"/>
                      </a:lnTo>
                      <a:lnTo>
                        <a:pt x="219924" y="790733"/>
                      </a:lnTo>
                      <a:close/>
                    </a:path>
                  </a:pathLst>
                </a:custGeom>
                <a:solidFill>
                  <a:srgbClr val="55BEDA"/>
                </a:solidFill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48" name="Freeform: Shape 746">
                  <a:extLst>
                    <a:ext uri="{FF2B5EF4-FFF2-40B4-BE49-F238E27FC236}">
                      <a16:creationId xmlns:a16="http://schemas.microsoft.com/office/drawing/2014/main" id="{6ED91B1E-CB82-316E-EAD0-E02B11CECFB0}"/>
                    </a:ext>
                  </a:extLst>
                </p:cNvPr>
                <p:cNvSpPr/>
                <p:nvPr/>
              </p:nvSpPr>
              <p:spPr>
                <a:xfrm>
                  <a:off x="6359652" y="6034479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3354 w 0"/>
                    <a:gd name="connsiteY1" fmla="*/ 3062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167" y="1021"/>
                        <a:pt x="2333" y="2042"/>
                        <a:pt x="3354" y="3062"/>
                      </a:cubicBezTo>
                      <a:cubicBezTo>
                        <a:pt x="2188" y="2042"/>
                        <a:pt x="1167" y="1021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49" name="Freeform: Shape 747">
                  <a:extLst>
                    <a:ext uri="{FF2B5EF4-FFF2-40B4-BE49-F238E27FC236}">
                      <a16:creationId xmlns:a16="http://schemas.microsoft.com/office/drawing/2014/main" id="{4427FF55-D858-13D5-DDF6-AC73EBC93D5F}"/>
                    </a:ext>
                  </a:extLst>
                </p:cNvPr>
                <p:cNvSpPr/>
                <p:nvPr/>
              </p:nvSpPr>
              <p:spPr>
                <a:xfrm>
                  <a:off x="6393049" y="6065105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4083 w 0"/>
                    <a:gd name="connsiteY1" fmla="*/ 3792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458" y="1312"/>
                        <a:pt x="2771" y="2625"/>
                        <a:pt x="4083" y="3792"/>
                      </a:cubicBezTo>
                      <a:cubicBezTo>
                        <a:pt x="2771" y="2625"/>
                        <a:pt x="1313" y="1312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50" name="Freeform: Shape 748">
                  <a:extLst>
                    <a:ext uri="{FF2B5EF4-FFF2-40B4-BE49-F238E27FC236}">
                      <a16:creationId xmlns:a16="http://schemas.microsoft.com/office/drawing/2014/main" id="{DBC3B9DF-6FC3-0D08-855D-698AE84EF44D}"/>
                    </a:ext>
                  </a:extLst>
                </p:cNvPr>
                <p:cNvSpPr/>
                <p:nvPr/>
              </p:nvSpPr>
              <p:spPr>
                <a:xfrm>
                  <a:off x="6386778" y="6059417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5104 w 0"/>
                    <a:gd name="connsiteY1" fmla="*/ 4667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750" y="1604"/>
                        <a:pt x="3354" y="3063"/>
                        <a:pt x="5104" y="4667"/>
                      </a:cubicBezTo>
                      <a:cubicBezTo>
                        <a:pt x="3354" y="3063"/>
                        <a:pt x="1750" y="1458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51" name="Freeform: Shape 749">
                  <a:extLst>
                    <a:ext uri="{FF2B5EF4-FFF2-40B4-BE49-F238E27FC236}">
                      <a16:creationId xmlns:a16="http://schemas.microsoft.com/office/drawing/2014/main" id="{D6254102-AE38-2B5E-B987-D1C702FB7F93}"/>
                    </a:ext>
                  </a:extLst>
                </p:cNvPr>
                <p:cNvSpPr/>
                <p:nvPr/>
              </p:nvSpPr>
              <p:spPr>
                <a:xfrm>
                  <a:off x="6364610" y="6039146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4958 w 0"/>
                    <a:gd name="connsiteY1" fmla="*/ 4521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604" y="1458"/>
                        <a:pt x="3208" y="2916"/>
                        <a:pt x="4958" y="4521"/>
                      </a:cubicBezTo>
                      <a:cubicBezTo>
                        <a:pt x="3354" y="2916"/>
                        <a:pt x="1604" y="1458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52" name="Freeform: Shape 750">
                  <a:extLst>
                    <a:ext uri="{FF2B5EF4-FFF2-40B4-BE49-F238E27FC236}">
                      <a16:creationId xmlns:a16="http://schemas.microsoft.com/office/drawing/2014/main" id="{35D32E3F-1132-BE03-F276-EE12F46C7BE3}"/>
                    </a:ext>
                  </a:extLst>
                </p:cNvPr>
                <p:cNvSpPr/>
                <p:nvPr/>
              </p:nvSpPr>
              <p:spPr>
                <a:xfrm>
                  <a:off x="6334130" y="6012457"/>
                  <a:ext cx="14584" cy="14584"/>
                </a:xfrm>
                <a:custGeom>
                  <a:avLst/>
                  <a:gdLst>
                    <a:gd name="connsiteX0" fmla="*/ 2042 w 0"/>
                    <a:gd name="connsiteY0" fmla="*/ 1604 h 0"/>
                    <a:gd name="connsiteX1" fmla="*/ 0 w 0"/>
                    <a:gd name="connsiteY1" fmla="*/ 0 h 0"/>
                    <a:gd name="connsiteX2" fmla="*/ 2042 w 0"/>
                    <a:gd name="connsiteY2" fmla="*/ 1604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2042" y="1604"/>
                      </a:moveTo>
                      <a:cubicBezTo>
                        <a:pt x="1313" y="1021"/>
                        <a:pt x="729" y="437"/>
                        <a:pt x="0" y="0"/>
                      </a:cubicBezTo>
                      <a:cubicBezTo>
                        <a:pt x="583" y="437"/>
                        <a:pt x="1313" y="1021"/>
                        <a:pt x="2042" y="1604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53" name="Freeform: Shape 751">
                  <a:extLst>
                    <a:ext uri="{FF2B5EF4-FFF2-40B4-BE49-F238E27FC236}">
                      <a16:creationId xmlns:a16="http://schemas.microsoft.com/office/drawing/2014/main" id="{236E7F9F-FC08-2AFE-0A7D-B89B8140FA92}"/>
                    </a:ext>
                  </a:extLst>
                </p:cNvPr>
                <p:cNvSpPr/>
                <p:nvPr/>
              </p:nvSpPr>
              <p:spPr>
                <a:xfrm>
                  <a:off x="6331359" y="6010270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2188 w 0"/>
                    <a:gd name="connsiteY1" fmla="*/ 1604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583" y="437"/>
                        <a:pt x="1313" y="1021"/>
                        <a:pt x="2188" y="1604"/>
                      </a:cubicBezTo>
                      <a:cubicBezTo>
                        <a:pt x="1313" y="875"/>
                        <a:pt x="583" y="437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54" name="Freeform: Shape 752">
                  <a:extLst>
                    <a:ext uri="{FF2B5EF4-FFF2-40B4-BE49-F238E27FC236}">
                      <a16:creationId xmlns:a16="http://schemas.microsoft.com/office/drawing/2014/main" id="{70B44CA1-B3CA-AE1D-BA29-F2759CFA7D6B}"/>
                    </a:ext>
                  </a:extLst>
                </p:cNvPr>
                <p:cNvSpPr/>
                <p:nvPr/>
              </p:nvSpPr>
              <p:spPr>
                <a:xfrm>
                  <a:off x="6398153" y="6069917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9771 w 0"/>
                    <a:gd name="connsiteY1" fmla="*/ 9188 h 0"/>
                    <a:gd name="connsiteX2" fmla="*/ 9771 w 0"/>
                    <a:gd name="connsiteY2" fmla="*/ 9188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3500" y="3208"/>
                        <a:pt x="6709" y="6271"/>
                        <a:pt x="9771" y="9188"/>
                      </a:cubicBezTo>
                      <a:lnTo>
                        <a:pt x="9771" y="9188"/>
                      </a:lnTo>
                      <a:cubicBezTo>
                        <a:pt x="6709" y="6271"/>
                        <a:pt x="3354" y="3208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55" name="Freeform: Shape 753">
                  <a:extLst>
                    <a:ext uri="{FF2B5EF4-FFF2-40B4-BE49-F238E27FC236}">
                      <a16:creationId xmlns:a16="http://schemas.microsoft.com/office/drawing/2014/main" id="{6EDC7FD3-D25B-2E9D-69AC-23BE086F78F0}"/>
                    </a:ext>
                  </a:extLst>
                </p:cNvPr>
                <p:cNvSpPr/>
                <p:nvPr/>
              </p:nvSpPr>
              <p:spPr>
                <a:xfrm>
                  <a:off x="6349152" y="6025146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8896 w 0"/>
                    <a:gd name="connsiteY1" fmla="*/ 8021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2771" y="2479"/>
                        <a:pt x="5834" y="5104"/>
                        <a:pt x="8896" y="8021"/>
                      </a:cubicBezTo>
                      <a:cubicBezTo>
                        <a:pt x="5834" y="5250"/>
                        <a:pt x="2771" y="2479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56" name="Freeform: Shape 754">
                  <a:extLst>
                    <a:ext uri="{FF2B5EF4-FFF2-40B4-BE49-F238E27FC236}">
                      <a16:creationId xmlns:a16="http://schemas.microsoft.com/office/drawing/2014/main" id="{3535C679-299D-E578-6EA7-82645C64DA69}"/>
                    </a:ext>
                  </a:extLst>
                </p:cNvPr>
                <p:cNvSpPr/>
                <p:nvPr/>
              </p:nvSpPr>
              <p:spPr>
                <a:xfrm>
                  <a:off x="6344922" y="6021500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2917 w 0"/>
                    <a:gd name="connsiteY1" fmla="*/ 2625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021" y="875"/>
                        <a:pt x="1896" y="1750"/>
                        <a:pt x="2917" y="2625"/>
                      </a:cubicBezTo>
                      <a:cubicBezTo>
                        <a:pt x="2042" y="1750"/>
                        <a:pt x="1021" y="875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57" name="Freeform: Shape 755">
                  <a:extLst>
                    <a:ext uri="{FF2B5EF4-FFF2-40B4-BE49-F238E27FC236}">
                      <a16:creationId xmlns:a16="http://schemas.microsoft.com/office/drawing/2014/main" id="{A73C251A-0067-6F58-C611-A52B3879D6D7}"/>
                    </a:ext>
                  </a:extLst>
                </p:cNvPr>
                <p:cNvSpPr/>
                <p:nvPr/>
              </p:nvSpPr>
              <p:spPr>
                <a:xfrm>
                  <a:off x="6337047" y="6014645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3208 w 0"/>
                    <a:gd name="connsiteY1" fmla="*/ 2625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021" y="875"/>
                        <a:pt x="2042" y="1750"/>
                        <a:pt x="3208" y="2625"/>
                      </a:cubicBezTo>
                      <a:cubicBezTo>
                        <a:pt x="2042" y="1750"/>
                        <a:pt x="875" y="875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  <p:sp>
              <p:nvSpPr>
                <p:cNvPr id="158" name="Freeform: Shape 756">
                  <a:extLst>
                    <a:ext uri="{FF2B5EF4-FFF2-40B4-BE49-F238E27FC236}">
                      <a16:creationId xmlns:a16="http://schemas.microsoft.com/office/drawing/2014/main" id="{B261E6B2-36BA-6314-0FB4-B09EA1CE5D30}"/>
                    </a:ext>
                  </a:extLst>
                </p:cNvPr>
                <p:cNvSpPr/>
                <p:nvPr/>
              </p:nvSpPr>
              <p:spPr>
                <a:xfrm>
                  <a:off x="6340256" y="6017416"/>
                  <a:ext cx="14584" cy="145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3646 w 0"/>
                    <a:gd name="connsiteY1" fmla="*/ 3063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1167" y="1021"/>
                        <a:pt x="2333" y="2042"/>
                        <a:pt x="3646" y="3063"/>
                      </a:cubicBezTo>
                      <a:cubicBezTo>
                        <a:pt x="2333" y="2042"/>
                        <a:pt x="1021" y="875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LY"/>
                </a:p>
              </p:txBody>
            </p:sp>
          </p:grpSp>
        </p:grpSp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C3EA0D5D-22DC-71AF-0B42-70E4263B4046}"/>
                </a:ext>
              </a:extLst>
            </p:cNvPr>
            <p:cNvGrpSpPr/>
            <p:nvPr/>
          </p:nvGrpSpPr>
          <p:grpSpPr>
            <a:xfrm>
              <a:off x="6376127" y="2235694"/>
              <a:ext cx="4615627" cy="3948853"/>
              <a:chOff x="6376127" y="2235694"/>
              <a:chExt cx="4615627" cy="3948853"/>
            </a:xfrm>
            <a:grpFill/>
          </p:grpSpPr>
          <p:sp>
            <p:nvSpPr>
              <p:cNvPr id="8" name="Freeform: Shape 758">
                <a:extLst>
                  <a:ext uri="{FF2B5EF4-FFF2-40B4-BE49-F238E27FC236}">
                    <a16:creationId xmlns:a16="http://schemas.microsoft.com/office/drawing/2014/main" id="{0DDDABE3-D9E5-4504-1441-7574C7351181}"/>
                  </a:ext>
                </a:extLst>
              </p:cNvPr>
              <p:cNvSpPr/>
              <p:nvPr/>
            </p:nvSpPr>
            <p:spPr>
              <a:xfrm>
                <a:off x="8990567" y="5815722"/>
                <a:ext cx="422930" cy="277092"/>
              </a:xfrm>
              <a:custGeom>
                <a:avLst/>
                <a:gdLst>
                  <a:gd name="connsiteX0" fmla="*/ 380637 w 422929"/>
                  <a:gd name="connsiteY0" fmla="*/ 19105 h 277091"/>
                  <a:gd name="connsiteX1" fmla="*/ 356720 w 422929"/>
                  <a:gd name="connsiteY1" fmla="*/ 27855 h 277091"/>
                  <a:gd name="connsiteX2" fmla="*/ 331198 w 422929"/>
                  <a:gd name="connsiteY2" fmla="*/ 18521 h 277091"/>
                  <a:gd name="connsiteX3" fmla="*/ 270529 w 422929"/>
                  <a:gd name="connsiteY3" fmla="*/ 53523 h 277091"/>
                  <a:gd name="connsiteX4" fmla="*/ 223715 w 422929"/>
                  <a:gd name="connsiteY4" fmla="*/ 64752 h 277091"/>
                  <a:gd name="connsiteX5" fmla="*/ 163193 w 422929"/>
                  <a:gd name="connsiteY5" fmla="*/ 64752 h 277091"/>
                  <a:gd name="connsiteX6" fmla="*/ 134463 w 422929"/>
                  <a:gd name="connsiteY6" fmla="*/ 38209 h 277091"/>
                  <a:gd name="connsiteX7" fmla="*/ 98732 w 422929"/>
                  <a:gd name="connsiteY7" fmla="*/ 25084 h 277091"/>
                  <a:gd name="connsiteX8" fmla="*/ 81524 w 422929"/>
                  <a:gd name="connsiteY8" fmla="*/ 44918 h 277091"/>
                  <a:gd name="connsiteX9" fmla="*/ 60669 w 422929"/>
                  <a:gd name="connsiteY9" fmla="*/ 63440 h 277091"/>
                  <a:gd name="connsiteX10" fmla="*/ 51335 w 422929"/>
                  <a:gd name="connsiteY10" fmla="*/ 60815 h 277091"/>
                  <a:gd name="connsiteX11" fmla="*/ 39668 w 422929"/>
                  <a:gd name="connsiteY11" fmla="*/ 53523 h 277091"/>
                  <a:gd name="connsiteX12" fmla="*/ 0 w 422929"/>
                  <a:gd name="connsiteY12" fmla="*/ 53085 h 277091"/>
                  <a:gd name="connsiteX13" fmla="*/ 0 w 422929"/>
                  <a:gd name="connsiteY13" fmla="*/ 96253 h 277091"/>
                  <a:gd name="connsiteX14" fmla="*/ 4521 w 422929"/>
                  <a:gd name="connsiteY14" fmla="*/ 139275 h 277091"/>
                  <a:gd name="connsiteX15" fmla="*/ 30918 w 422929"/>
                  <a:gd name="connsiteY15" fmla="*/ 158963 h 277091"/>
                  <a:gd name="connsiteX16" fmla="*/ 71315 w 422929"/>
                  <a:gd name="connsiteY16" fmla="*/ 161151 h 277091"/>
                  <a:gd name="connsiteX17" fmla="*/ 157797 w 422929"/>
                  <a:gd name="connsiteY17" fmla="*/ 208985 h 277091"/>
                  <a:gd name="connsiteX18" fmla="*/ 210444 w 422929"/>
                  <a:gd name="connsiteY18" fmla="*/ 236549 h 277091"/>
                  <a:gd name="connsiteX19" fmla="*/ 258425 w 422929"/>
                  <a:gd name="connsiteY19" fmla="*/ 236987 h 277091"/>
                  <a:gd name="connsiteX20" fmla="*/ 295030 w 422929"/>
                  <a:gd name="connsiteY20" fmla="*/ 285113 h 277091"/>
                  <a:gd name="connsiteX21" fmla="*/ 386762 w 422929"/>
                  <a:gd name="connsiteY21" fmla="*/ 285113 h 277091"/>
                  <a:gd name="connsiteX22" fmla="*/ 408492 w 422929"/>
                  <a:gd name="connsiteY22" fmla="*/ 200381 h 277091"/>
                  <a:gd name="connsiteX23" fmla="*/ 369699 w 422929"/>
                  <a:gd name="connsiteY23" fmla="*/ 152401 h 277091"/>
                  <a:gd name="connsiteX24" fmla="*/ 429201 w 422929"/>
                  <a:gd name="connsiteY24" fmla="*/ 0 h 277091"/>
                  <a:gd name="connsiteX25" fmla="*/ 380637 w 422929"/>
                  <a:gd name="connsiteY25" fmla="*/ 19105 h 277091"/>
                  <a:gd name="connsiteX26" fmla="*/ 400763 w 422929"/>
                  <a:gd name="connsiteY26" fmla="*/ 202277 h 277091"/>
                  <a:gd name="connsiteX27" fmla="*/ 381366 w 422929"/>
                  <a:gd name="connsiteY27" fmla="*/ 277967 h 277091"/>
                  <a:gd name="connsiteX28" fmla="*/ 298968 w 422929"/>
                  <a:gd name="connsiteY28" fmla="*/ 277967 h 277091"/>
                  <a:gd name="connsiteX29" fmla="*/ 262362 w 422929"/>
                  <a:gd name="connsiteY29" fmla="*/ 229841 h 277091"/>
                  <a:gd name="connsiteX30" fmla="*/ 213361 w 422929"/>
                  <a:gd name="connsiteY30" fmla="*/ 229841 h 277091"/>
                  <a:gd name="connsiteX31" fmla="*/ 161588 w 422929"/>
                  <a:gd name="connsiteY31" fmla="*/ 202861 h 277091"/>
                  <a:gd name="connsiteX32" fmla="*/ 74523 w 422929"/>
                  <a:gd name="connsiteY32" fmla="*/ 154734 h 277091"/>
                  <a:gd name="connsiteX33" fmla="*/ 32230 w 422929"/>
                  <a:gd name="connsiteY33" fmla="*/ 152109 h 277091"/>
                  <a:gd name="connsiteX34" fmla="*/ 12251 w 422929"/>
                  <a:gd name="connsiteY34" fmla="*/ 139712 h 277091"/>
                  <a:gd name="connsiteX35" fmla="*/ 7729 w 422929"/>
                  <a:gd name="connsiteY35" fmla="*/ 96107 h 277091"/>
                  <a:gd name="connsiteX36" fmla="*/ 7729 w 422929"/>
                  <a:gd name="connsiteY36" fmla="*/ 60815 h 277091"/>
                  <a:gd name="connsiteX37" fmla="*/ 37626 w 422929"/>
                  <a:gd name="connsiteY37" fmla="*/ 60815 h 277091"/>
                  <a:gd name="connsiteX38" fmla="*/ 47543 w 422929"/>
                  <a:gd name="connsiteY38" fmla="*/ 67086 h 277091"/>
                  <a:gd name="connsiteX39" fmla="*/ 66356 w 422929"/>
                  <a:gd name="connsiteY39" fmla="*/ 68981 h 277091"/>
                  <a:gd name="connsiteX40" fmla="*/ 87211 w 422929"/>
                  <a:gd name="connsiteY40" fmla="*/ 50460 h 277091"/>
                  <a:gd name="connsiteX41" fmla="*/ 101649 w 422929"/>
                  <a:gd name="connsiteY41" fmla="*/ 33980 h 277091"/>
                  <a:gd name="connsiteX42" fmla="*/ 130671 w 422929"/>
                  <a:gd name="connsiteY42" fmla="*/ 44335 h 277091"/>
                  <a:gd name="connsiteX43" fmla="*/ 161005 w 422929"/>
                  <a:gd name="connsiteY43" fmla="*/ 72335 h 277091"/>
                  <a:gd name="connsiteX44" fmla="*/ 225174 w 422929"/>
                  <a:gd name="connsiteY44" fmla="*/ 72190 h 277091"/>
                  <a:gd name="connsiteX45" fmla="*/ 273300 w 422929"/>
                  <a:gd name="connsiteY45" fmla="*/ 60669 h 277091"/>
                  <a:gd name="connsiteX46" fmla="*/ 332365 w 422929"/>
                  <a:gd name="connsiteY46" fmla="*/ 26688 h 277091"/>
                  <a:gd name="connsiteX47" fmla="*/ 357157 w 422929"/>
                  <a:gd name="connsiteY47" fmla="*/ 35730 h 277091"/>
                  <a:gd name="connsiteX48" fmla="*/ 383699 w 422929"/>
                  <a:gd name="connsiteY48" fmla="*/ 26105 h 277091"/>
                  <a:gd name="connsiteX49" fmla="*/ 417242 w 422929"/>
                  <a:gd name="connsiteY49" fmla="*/ 13125 h 277091"/>
                  <a:gd name="connsiteX50" fmla="*/ 362990 w 422929"/>
                  <a:gd name="connsiteY50" fmla="*/ 152109 h 277091"/>
                  <a:gd name="connsiteX51" fmla="*/ 362261 w 422929"/>
                  <a:gd name="connsiteY51" fmla="*/ 154005 h 277091"/>
                  <a:gd name="connsiteX52" fmla="*/ 400763 w 422929"/>
                  <a:gd name="connsiteY52" fmla="*/ 202277 h 277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422929" h="277091">
                    <a:moveTo>
                      <a:pt x="380637" y="19105"/>
                    </a:moveTo>
                    <a:lnTo>
                      <a:pt x="356720" y="27855"/>
                    </a:lnTo>
                    <a:lnTo>
                      <a:pt x="331198" y="18521"/>
                    </a:lnTo>
                    <a:lnTo>
                      <a:pt x="270529" y="53523"/>
                    </a:lnTo>
                    <a:lnTo>
                      <a:pt x="223715" y="64752"/>
                    </a:lnTo>
                    <a:lnTo>
                      <a:pt x="163193" y="64752"/>
                    </a:lnTo>
                    <a:lnTo>
                      <a:pt x="134463" y="38209"/>
                    </a:lnTo>
                    <a:lnTo>
                      <a:pt x="98732" y="25084"/>
                    </a:lnTo>
                    <a:lnTo>
                      <a:pt x="81524" y="44918"/>
                    </a:lnTo>
                    <a:cubicBezTo>
                      <a:pt x="80940" y="45356"/>
                      <a:pt x="67523" y="56585"/>
                      <a:pt x="60669" y="63440"/>
                    </a:cubicBezTo>
                    <a:cubicBezTo>
                      <a:pt x="58627" y="65481"/>
                      <a:pt x="58044" y="65773"/>
                      <a:pt x="51335" y="60815"/>
                    </a:cubicBezTo>
                    <a:cubicBezTo>
                      <a:pt x="48272" y="58627"/>
                      <a:pt x="44626" y="56002"/>
                      <a:pt x="39668" y="53523"/>
                    </a:cubicBezTo>
                    <a:lnTo>
                      <a:pt x="0" y="53085"/>
                    </a:lnTo>
                    <a:lnTo>
                      <a:pt x="0" y="96253"/>
                    </a:lnTo>
                    <a:cubicBezTo>
                      <a:pt x="0" y="96545"/>
                      <a:pt x="4521" y="128192"/>
                      <a:pt x="4521" y="139275"/>
                    </a:cubicBezTo>
                    <a:cubicBezTo>
                      <a:pt x="4521" y="153276"/>
                      <a:pt x="27709" y="158380"/>
                      <a:pt x="30918" y="158963"/>
                    </a:cubicBezTo>
                    <a:lnTo>
                      <a:pt x="71315" y="161151"/>
                    </a:lnTo>
                    <a:lnTo>
                      <a:pt x="157797" y="208985"/>
                    </a:lnTo>
                    <a:lnTo>
                      <a:pt x="210444" y="236549"/>
                    </a:lnTo>
                    <a:lnTo>
                      <a:pt x="258425" y="236987"/>
                    </a:lnTo>
                    <a:lnTo>
                      <a:pt x="295030" y="285113"/>
                    </a:lnTo>
                    <a:lnTo>
                      <a:pt x="386762" y="285113"/>
                    </a:lnTo>
                    <a:lnTo>
                      <a:pt x="408492" y="200381"/>
                    </a:lnTo>
                    <a:lnTo>
                      <a:pt x="369699" y="152401"/>
                    </a:lnTo>
                    <a:lnTo>
                      <a:pt x="429201" y="0"/>
                    </a:lnTo>
                    <a:lnTo>
                      <a:pt x="380637" y="19105"/>
                    </a:lnTo>
                    <a:close/>
                    <a:moveTo>
                      <a:pt x="400763" y="202277"/>
                    </a:moveTo>
                    <a:lnTo>
                      <a:pt x="381366" y="277967"/>
                    </a:lnTo>
                    <a:lnTo>
                      <a:pt x="298968" y="277967"/>
                    </a:lnTo>
                    <a:lnTo>
                      <a:pt x="262362" y="229841"/>
                    </a:lnTo>
                    <a:lnTo>
                      <a:pt x="213361" y="229841"/>
                    </a:lnTo>
                    <a:lnTo>
                      <a:pt x="161588" y="202861"/>
                    </a:lnTo>
                    <a:lnTo>
                      <a:pt x="74523" y="154734"/>
                    </a:lnTo>
                    <a:lnTo>
                      <a:pt x="32230" y="152109"/>
                    </a:lnTo>
                    <a:cubicBezTo>
                      <a:pt x="25668" y="150796"/>
                      <a:pt x="12251" y="145984"/>
                      <a:pt x="12251" y="139712"/>
                    </a:cubicBezTo>
                    <a:cubicBezTo>
                      <a:pt x="12251" y="128192"/>
                      <a:pt x="7875" y="96982"/>
                      <a:pt x="7729" y="96107"/>
                    </a:cubicBezTo>
                    <a:lnTo>
                      <a:pt x="7729" y="60815"/>
                    </a:lnTo>
                    <a:lnTo>
                      <a:pt x="37626" y="60815"/>
                    </a:lnTo>
                    <a:cubicBezTo>
                      <a:pt x="41564" y="62856"/>
                      <a:pt x="44772" y="65044"/>
                      <a:pt x="47543" y="67086"/>
                    </a:cubicBezTo>
                    <a:cubicBezTo>
                      <a:pt x="53522" y="71315"/>
                      <a:pt x="59648" y="75690"/>
                      <a:pt x="66356" y="68981"/>
                    </a:cubicBezTo>
                    <a:cubicBezTo>
                      <a:pt x="73065" y="62273"/>
                      <a:pt x="86628" y="51043"/>
                      <a:pt x="87211" y="50460"/>
                    </a:cubicBezTo>
                    <a:lnTo>
                      <a:pt x="101649" y="33980"/>
                    </a:lnTo>
                    <a:lnTo>
                      <a:pt x="130671" y="44335"/>
                    </a:lnTo>
                    <a:lnTo>
                      <a:pt x="161005" y="72335"/>
                    </a:lnTo>
                    <a:lnTo>
                      <a:pt x="225174" y="72190"/>
                    </a:lnTo>
                    <a:lnTo>
                      <a:pt x="273300" y="60669"/>
                    </a:lnTo>
                    <a:lnTo>
                      <a:pt x="332365" y="26688"/>
                    </a:lnTo>
                    <a:lnTo>
                      <a:pt x="357157" y="35730"/>
                    </a:lnTo>
                    <a:lnTo>
                      <a:pt x="383699" y="26105"/>
                    </a:lnTo>
                    <a:lnTo>
                      <a:pt x="417242" y="13125"/>
                    </a:lnTo>
                    <a:lnTo>
                      <a:pt x="362990" y="152109"/>
                    </a:lnTo>
                    <a:lnTo>
                      <a:pt x="362261" y="154005"/>
                    </a:lnTo>
                    <a:lnTo>
                      <a:pt x="400763" y="202277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9" name="Freeform: Shape 759">
                <a:extLst>
                  <a:ext uri="{FF2B5EF4-FFF2-40B4-BE49-F238E27FC236}">
                    <a16:creationId xmlns:a16="http://schemas.microsoft.com/office/drawing/2014/main" id="{689A3FC7-602C-56F6-4B33-340A9C8C17A0}"/>
                  </a:ext>
                </a:extLst>
              </p:cNvPr>
              <p:cNvSpPr/>
              <p:nvPr/>
            </p:nvSpPr>
            <p:spPr>
              <a:xfrm>
                <a:off x="8438279" y="5054594"/>
                <a:ext cx="116670" cy="262508"/>
              </a:xfrm>
              <a:custGeom>
                <a:avLst/>
                <a:gdLst>
                  <a:gd name="connsiteX0" fmla="*/ 94649 w 116670"/>
                  <a:gd name="connsiteY0" fmla="*/ 0 h 262508"/>
                  <a:gd name="connsiteX1" fmla="*/ 87794 w 116670"/>
                  <a:gd name="connsiteY1" fmla="*/ 43314 h 262508"/>
                  <a:gd name="connsiteX2" fmla="*/ 69856 w 116670"/>
                  <a:gd name="connsiteY2" fmla="*/ 37334 h 262508"/>
                  <a:gd name="connsiteX3" fmla="*/ 68544 w 116670"/>
                  <a:gd name="connsiteY3" fmla="*/ 37918 h 262508"/>
                  <a:gd name="connsiteX4" fmla="*/ 35438 w 116670"/>
                  <a:gd name="connsiteY4" fmla="*/ 57023 h 262508"/>
                  <a:gd name="connsiteX5" fmla="*/ 3792 w 116670"/>
                  <a:gd name="connsiteY5" fmla="*/ 81815 h 262508"/>
                  <a:gd name="connsiteX6" fmla="*/ 2333 w 116670"/>
                  <a:gd name="connsiteY6" fmla="*/ 82836 h 262508"/>
                  <a:gd name="connsiteX7" fmla="*/ 0 w 116670"/>
                  <a:gd name="connsiteY7" fmla="*/ 160713 h 262508"/>
                  <a:gd name="connsiteX8" fmla="*/ 4958 w 116670"/>
                  <a:gd name="connsiteY8" fmla="*/ 180693 h 262508"/>
                  <a:gd name="connsiteX9" fmla="*/ 20271 w 116670"/>
                  <a:gd name="connsiteY9" fmla="*/ 193819 h 262508"/>
                  <a:gd name="connsiteX10" fmla="*/ 16042 w 116670"/>
                  <a:gd name="connsiteY10" fmla="*/ 213215 h 262508"/>
                  <a:gd name="connsiteX11" fmla="*/ 16188 w 116670"/>
                  <a:gd name="connsiteY11" fmla="*/ 214090 h 262508"/>
                  <a:gd name="connsiteX12" fmla="*/ 20709 w 116670"/>
                  <a:gd name="connsiteY12" fmla="*/ 238445 h 262508"/>
                  <a:gd name="connsiteX13" fmla="*/ 27855 w 116670"/>
                  <a:gd name="connsiteY13" fmla="*/ 262800 h 262508"/>
                  <a:gd name="connsiteX14" fmla="*/ 28584 w 116670"/>
                  <a:gd name="connsiteY14" fmla="*/ 264550 h 262508"/>
                  <a:gd name="connsiteX15" fmla="*/ 87940 w 116670"/>
                  <a:gd name="connsiteY15" fmla="*/ 276946 h 262508"/>
                  <a:gd name="connsiteX16" fmla="*/ 119004 w 116670"/>
                  <a:gd name="connsiteY16" fmla="*/ 224299 h 262508"/>
                  <a:gd name="connsiteX17" fmla="*/ 119441 w 116670"/>
                  <a:gd name="connsiteY17" fmla="*/ 222986 h 262508"/>
                  <a:gd name="connsiteX18" fmla="*/ 130962 w 116670"/>
                  <a:gd name="connsiteY18" fmla="*/ 128483 h 262508"/>
                  <a:gd name="connsiteX19" fmla="*/ 126441 w 116670"/>
                  <a:gd name="connsiteY19" fmla="*/ 84878 h 262508"/>
                  <a:gd name="connsiteX20" fmla="*/ 126441 w 116670"/>
                  <a:gd name="connsiteY20" fmla="*/ 8750 h 262508"/>
                  <a:gd name="connsiteX21" fmla="*/ 94649 w 116670"/>
                  <a:gd name="connsiteY21" fmla="*/ 0 h 262508"/>
                  <a:gd name="connsiteX22" fmla="*/ 112441 w 116670"/>
                  <a:gd name="connsiteY22" fmla="*/ 221090 h 262508"/>
                  <a:gd name="connsiteX23" fmla="*/ 84294 w 116670"/>
                  <a:gd name="connsiteY23" fmla="*/ 268634 h 262508"/>
                  <a:gd name="connsiteX24" fmla="*/ 33689 w 116670"/>
                  <a:gd name="connsiteY24" fmla="*/ 258133 h 262508"/>
                  <a:gd name="connsiteX25" fmla="*/ 27855 w 116670"/>
                  <a:gd name="connsiteY25" fmla="*/ 238445 h 262508"/>
                  <a:gd name="connsiteX26" fmla="*/ 23334 w 116670"/>
                  <a:gd name="connsiteY26" fmla="*/ 213215 h 262508"/>
                  <a:gd name="connsiteX27" fmla="*/ 28147 w 116670"/>
                  <a:gd name="connsiteY27" fmla="*/ 191339 h 262508"/>
                  <a:gd name="connsiteX28" fmla="*/ 11375 w 116670"/>
                  <a:gd name="connsiteY28" fmla="*/ 176901 h 262508"/>
                  <a:gd name="connsiteX29" fmla="*/ 7146 w 116670"/>
                  <a:gd name="connsiteY29" fmla="*/ 160130 h 262508"/>
                  <a:gd name="connsiteX30" fmla="*/ 9334 w 116670"/>
                  <a:gd name="connsiteY30" fmla="*/ 86774 h 262508"/>
                  <a:gd name="connsiteX31" fmla="*/ 40397 w 116670"/>
                  <a:gd name="connsiteY31" fmla="*/ 62273 h 262508"/>
                  <a:gd name="connsiteX32" fmla="*/ 70148 w 116670"/>
                  <a:gd name="connsiteY32" fmla="*/ 45210 h 262508"/>
                  <a:gd name="connsiteX33" fmla="*/ 93482 w 116670"/>
                  <a:gd name="connsiteY33" fmla="*/ 52939 h 262508"/>
                  <a:gd name="connsiteX34" fmla="*/ 100337 w 116670"/>
                  <a:gd name="connsiteY34" fmla="*/ 9188 h 262508"/>
                  <a:gd name="connsiteX35" fmla="*/ 118858 w 116670"/>
                  <a:gd name="connsiteY35" fmla="*/ 14292 h 262508"/>
                  <a:gd name="connsiteX36" fmla="*/ 118858 w 116670"/>
                  <a:gd name="connsiteY36" fmla="*/ 85315 h 262508"/>
                  <a:gd name="connsiteX37" fmla="*/ 123379 w 116670"/>
                  <a:gd name="connsiteY37" fmla="*/ 128338 h 262508"/>
                  <a:gd name="connsiteX38" fmla="*/ 112441 w 116670"/>
                  <a:gd name="connsiteY38" fmla="*/ 221090 h 262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16670" h="262508">
                    <a:moveTo>
                      <a:pt x="94649" y="0"/>
                    </a:moveTo>
                    <a:lnTo>
                      <a:pt x="87794" y="43314"/>
                    </a:lnTo>
                    <a:lnTo>
                      <a:pt x="69856" y="37334"/>
                    </a:lnTo>
                    <a:lnTo>
                      <a:pt x="68544" y="37918"/>
                    </a:lnTo>
                    <a:cubicBezTo>
                      <a:pt x="65919" y="39084"/>
                      <a:pt x="42585" y="49877"/>
                      <a:pt x="35438" y="57023"/>
                    </a:cubicBezTo>
                    <a:cubicBezTo>
                      <a:pt x="28876" y="63586"/>
                      <a:pt x="4083" y="81669"/>
                      <a:pt x="3792" y="81815"/>
                    </a:cubicBezTo>
                    <a:lnTo>
                      <a:pt x="2333" y="82836"/>
                    </a:lnTo>
                    <a:lnTo>
                      <a:pt x="0" y="160713"/>
                    </a:lnTo>
                    <a:lnTo>
                      <a:pt x="4958" y="180693"/>
                    </a:lnTo>
                    <a:lnTo>
                      <a:pt x="20271" y="193819"/>
                    </a:lnTo>
                    <a:lnTo>
                      <a:pt x="16042" y="213215"/>
                    </a:lnTo>
                    <a:lnTo>
                      <a:pt x="16188" y="214090"/>
                    </a:lnTo>
                    <a:cubicBezTo>
                      <a:pt x="17501" y="219048"/>
                      <a:pt x="20709" y="233195"/>
                      <a:pt x="20709" y="238445"/>
                    </a:cubicBezTo>
                    <a:cubicBezTo>
                      <a:pt x="20709" y="245883"/>
                      <a:pt x="27126" y="261050"/>
                      <a:pt x="27855" y="262800"/>
                    </a:cubicBezTo>
                    <a:lnTo>
                      <a:pt x="28584" y="264550"/>
                    </a:lnTo>
                    <a:lnTo>
                      <a:pt x="87940" y="276946"/>
                    </a:lnTo>
                    <a:lnTo>
                      <a:pt x="119004" y="224299"/>
                    </a:lnTo>
                    <a:lnTo>
                      <a:pt x="119441" y="222986"/>
                    </a:lnTo>
                    <a:cubicBezTo>
                      <a:pt x="119879" y="219486"/>
                      <a:pt x="130962" y="137817"/>
                      <a:pt x="130962" y="128483"/>
                    </a:cubicBezTo>
                    <a:cubicBezTo>
                      <a:pt x="130962" y="119150"/>
                      <a:pt x="126587" y="85899"/>
                      <a:pt x="126441" y="84878"/>
                    </a:cubicBezTo>
                    <a:lnTo>
                      <a:pt x="126441" y="8750"/>
                    </a:lnTo>
                    <a:lnTo>
                      <a:pt x="94649" y="0"/>
                    </a:lnTo>
                    <a:close/>
                    <a:moveTo>
                      <a:pt x="112441" y="221090"/>
                    </a:moveTo>
                    <a:lnTo>
                      <a:pt x="84294" y="268634"/>
                    </a:lnTo>
                    <a:lnTo>
                      <a:pt x="33689" y="258133"/>
                    </a:lnTo>
                    <a:cubicBezTo>
                      <a:pt x="31209" y="252008"/>
                      <a:pt x="27855" y="242382"/>
                      <a:pt x="27855" y="238445"/>
                    </a:cubicBezTo>
                    <a:cubicBezTo>
                      <a:pt x="27855" y="232028"/>
                      <a:pt x="24355" y="217007"/>
                      <a:pt x="23334" y="213215"/>
                    </a:cubicBezTo>
                    <a:lnTo>
                      <a:pt x="28147" y="191339"/>
                    </a:lnTo>
                    <a:lnTo>
                      <a:pt x="11375" y="176901"/>
                    </a:lnTo>
                    <a:lnTo>
                      <a:pt x="7146" y="160130"/>
                    </a:lnTo>
                    <a:lnTo>
                      <a:pt x="9334" y="86774"/>
                    </a:lnTo>
                    <a:cubicBezTo>
                      <a:pt x="14876" y="82690"/>
                      <a:pt x="34272" y="68398"/>
                      <a:pt x="40397" y="62273"/>
                    </a:cubicBezTo>
                    <a:cubicBezTo>
                      <a:pt x="45356" y="57314"/>
                      <a:pt x="62419" y="48856"/>
                      <a:pt x="70148" y="45210"/>
                    </a:cubicBezTo>
                    <a:lnTo>
                      <a:pt x="93482" y="52939"/>
                    </a:lnTo>
                    <a:lnTo>
                      <a:pt x="100337" y="9188"/>
                    </a:lnTo>
                    <a:lnTo>
                      <a:pt x="118858" y="14292"/>
                    </a:lnTo>
                    <a:lnTo>
                      <a:pt x="118858" y="85315"/>
                    </a:lnTo>
                    <a:cubicBezTo>
                      <a:pt x="118858" y="85607"/>
                      <a:pt x="123379" y="119587"/>
                      <a:pt x="123379" y="128338"/>
                    </a:cubicBezTo>
                    <a:cubicBezTo>
                      <a:pt x="123816" y="135338"/>
                      <a:pt x="116379" y="191631"/>
                      <a:pt x="112441" y="22109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0" name="Freeform: Shape 761">
                <a:extLst>
                  <a:ext uri="{FF2B5EF4-FFF2-40B4-BE49-F238E27FC236}">
                    <a16:creationId xmlns:a16="http://schemas.microsoft.com/office/drawing/2014/main" id="{DC097E4F-7261-34AF-028C-F55D232E0792}"/>
                  </a:ext>
                </a:extLst>
              </p:cNvPr>
              <p:cNvSpPr/>
              <p:nvPr/>
            </p:nvSpPr>
            <p:spPr>
              <a:xfrm>
                <a:off x="6376127" y="2816421"/>
                <a:ext cx="597935" cy="583351"/>
              </a:xfrm>
              <a:custGeom>
                <a:avLst/>
                <a:gdLst>
                  <a:gd name="connsiteX0" fmla="*/ 345203 w 597935"/>
                  <a:gd name="connsiteY0" fmla="*/ 2479 h 583351"/>
                  <a:gd name="connsiteX1" fmla="*/ 314869 w 597935"/>
                  <a:gd name="connsiteY1" fmla="*/ 44481 h 583351"/>
                  <a:gd name="connsiteX2" fmla="*/ 288764 w 597935"/>
                  <a:gd name="connsiteY2" fmla="*/ 58773 h 583351"/>
                  <a:gd name="connsiteX3" fmla="*/ 285847 w 597935"/>
                  <a:gd name="connsiteY3" fmla="*/ 78898 h 583351"/>
                  <a:gd name="connsiteX4" fmla="*/ 322160 w 597935"/>
                  <a:gd name="connsiteY4" fmla="*/ 103107 h 583351"/>
                  <a:gd name="connsiteX5" fmla="*/ 323181 w 597935"/>
                  <a:gd name="connsiteY5" fmla="*/ 103545 h 583351"/>
                  <a:gd name="connsiteX6" fmla="*/ 331640 w 597935"/>
                  <a:gd name="connsiteY6" fmla="*/ 107191 h 583351"/>
                  <a:gd name="connsiteX7" fmla="*/ 325369 w 597935"/>
                  <a:gd name="connsiteY7" fmla="*/ 110399 h 583351"/>
                  <a:gd name="connsiteX8" fmla="*/ 277534 w 597935"/>
                  <a:gd name="connsiteY8" fmla="*/ 124108 h 583351"/>
                  <a:gd name="connsiteX9" fmla="*/ 275201 w 597935"/>
                  <a:gd name="connsiteY9" fmla="*/ 124691 h 583351"/>
                  <a:gd name="connsiteX10" fmla="*/ 272867 w 597935"/>
                  <a:gd name="connsiteY10" fmla="*/ 141025 h 583351"/>
                  <a:gd name="connsiteX11" fmla="*/ 244575 w 597935"/>
                  <a:gd name="connsiteY11" fmla="*/ 151088 h 583351"/>
                  <a:gd name="connsiteX12" fmla="*/ 230720 w 597935"/>
                  <a:gd name="connsiteY12" fmla="*/ 141754 h 583351"/>
                  <a:gd name="connsiteX13" fmla="*/ 203011 w 597935"/>
                  <a:gd name="connsiteY13" fmla="*/ 154588 h 583351"/>
                  <a:gd name="connsiteX14" fmla="*/ 194407 w 597935"/>
                  <a:gd name="connsiteY14" fmla="*/ 120025 h 583351"/>
                  <a:gd name="connsiteX15" fmla="*/ 192219 w 597935"/>
                  <a:gd name="connsiteY15" fmla="*/ 119441 h 583351"/>
                  <a:gd name="connsiteX16" fmla="*/ 159260 w 597935"/>
                  <a:gd name="connsiteY16" fmla="*/ 114775 h 583351"/>
                  <a:gd name="connsiteX17" fmla="*/ 113612 w 597935"/>
                  <a:gd name="connsiteY17" fmla="*/ 114775 h 583351"/>
                  <a:gd name="connsiteX18" fmla="*/ 124842 w 597935"/>
                  <a:gd name="connsiteY18" fmla="*/ 132858 h 583351"/>
                  <a:gd name="connsiteX19" fmla="*/ 105154 w 597935"/>
                  <a:gd name="connsiteY19" fmla="*/ 142775 h 583351"/>
                  <a:gd name="connsiteX20" fmla="*/ 100633 w 597935"/>
                  <a:gd name="connsiteY20" fmla="*/ 158526 h 583351"/>
                  <a:gd name="connsiteX21" fmla="*/ 100049 w 597935"/>
                  <a:gd name="connsiteY21" fmla="*/ 160130 h 583351"/>
                  <a:gd name="connsiteX22" fmla="*/ 108508 w 597935"/>
                  <a:gd name="connsiteY22" fmla="*/ 174276 h 583351"/>
                  <a:gd name="connsiteX23" fmla="*/ 128196 w 597935"/>
                  <a:gd name="connsiteY23" fmla="*/ 179235 h 583351"/>
                  <a:gd name="connsiteX24" fmla="*/ 143947 w 597935"/>
                  <a:gd name="connsiteY24" fmla="*/ 190318 h 583351"/>
                  <a:gd name="connsiteX25" fmla="*/ 149634 w 597935"/>
                  <a:gd name="connsiteY25" fmla="*/ 207819 h 583351"/>
                  <a:gd name="connsiteX26" fmla="*/ 115508 w 597935"/>
                  <a:gd name="connsiteY26" fmla="*/ 223132 h 583351"/>
                  <a:gd name="connsiteX27" fmla="*/ 92466 w 597935"/>
                  <a:gd name="connsiteY27" fmla="*/ 241653 h 583351"/>
                  <a:gd name="connsiteX28" fmla="*/ 90278 w 597935"/>
                  <a:gd name="connsiteY28" fmla="*/ 243403 h 583351"/>
                  <a:gd name="connsiteX29" fmla="*/ 100341 w 597935"/>
                  <a:gd name="connsiteY29" fmla="*/ 266008 h 583351"/>
                  <a:gd name="connsiteX30" fmla="*/ 105883 w 597935"/>
                  <a:gd name="connsiteY30" fmla="*/ 288322 h 583351"/>
                  <a:gd name="connsiteX31" fmla="*/ 127467 w 597935"/>
                  <a:gd name="connsiteY31" fmla="*/ 280300 h 583351"/>
                  <a:gd name="connsiteX32" fmla="*/ 142780 w 597935"/>
                  <a:gd name="connsiteY32" fmla="*/ 280300 h 583351"/>
                  <a:gd name="connsiteX33" fmla="*/ 151822 w 597935"/>
                  <a:gd name="connsiteY33" fmla="*/ 305239 h 583351"/>
                  <a:gd name="connsiteX34" fmla="*/ 197032 w 597935"/>
                  <a:gd name="connsiteY34" fmla="*/ 309760 h 583351"/>
                  <a:gd name="connsiteX35" fmla="*/ 198344 w 597935"/>
                  <a:gd name="connsiteY35" fmla="*/ 323031 h 583351"/>
                  <a:gd name="connsiteX36" fmla="*/ 184344 w 597935"/>
                  <a:gd name="connsiteY36" fmla="*/ 326385 h 583351"/>
                  <a:gd name="connsiteX37" fmla="*/ 165822 w 597935"/>
                  <a:gd name="connsiteY37" fmla="*/ 334698 h 583351"/>
                  <a:gd name="connsiteX38" fmla="*/ 149926 w 597935"/>
                  <a:gd name="connsiteY38" fmla="*/ 332073 h 583351"/>
                  <a:gd name="connsiteX39" fmla="*/ 128925 w 597935"/>
                  <a:gd name="connsiteY39" fmla="*/ 385741 h 583351"/>
                  <a:gd name="connsiteX40" fmla="*/ 111862 w 597935"/>
                  <a:gd name="connsiteY40" fmla="*/ 390116 h 583351"/>
                  <a:gd name="connsiteX41" fmla="*/ 89695 w 597935"/>
                  <a:gd name="connsiteY41" fmla="*/ 399596 h 583351"/>
                  <a:gd name="connsiteX42" fmla="*/ 95237 w 597935"/>
                  <a:gd name="connsiteY42" fmla="*/ 403388 h 583351"/>
                  <a:gd name="connsiteX43" fmla="*/ 120175 w 597935"/>
                  <a:gd name="connsiteY43" fmla="*/ 413159 h 583351"/>
                  <a:gd name="connsiteX44" fmla="*/ 177052 w 597935"/>
                  <a:gd name="connsiteY44" fmla="*/ 410825 h 583351"/>
                  <a:gd name="connsiteX45" fmla="*/ 196302 w 597935"/>
                  <a:gd name="connsiteY45" fmla="*/ 416659 h 583351"/>
                  <a:gd name="connsiteX46" fmla="*/ 179677 w 597935"/>
                  <a:gd name="connsiteY46" fmla="*/ 426430 h 583351"/>
                  <a:gd name="connsiteX47" fmla="*/ 132134 w 597935"/>
                  <a:gd name="connsiteY47" fmla="*/ 426430 h 583351"/>
                  <a:gd name="connsiteX48" fmla="*/ 110550 w 597935"/>
                  <a:gd name="connsiteY48" fmla="*/ 419284 h 583351"/>
                  <a:gd name="connsiteX49" fmla="*/ 88528 w 597935"/>
                  <a:gd name="connsiteY49" fmla="*/ 431534 h 583351"/>
                  <a:gd name="connsiteX50" fmla="*/ 62132 w 597935"/>
                  <a:gd name="connsiteY50" fmla="*/ 464056 h 583351"/>
                  <a:gd name="connsiteX51" fmla="*/ 10505 w 597935"/>
                  <a:gd name="connsiteY51" fmla="*/ 432847 h 583351"/>
                  <a:gd name="connsiteX52" fmla="*/ 8755 w 597935"/>
                  <a:gd name="connsiteY52" fmla="*/ 437951 h 583351"/>
                  <a:gd name="connsiteX53" fmla="*/ 10942 w 597935"/>
                  <a:gd name="connsiteY53" fmla="*/ 464639 h 583351"/>
                  <a:gd name="connsiteX54" fmla="*/ 10942 w 597935"/>
                  <a:gd name="connsiteY54" fmla="*/ 468285 h 583351"/>
                  <a:gd name="connsiteX55" fmla="*/ 14588 w 597935"/>
                  <a:gd name="connsiteY55" fmla="*/ 468285 h 583351"/>
                  <a:gd name="connsiteX56" fmla="*/ 39089 w 597935"/>
                  <a:gd name="connsiteY56" fmla="*/ 473536 h 583351"/>
                  <a:gd name="connsiteX57" fmla="*/ 42443 w 597935"/>
                  <a:gd name="connsiteY57" fmla="*/ 478202 h 583351"/>
                  <a:gd name="connsiteX58" fmla="*/ 47839 w 597935"/>
                  <a:gd name="connsiteY58" fmla="*/ 486369 h 583351"/>
                  <a:gd name="connsiteX59" fmla="*/ 44777 w 597935"/>
                  <a:gd name="connsiteY59" fmla="*/ 488411 h 583351"/>
                  <a:gd name="connsiteX60" fmla="*/ 42152 w 597935"/>
                  <a:gd name="connsiteY60" fmla="*/ 488411 h 583351"/>
                  <a:gd name="connsiteX61" fmla="*/ 7151 w 597935"/>
                  <a:gd name="connsiteY61" fmla="*/ 492786 h 583351"/>
                  <a:gd name="connsiteX62" fmla="*/ 880 w 597935"/>
                  <a:gd name="connsiteY62" fmla="*/ 495265 h 583351"/>
                  <a:gd name="connsiteX63" fmla="*/ 4963 w 597935"/>
                  <a:gd name="connsiteY63" fmla="*/ 507953 h 583351"/>
                  <a:gd name="connsiteX64" fmla="*/ 21589 w 597935"/>
                  <a:gd name="connsiteY64" fmla="*/ 526912 h 583351"/>
                  <a:gd name="connsiteX65" fmla="*/ 32818 w 597935"/>
                  <a:gd name="connsiteY65" fmla="*/ 535808 h 583351"/>
                  <a:gd name="connsiteX66" fmla="*/ 43173 w 597935"/>
                  <a:gd name="connsiteY66" fmla="*/ 546163 h 583351"/>
                  <a:gd name="connsiteX67" fmla="*/ 24214 w 597935"/>
                  <a:gd name="connsiteY67" fmla="*/ 556955 h 583351"/>
                  <a:gd name="connsiteX68" fmla="*/ 52506 w 597935"/>
                  <a:gd name="connsiteY68" fmla="*/ 566434 h 583351"/>
                  <a:gd name="connsiteX69" fmla="*/ 65486 w 597935"/>
                  <a:gd name="connsiteY69" fmla="*/ 566580 h 583351"/>
                  <a:gd name="connsiteX70" fmla="*/ 55715 w 597935"/>
                  <a:gd name="connsiteY70" fmla="*/ 582185 h 583351"/>
                  <a:gd name="connsiteX71" fmla="*/ 68548 w 597935"/>
                  <a:gd name="connsiteY71" fmla="*/ 591810 h 583351"/>
                  <a:gd name="connsiteX72" fmla="*/ 190177 w 597935"/>
                  <a:gd name="connsiteY72" fmla="*/ 591810 h 583351"/>
                  <a:gd name="connsiteX73" fmla="*/ 208407 w 597935"/>
                  <a:gd name="connsiteY73" fmla="*/ 578247 h 583351"/>
                  <a:gd name="connsiteX74" fmla="*/ 238304 w 597935"/>
                  <a:gd name="connsiteY74" fmla="*/ 577956 h 583351"/>
                  <a:gd name="connsiteX75" fmla="*/ 313556 w 597935"/>
                  <a:gd name="connsiteY75" fmla="*/ 534787 h 583351"/>
                  <a:gd name="connsiteX76" fmla="*/ 418122 w 597935"/>
                  <a:gd name="connsiteY76" fmla="*/ 540767 h 583351"/>
                  <a:gd name="connsiteX77" fmla="*/ 508979 w 597935"/>
                  <a:gd name="connsiteY77" fmla="*/ 430076 h 583351"/>
                  <a:gd name="connsiteX78" fmla="*/ 507958 w 597935"/>
                  <a:gd name="connsiteY78" fmla="*/ 381366 h 583351"/>
                  <a:gd name="connsiteX79" fmla="*/ 506645 w 597935"/>
                  <a:gd name="connsiteY79" fmla="*/ 320114 h 583351"/>
                  <a:gd name="connsiteX80" fmla="*/ 508833 w 597935"/>
                  <a:gd name="connsiteY80" fmla="*/ 251862 h 583351"/>
                  <a:gd name="connsiteX81" fmla="*/ 512916 w 597935"/>
                  <a:gd name="connsiteY81" fmla="*/ 225174 h 583351"/>
                  <a:gd name="connsiteX82" fmla="*/ 534063 w 597935"/>
                  <a:gd name="connsiteY82" fmla="*/ 225174 h 583351"/>
                  <a:gd name="connsiteX83" fmla="*/ 552876 w 597935"/>
                  <a:gd name="connsiteY83" fmla="*/ 208548 h 583351"/>
                  <a:gd name="connsiteX84" fmla="*/ 575335 w 597935"/>
                  <a:gd name="connsiteY84" fmla="*/ 195131 h 583351"/>
                  <a:gd name="connsiteX85" fmla="*/ 599836 w 597935"/>
                  <a:gd name="connsiteY85" fmla="*/ 185360 h 583351"/>
                  <a:gd name="connsiteX86" fmla="*/ 610190 w 597935"/>
                  <a:gd name="connsiteY86" fmla="*/ 149192 h 583351"/>
                  <a:gd name="connsiteX87" fmla="*/ 573002 w 597935"/>
                  <a:gd name="connsiteY87" fmla="*/ 121337 h 583351"/>
                  <a:gd name="connsiteX88" fmla="*/ 573002 w 597935"/>
                  <a:gd name="connsiteY88" fmla="*/ 95670 h 583351"/>
                  <a:gd name="connsiteX89" fmla="*/ 556668 w 597935"/>
                  <a:gd name="connsiteY89" fmla="*/ 50606 h 583351"/>
                  <a:gd name="connsiteX90" fmla="*/ 544272 w 597935"/>
                  <a:gd name="connsiteY90" fmla="*/ 23334 h 583351"/>
                  <a:gd name="connsiteX91" fmla="*/ 504895 w 597935"/>
                  <a:gd name="connsiteY91" fmla="*/ 20855 h 583351"/>
                  <a:gd name="connsiteX92" fmla="*/ 462456 w 597935"/>
                  <a:gd name="connsiteY92" fmla="*/ 30626 h 583351"/>
                  <a:gd name="connsiteX93" fmla="*/ 462456 w 597935"/>
                  <a:gd name="connsiteY93" fmla="*/ 30626 h 583351"/>
                  <a:gd name="connsiteX94" fmla="*/ 451081 w 597935"/>
                  <a:gd name="connsiteY94" fmla="*/ 33251 h 583351"/>
                  <a:gd name="connsiteX95" fmla="*/ 460123 w 597935"/>
                  <a:gd name="connsiteY95" fmla="*/ 5979 h 583351"/>
                  <a:gd name="connsiteX96" fmla="*/ 417393 w 597935"/>
                  <a:gd name="connsiteY96" fmla="*/ 14001 h 583351"/>
                  <a:gd name="connsiteX97" fmla="*/ 404121 w 597935"/>
                  <a:gd name="connsiteY97" fmla="*/ 23042 h 583351"/>
                  <a:gd name="connsiteX98" fmla="*/ 397850 w 597935"/>
                  <a:gd name="connsiteY98" fmla="*/ 0 h 583351"/>
                  <a:gd name="connsiteX99" fmla="*/ 345203 w 597935"/>
                  <a:gd name="connsiteY99" fmla="*/ 2479 h 583351"/>
                  <a:gd name="connsiteX100" fmla="*/ 466540 w 597935"/>
                  <a:gd name="connsiteY100" fmla="*/ 37043 h 583351"/>
                  <a:gd name="connsiteX101" fmla="*/ 505479 w 597935"/>
                  <a:gd name="connsiteY101" fmla="*/ 28001 h 583351"/>
                  <a:gd name="connsiteX102" fmla="*/ 539459 w 597935"/>
                  <a:gd name="connsiteY102" fmla="*/ 30189 h 583351"/>
                  <a:gd name="connsiteX103" fmla="*/ 549959 w 597935"/>
                  <a:gd name="connsiteY103" fmla="*/ 53085 h 583351"/>
                  <a:gd name="connsiteX104" fmla="*/ 565710 w 597935"/>
                  <a:gd name="connsiteY104" fmla="*/ 95961 h 583351"/>
                  <a:gd name="connsiteX105" fmla="*/ 565710 w 597935"/>
                  <a:gd name="connsiteY105" fmla="*/ 124691 h 583351"/>
                  <a:gd name="connsiteX106" fmla="*/ 601878 w 597935"/>
                  <a:gd name="connsiteY106" fmla="*/ 151817 h 583351"/>
                  <a:gd name="connsiteX107" fmla="*/ 593856 w 597935"/>
                  <a:gd name="connsiteY107" fmla="*/ 179818 h 583351"/>
                  <a:gd name="connsiteX108" fmla="*/ 572127 w 597935"/>
                  <a:gd name="connsiteY108" fmla="*/ 188568 h 583351"/>
                  <a:gd name="connsiteX109" fmla="*/ 548647 w 597935"/>
                  <a:gd name="connsiteY109" fmla="*/ 202715 h 583351"/>
                  <a:gd name="connsiteX110" fmla="*/ 531292 w 597935"/>
                  <a:gd name="connsiteY110" fmla="*/ 217882 h 583351"/>
                  <a:gd name="connsiteX111" fmla="*/ 506645 w 597935"/>
                  <a:gd name="connsiteY111" fmla="*/ 217882 h 583351"/>
                  <a:gd name="connsiteX112" fmla="*/ 505770 w 597935"/>
                  <a:gd name="connsiteY112" fmla="*/ 223569 h 583351"/>
                  <a:gd name="connsiteX113" fmla="*/ 491041 w 597935"/>
                  <a:gd name="connsiteY113" fmla="*/ 213069 h 583351"/>
                  <a:gd name="connsiteX114" fmla="*/ 431976 w 597935"/>
                  <a:gd name="connsiteY114" fmla="*/ 178943 h 583351"/>
                  <a:gd name="connsiteX115" fmla="*/ 397704 w 597935"/>
                  <a:gd name="connsiteY115" fmla="*/ 182006 h 583351"/>
                  <a:gd name="connsiteX116" fmla="*/ 384871 w 597935"/>
                  <a:gd name="connsiteY116" fmla="*/ 179526 h 583351"/>
                  <a:gd name="connsiteX117" fmla="*/ 367808 w 597935"/>
                  <a:gd name="connsiteY117" fmla="*/ 134171 h 583351"/>
                  <a:gd name="connsiteX118" fmla="*/ 382392 w 597935"/>
                  <a:gd name="connsiteY118" fmla="*/ 107774 h 583351"/>
                  <a:gd name="connsiteX119" fmla="*/ 397121 w 597935"/>
                  <a:gd name="connsiteY119" fmla="*/ 72481 h 583351"/>
                  <a:gd name="connsiteX120" fmla="*/ 457644 w 597935"/>
                  <a:gd name="connsiteY120" fmla="*/ 48272 h 583351"/>
                  <a:gd name="connsiteX121" fmla="*/ 466540 w 597935"/>
                  <a:gd name="connsiteY121" fmla="*/ 37043 h 583351"/>
                  <a:gd name="connsiteX122" fmla="*/ 419580 w 597935"/>
                  <a:gd name="connsiteY122" fmla="*/ 20855 h 583351"/>
                  <a:gd name="connsiteX123" fmla="*/ 449331 w 597935"/>
                  <a:gd name="connsiteY123" fmla="*/ 15313 h 583351"/>
                  <a:gd name="connsiteX124" fmla="*/ 440143 w 597935"/>
                  <a:gd name="connsiteY124" fmla="*/ 43168 h 583351"/>
                  <a:gd name="connsiteX125" fmla="*/ 455165 w 597935"/>
                  <a:gd name="connsiteY125" fmla="*/ 39668 h 583351"/>
                  <a:gd name="connsiteX126" fmla="*/ 453269 w 597935"/>
                  <a:gd name="connsiteY126" fmla="*/ 42001 h 583351"/>
                  <a:gd name="connsiteX127" fmla="*/ 391579 w 597935"/>
                  <a:gd name="connsiteY127" fmla="*/ 66648 h 583351"/>
                  <a:gd name="connsiteX128" fmla="*/ 375829 w 597935"/>
                  <a:gd name="connsiteY128" fmla="*/ 104420 h 583351"/>
                  <a:gd name="connsiteX129" fmla="*/ 359787 w 597935"/>
                  <a:gd name="connsiteY129" fmla="*/ 133442 h 583351"/>
                  <a:gd name="connsiteX130" fmla="*/ 379475 w 597935"/>
                  <a:gd name="connsiteY130" fmla="*/ 185798 h 583351"/>
                  <a:gd name="connsiteX131" fmla="*/ 397267 w 597935"/>
                  <a:gd name="connsiteY131" fmla="*/ 189298 h 583351"/>
                  <a:gd name="connsiteX132" fmla="*/ 430226 w 597935"/>
                  <a:gd name="connsiteY132" fmla="*/ 186235 h 583351"/>
                  <a:gd name="connsiteX133" fmla="*/ 486957 w 597935"/>
                  <a:gd name="connsiteY133" fmla="*/ 219049 h 583351"/>
                  <a:gd name="connsiteX134" fmla="*/ 504458 w 597935"/>
                  <a:gd name="connsiteY134" fmla="*/ 231591 h 583351"/>
                  <a:gd name="connsiteX135" fmla="*/ 501395 w 597935"/>
                  <a:gd name="connsiteY135" fmla="*/ 251133 h 583351"/>
                  <a:gd name="connsiteX136" fmla="*/ 499062 w 597935"/>
                  <a:gd name="connsiteY136" fmla="*/ 319968 h 583351"/>
                  <a:gd name="connsiteX137" fmla="*/ 500374 w 597935"/>
                  <a:gd name="connsiteY137" fmla="*/ 381366 h 583351"/>
                  <a:gd name="connsiteX138" fmla="*/ 501395 w 597935"/>
                  <a:gd name="connsiteY138" fmla="*/ 429347 h 583351"/>
                  <a:gd name="connsiteX139" fmla="*/ 413455 w 597935"/>
                  <a:gd name="connsiteY139" fmla="*/ 534642 h 583351"/>
                  <a:gd name="connsiteX140" fmla="*/ 312973 w 597935"/>
                  <a:gd name="connsiteY140" fmla="*/ 527058 h 583351"/>
                  <a:gd name="connsiteX141" fmla="*/ 311660 w 597935"/>
                  <a:gd name="connsiteY141" fmla="*/ 526912 h 583351"/>
                  <a:gd name="connsiteX142" fmla="*/ 310493 w 597935"/>
                  <a:gd name="connsiteY142" fmla="*/ 527642 h 583351"/>
                  <a:gd name="connsiteX143" fmla="*/ 235533 w 597935"/>
                  <a:gd name="connsiteY143" fmla="*/ 570809 h 583351"/>
                  <a:gd name="connsiteX144" fmla="*/ 207240 w 597935"/>
                  <a:gd name="connsiteY144" fmla="*/ 570664 h 583351"/>
                  <a:gd name="connsiteX145" fmla="*/ 205782 w 597935"/>
                  <a:gd name="connsiteY145" fmla="*/ 570518 h 583351"/>
                  <a:gd name="connsiteX146" fmla="*/ 187260 w 597935"/>
                  <a:gd name="connsiteY146" fmla="*/ 584372 h 583351"/>
                  <a:gd name="connsiteX147" fmla="*/ 70590 w 597935"/>
                  <a:gd name="connsiteY147" fmla="*/ 584372 h 583351"/>
                  <a:gd name="connsiteX148" fmla="*/ 65048 w 597935"/>
                  <a:gd name="connsiteY148" fmla="*/ 580289 h 583351"/>
                  <a:gd name="connsiteX149" fmla="*/ 78174 w 597935"/>
                  <a:gd name="connsiteY149" fmla="*/ 559288 h 583351"/>
                  <a:gd name="connsiteX150" fmla="*/ 53819 w 597935"/>
                  <a:gd name="connsiteY150" fmla="*/ 559288 h 583351"/>
                  <a:gd name="connsiteX151" fmla="*/ 41423 w 597935"/>
                  <a:gd name="connsiteY151" fmla="*/ 555205 h 583351"/>
                  <a:gd name="connsiteX152" fmla="*/ 54548 w 597935"/>
                  <a:gd name="connsiteY152" fmla="*/ 547767 h 583351"/>
                  <a:gd name="connsiteX153" fmla="*/ 37193 w 597935"/>
                  <a:gd name="connsiteY153" fmla="*/ 530412 h 583351"/>
                  <a:gd name="connsiteX154" fmla="*/ 25964 w 597935"/>
                  <a:gd name="connsiteY154" fmla="*/ 521516 h 583351"/>
                  <a:gd name="connsiteX155" fmla="*/ 10213 w 597935"/>
                  <a:gd name="connsiteY155" fmla="*/ 503432 h 583351"/>
                  <a:gd name="connsiteX156" fmla="*/ 8026 w 597935"/>
                  <a:gd name="connsiteY156" fmla="*/ 500370 h 583351"/>
                  <a:gd name="connsiteX157" fmla="*/ 9338 w 597935"/>
                  <a:gd name="connsiteY157" fmla="*/ 499641 h 583351"/>
                  <a:gd name="connsiteX158" fmla="*/ 41860 w 597935"/>
                  <a:gd name="connsiteY158" fmla="*/ 495557 h 583351"/>
                  <a:gd name="connsiteX159" fmla="*/ 58048 w 597935"/>
                  <a:gd name="connsiteY159" fmla="*/ 492057 h 583351"/>
                  <a:gd name="connsiteX160" fmla="*/ 54694 w 597935"/>
                  <a:gd name="connsiteY160" fmla="*/ 488265 h 583351"/>
                  <a:gd name="connsiteX161" fmla="*/ 48131 w 597935"/>
                  <a:gd name="connsiteY161" fmla="*/ 473682 h 583351"/>
                  <a:gd name="connsiteX162" fmla="*/ 44923 w 597935"/>
                  <a:gd name="connsiteY162" fmla="*/ 469306 h 583351"/>
                  <a:gd name="connsiteX163" fmla="*/ 17943 w 597935"/>
                  <a:gd name="connsiteY163" fmla="*/ 460848 h 583351"/>
                  <a:gd name="connsiteX164" fmla="*/ 16484 w 597935"/>
                  <a:gd name="connsiteY164" fmla="*/ 440868 h 583351"/>
                  <a:gd name="connsiteX165" fmla="*/ 60236 w 597935"/>
                  <a:gd name="connsiteY165" fmla="*/ 471931 h 583351"/>
                  <a:gd name="connsiteX166" fmla="*/ 63007 w 597935"/>
                  <a:gd name="connsiteY166" fmla="*/ 474119 h 583351"/>
                  <a:gd name="connsiteX167" fmla="*/ 92320 w 597935"/>
                  <a:gd name="connsiteY167" fmla="*/ 437514 h 583351"/>
                  <a:gd name="connsiteX168" fmla="*/ 110841 w 597935"/>
                  <a:gd name="connsiteY168" fmla="*/ 427159 h 583351"/>
                  <a:gd name="connsiteX169" fmla="*/ 129946 w 597935"/>
                  <a:gd name="connsiteY169" fmla="*/ 433576 h 583351"/>
                  <a:gd name="connsiteX170" fmla="*/ 179239 w 597935"/>
                  <a:gd name="connsiteY170" fmla="*/ 433722 h 583351"/>
                  <a:gd name="connsiteX171" fmla="*/ 203448 w 597935"/>
                  <a:gd name="connsiteY171" fmla="*/ 414034 h 583351"/>
                  <a:gd name="connsiteX172" fmla="*/ 203448 w 597935"/>
                  <a:gd name="connsiteY172" fmla="*/ 411263 h 583351"/>
                  <a:gd name="connsiteX173" fmla="*/ 177343 w 597935"/>
                  <a:gd name="connsiteY173" fmla="*/ 403388 h 583351"/>
                  <a:gd name="connsiteX174" fmla="*/ 176760 w 597935"/>
                  <a:gd name="connsiteY174" fmla="*/ 403388 h 583351"/>
                  <a:gd name="connsiteX175" fmla="*/ 119592 w 597935"/>
                  <a:gd name="connsiteY175" fmla="*/ 405721 h 583351"/>
                  <a:gd name="connsiteX176" fmla="*/ 104716 w 597935"/>
                  <a:gd name="connsiteY176" fmla="*/ 400763 h 583351"/>
                  <a:gd name="connsiteX177" fmla="*/ 113612 w 597935"/>
                  <a:gd name="connsiteY177" fmla="*/ 396971 h 583351"/>
                  <a:gd name="connsiteX178" fmla="*/ 133738 w 597935"/>
                  <a:gd name="connsiteY178" fmla="*/ 391866 h 583351"/>
                  <a:gd name="connsiteX179" fmla="*/ 154009 w 597935"/>
                  <a:gd name="connsiteY179" fmla="*/ 340094 h 583351"/>
                  <a:gd name="connsiteX180" fmla="*/ 165531 w 597935"/>
                  <a:gd name="connsiteY180" fmla="*/ 341990 h 583351"/>
                  <a:gd name="connsiteX181" fmla="*/ 166114 w 597935"/>
                  <a:gd name="connsiteY181" fmla="*/ 341844 h 583351"/>
                  <a:gd name="connsiteX182" fmla="*/ 188281 w 597935"/>
                  <a:gd name="connsiteY182" fmla="*/ 332073 h 583351"/>
                  <a:gd name="connsiteX183" fmla="*/ 199511 w 597935"/>
                  <a:gd name="connsiteY183" fmla="*/ 331781 h 583351"/>
                  <a:gd name="connsiteX184" fmla="*/ 206803 w 597935"/>
                  <a:gd name="connsiteY184" fmla="*/ 339073 h 583351"/>
                  <a:gd name="connsiteX185" fmla="*/ 203157 w 597935"/>
                  <a:gd name="connsiteY185" fmla="*/ 303051 h 583351"/>
                  <a:gd name="connsiteX186" fmla="*/ 156635 w 597935"/>
                  <a:gd name="connsiteY186" fmla="*/ 298384 h 583351"/>
                  <a:gd name="connsiteX187" fmla="*/ 147447 w 597935"/>
                  <a:gd name="connsiteY187" fmla="*/ 272863 h 583351"/>
                  <a:gd name="connsiteX188" fmla="*/ 126592 w 597935"/>
                  <a:gd name="connsiteY188" fmla="*/ 272863 h 583351"/>
                  <a:gd name="connsiteX189" fmla="*/ 110841 w 597935"/>
                  <a:gd name="connsiteY189" fmla="*/ 278550 h 583351"/>
                  <a:gd name="connsiteX190" fmla="*/ 107050 w 597935"/>
                  <a:gd name="connsiteY190" fmla="*/ 263529 h 583351"/>
                  <a:gd name="connsiteX191" fmla="*/ 99029 w 597935"/>
                  <a:gd name="connsiteY191" fmla="*/ 245445 h 583351"/>
                  <a:gd name="connsiteX192" fmla="*/ 119737 w 597935"/>
                  <a:gd name="connsiteY192" fmla="*/ 228966 h 583351"/>
                  <a:gd name="connsiteX193" fmla="*/ 155322 w 597935"/>
                  <a:gd name="connsiteY193" fmla="*/ 213507 h 583351"/>
                  <a:gd name="connsiteX194" fmla="*/ 158968 w 597935"/>
                  <a:gd name="connsiteY194" fmla="*/ 212340 h 583351"/>
                  <a:gd name="connsiteX195" fmla="*/ 157509 w 597935"/>
                  <a:gd name="connsiteY195" fmla="*/ 208694 h 583351"/>
                  <a:gd name="connsiteX196" fmla="*/ 150801 w 597935"/>
                  <a:gd name="connsiteY196" fmla="*/ 188568 h 583351"/>
                  <a:gd name="connsiteX197" fmla="*/ 129800 w 597935"/>
                  <a:gd name="connsiteY197" fmla="*/ 172089 h 583351"/>
                  <a:gd name="connsiteX198" fmla="*/ 112883 w 597935"/>
                  <a:gd name="connsiteY198" fmla="*/ 167860 h 583351"/>
                  <a:gd name="connsiteX199" fmla="*/ 107633 w 597935"/>
                  <a:gd name="connsiteY199" fmla="*/ 159109 h 583351"/>
                  <a:gd name="connsiteX200" fmla="*/ 111716 w 597935"/>
                  <a:gd name="connsiteY200" fmla="*/ 144380 h 583351"/>
                  <a:gd name="connsiteX201" fmla="*/ 130675 w 597935"/>
                  <a:gd name="connsiteY201" fmla="*/ 140296 h 583351"/>
                  <a:gd name="connsiteX202" fmla="*/ 138113 w 597935"/>
                  <a:gd name="connsiteY202" fmla="*/ 141171 h 583351"/>
                  <a:gd name="connsiteX203" fmla="*/ 126154 w 597935"/>
                  <a:gd name="connsiteY203" fmla="*/ 122066 h 583351"/>
                  <a:gd name="connsiteX204" fmla="*/ 158530 w 597935"/>
                  <a:gd name="connsiteY204" fmla="*/ 122066 h 583351"/>
                  <a:gd name="connsiteX205" fmla="*/ 187552 w 597935"/>
                  <a:gd name="connsiteY205" fmla="*/ 126004 h 583351"/>
                  <a:gd name="connsiteX206" fmla="*/ 197323 w 597935"/>
                  <a:gd name="connsiteY206" fmla="*/ 164797 h 583351"/>
                  <a:gd name="connsiteX207" fmla="*/ 229262 w 597935"/>
                  <a:gd name="connsiteY207" fmla="*/ 150067 h 583351"/>
                  <a:gd name="connsiteX208" fmla="*/ 242825 w 597935"/>
                  <a:gd name="connsiteY208" fmla="*/ 159109 h 583351"/>
                  <a:gd name="connsiteX209" fmla="*/ 278701 w 597935"/>
                  <a:gd name="connsiteY209" fmla="*/ 146275 h 583351"/>
                  <a:gd name="connsiteX210" fmla="*/ 280888 w 597935"/>
                  <a:gd name="connsiteY210" fmla="*/ 130525 h 583351"/>
                  <a:gd name="connsiteX211" fmla="*/ 326973 w 597935"/>
                  <a:gd name="connsiteY211" fmla="*/ 117254 h 583351"/>
                  <a:gd name="connsiteX212" fmla="*/ 338057 w 597935"/>
                  <a:gd name="connsiteY212" fmla="*/ 107483 h 583351"/>
                  <a:gd name="connsiteX213" fmla="*/ 325077 w 597935"/>
                  <a:gd name="connsiteY213" fmla="*/ 96691 h 583351"/>
                  <a:gd name="connsiteX214" fmla="*/ 292993 w 597935"/>
                  <a:gd name="connsiteY214" fmla="*/ 75398 h 583351"/>
                  <a:gd name="connsiteX215" fmla="*/ 294743 w 597935"/>
                  <a:gd name="connsiteY215" fmla="*/ 63440 h 583351"/>
                  <a:gd name="connsiteX216" fmla="*/ 318369 w 597935"/>
                  <a:gd name="connsiteY216" fmla="*/ 50606 h 583351"/>
                  <a:gd name="connsiteX217" fmla="*/ 348411 w 597935"/>
                  <a:gd name="connsiteY217" fmla="*/ 9771 h 583351"/>
                  <a:gd name="connsiteX218" fmla="*/ 391871 w 597935"/>
                  <a:gd name="connsiteY218" fmla="*/ 7729 h 583351"/>
                  <a:gd name="connsiteX219" fmla="*/ 399309 w 597935"/>
                  <a:gd name="connsiteY219" fmla="*/ 35147 h 583351"/>
                  <a:gd name="connsiteX220" fmla="*/ 419580 w 597935"/>
                  <a:gd name="connsiteY220" fmla="*/ 20855 h 58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</a:cxnLst>
                <a:rect l="l" t="t" r="r" b="b"/>
                <a:pathLst>
                  <a:path w="597935" h="583351">
                    <a:moveTo>
                      <a:pt x="345203" y="2479"/>
                    </a:moveTo>
                    <a:lnTo>
                      <a:pt x="314869" y="44481"/>
                    </a:lnTo>
                    <a:lnTo>
                      <a:pt x="288764" y="58773"/>
                    </a:lnTo>
                    <a:lnTo>
                      <a:pt x="285847" y="78898"/>
                    </a:lnTo>
                    <a:lnTo>
                      <a:pt x="322160" y="103107"/>
                    </a:lnTo>
                    <a:lnTo>
                      <a:pt x="323181" y="103545"/>
                    </a:lnTo>
                    <a:cubicBezTo>
                      <a:pt x="326827" y="104712"/>
                      <a:pt x="331057" y="106899"/>
                      <a:pt x="331640" y="107191"/>
                    </a:cubicBezTo>
                    <a:cubicBezTo>
                      <a:pt x="331640" y="107191"/>
                      <a:pt x="330765" y="108503"/>
                      <a:pt x="325369" y="110399"/>
                    </a:cubicBezTo>
                    <a:cubicBezTo>
                      <a:pt x="305097" y="117108"/>
                      <a:pt x="277826" y="123962"/>
                      <a:pt x="277534" y="124108"/>
                    </a:cubicBezTo>
                    <a:lnTo>
                      <a:pt x="275201" y="124691"/>
                    </a:lnTo>
                    <a:lnTo>
                      <a:pt x="272867" y="141025"/>
                    </a:lnTo>
                    <a:lnTo>
                      <a:pt x="244575" y="151088"/>
                    </a:lnTo>
                    <a:lnTo>
                      <a:pt x="230720" y="141754"/>
                    </a:lnTo>
                    <a:lnTo>
                      <a:pt x="203011" y="154588"/>
                    </a:lnTo>
                    <a:lnTo>
                      <a:pt x="194407" y="120025"/>
                    </a:lnTo>
                    <a:lnTo>
                      <a:pt x="192219" y="119441"/>
                    </a:lnTo>
                    <a:cubicBezTo>
                      <a:pt x="191490" y="119295"/>
                      <a:pt x="173260" y="114775"/>
                      <a:pt x="159260" y="114775"/>
                    </a:cubicBezTo>
                    <a:lnTo>
                      <a:pt x="113612" y="114775"/>
                    </a:lnTo>
                    <a:lnTo>
                      <a:pt x="124842" y="132858"/>
                    </a:lnTo>
                    <a:cubicBezTo>
                      <a:pt x="117550" y="133004"/>
                      <a:pt x="107195" y="134754"/>
                      <a:pt x="105154" y="142775"/>
                    </a:cubicBezTo>
                    <a:cubicBezTo>
                      <a:pt x="102966" y="151672"/>
                      <a:pt x="100633" y="158526"/>
                      <a:pt x="100633" y="158526"/>
                    </a:cubicBezTo>
                    <a:lnTo>
                      <a:pt x="100049" y="160130"/>
                    </a:lnTo>
                    <a:lnTo>
                      <a:pt x="108508" y="174276"/>
                    </a:lnTo>
                    <a:lnTo>
                      <a:pt x="128196" y="179235"/>
                    </a:lnTo>
                    <a:cubicBezTo>
                      <a:pt x="131842" y="180256"/>
                      <a:pt x="142488" y="184485"/>
                      <a:pt x="143947" y="190318"/>
                    </a:cubicBezTo>
                    <a:cubicBezTo>
                      <a:pt x="145551" y="196590"/>
                      <a:pt x="148030" y="203590"/>
                      <a:pt x="149634" y="207819"/>
                    </a:cubicBezTo>
                    <a:cubicBezTo>
                      <a:pt x="141759" y="210590"/>
                      <a:pt x="123092" y="217444"/>
                      <a:pt x="115508" y="223132"/>
                    </a:cubicBezTo>
                    <a:cubicBezTo>
                      <a:pt x="106320" y="229986"/>
                      <a:pt x="92612" y="241507"/>
                      <a:pt x="92466" y="241653"/>
                    </a:cubicBezTo>
                    <a:lnTo>
                      <a:pt x="90278" y="243403"/>
                    </a:lnTo>
                    <a:lnTo>
                      <a:pt x="100341" y="266008"/>
                    </a:lnTo>
                    <a:lnTo>
                      <a:pt x="105883" y="288322"/>
                    </a:lnTo>
                    <a:lnTo>
                      <a:pt x="127467" y="280300"/>
                    </a:lnTo>
                    <a:lnTo>
                      <a:pt x="142780" y="280300"/>
                    </a:lnTo>
                    <a:lnTo>
                      <a:pt x="151822" y="305239"/>
                    </a:lnTo>
                    <a:lnTo>
                      <a:pt x="197032" y="309760"/>
                    </a:lnTo>
                    <a:lnTo>
                      <a:pt x="198344" y="323031"/>
                    </a:lnTo>
                    <a:cubicBezTo>
                      <a:pt x="194552" y="322156"/>
                      <a:pt x="189594" y="322448"/>
                      <a:pt x="184344" y="326385"/>
                    </a:cubicBezTo>
                    <a:cubicBezTo>
                      <a:pt x="177198" y="331781"/>
                      <a:pt x="168156" y="334260"/>
                      <a:pt x="165822" y="334698"/>
                    </a:cubicBezTo>
                    <a:lnTo>
                      <a:pt x="149926" y="332073"/>
                    </a:lnTo>
                    <a:lnTo>
                      <a:pt x="128925" y="385741"/>
                    </a:lnTo>
                    <a:lnTo>
                      <a:pt x="111862" y="390116"/>
                    </a:lnTo>
                    <a:lnTo>
                      <a:pt x="89695" y="399596"/>
                    </a:lnTo>
                    <a:lnTo>
                      <a:pt x="95237" y="403388"/>
                    </a:lnTo>
                    <a:cubicBezTo>
                      <a:pt x="96695" y="404409"/>
                      <a:pt x="110112" y="413159"/>
                      <a:pt x="120175" y="413159"/>
                    </a:cubicBezTo>
                    <a:cubicBezTo>
                      <a:pt x="128925" y="413159"/>
                      <a:pt x="171072" y="411117"/>
                      <a:pt x="177052" y="410825"/>
                    </a:cubicBezTo>
                    <a:lnTo>
                      <a:pt x="196302" y="416659"/>
                    </a:lnTo>
                    <a:cubicBezTo>
                      <a:pt x="195282" y="420305"/>
                      <a:pt x="191781" y="426430"/>
                      <a:pt x="179677" y="426430"/>
                    </a:cubicBezTo>
                    <a:lnTo>
                      <a:pt x="132134" y="426430"/>
                    </a:lnTo>
                    <a:lnTo>
                      <a:pt x="110550" y="419284"/>
                    </a:lnTo>
                    <a:lnTo>
                      <a:pt x="88528" y="431534"/>
                    </a:lnTo>
                    <a:lnTo>
                      <a:pt x="62132" y="464056"/>
                    </a:lnTo>
                    <a:cubicBezTo>
                      <a:pt x="16776" y="428763"/>
                      <a:pt x="12838" y="431388"/>
                      <a:pt x="10505" y="432847"/>
                    </a:cubicBezTo>
                    <a:cubicBezTo>
                      <a:pt x="9192" y="433722"/>
                      <a:pt x="8026" y="435472"/>
                      <a:pt x="8755" y="437951"/>
                    </a:cubicBezTo>
                    <a:cubicBezTo>
                      <a:pt x="10942" y="446556"/>
                      <a:pt x="10942" y="464348"/>
                      <a:pt x="10942" y="464639"/>
                    </a:cubicBezTo>
                    <a:lnTo>
                      <a:pt x="10942" y="468285"/>
                    </a:lnTo>
                    <a:lnTo>
                      <a:pt x="14588" y="468285"/>
                    </a:lnTo>
                    <a:cubicBezTo>
                      <a:pt x="23339" y="468285"/>
                      <a:pt x="36756" y="470181"/>
                      <a:pt x="39089" y="473536"/>
                    </a:cubicBezTo>
                    <a:cubicBezTo>
                      <a:pt x="40110" y="474994"/>
                      <a:pt x="41277" y="476598"/>
                      <a:pt x="42443" y="478202"/>
                    </a:cubicBezTo>
                    <a:cubicBezTo>
                      <a:pt x="44339" y="480682"/>
                      <a:pt x="47839" y="485348"/>
                      <a:pt x="47839" y="486369"/>
                    </a:cubicBezTo>
                    <a:cubicBezTo>
                      <a:pt x="46235" y="486953"/>
                      <a:pt x="45360" y="487682"/>
                      <a:pt x="44777" y="488411"/>
                    </a:cubicBezTo>
                    <a:cubicBezTo>
                      <a:pt x="43902" y="488411"/>
                      <a:pt x="43027" y="488411"/>
                      <a:pt x="42152" y="488411"/>
                    </a:cubicBezTo>
                    <a:cubicBezTo>
                      <a:pt x="19984" y="488411"/>
                      <a:pt x="10505" y="491328"/>
                      <a:pt x="7151" y="492786"/>
                    </a:cubicBezTo>
                    <a:cubicBezTo>
                      <a:pt x="4817" y="492640"/>
                      <a:pt x="2192" y="493078"/>
                      <a:pt x="880" y="495265"/>
                    </a:cubicBezTo>
                    <a:cubicBezTo>
                      <a:pt x="-1600" y="499057"/>
                      <a:pt x="1609" y="503870"/>
                      <a:pt x="4963" y="507953"/>
                    </a:cubicBezTo>
                    <a:cubicBezTo>
                      <a:pt x="14151" y="519475"/>
                      <a:pt x="21005" y="526329"/>
                      <a:pt x="21589" y="526912"/>
                    </a:cubicBezTo>
                    <a:lnTo>
                      <a:pt x="32818" y="535808"/>
                    </a:lnTo>
                    <a:lnTo>
                      <a:pt x="43173" y="546163"/>
                    </a:lnTo>
                    <a:lnTo>
                      <a:pt x="24214" y="556955"/>
                    </a:lnTo>
                    <a:lnTo>
                      <a:pt x="52506" y="566434"/>
                    </a:lnTo>
                    <a:lnTo>
                      <a:pt x="65486" y="566580"/>
                    </a:lnTo>
                    <a:lnTo>
                      <a:pt x="55715" y="582185"/>
                    </a:lnTo>
                    <a:lnTo>
                      <a:pt x="68548" y="591810"/>
                    </a:lnTo>
                    <a:lnTo>
                      <a:pt x="190177" y="591810"/>
                    </a:lnTo>
                    <a:lnTo>
                      <a:pt x="208407" y="578247"/>
                    </a:lnTo>
                    <a:cubicBezTo>
                      <a:pt x="213949" y="578831"/>
                      <a:pt x="231741" y="580143"/>
                      <a:pt x="238304" y="577956"/>
                    </a:cubicBezTo>
                    <a:cubicBezTo>
                      <a:pt x="245012" y="575768"/>
                      <a:pt x="302618" y="541204"/>
                      <a:pt x="313556" y="534787"/>
                    </a:cubicBezTo>
                    <a:cubicBezTo>
                      <a:pt x="337328" y="538288"/>
                      <a:pt x="408642" y="547913"/>
                      <a:pt x="418122" y="540767"/>
                    </a:cubicBezTo>
                    <a:cubicBezTo>
                      <a:pt x="423955" y="536392"/>
                      <a:pt x="508979" y="439993"/>
                      <a:pt x="508979" y="430076"/>
                    </a:cubicBezTo>
                    <a:cubicBezTo>
                      <a:pt x="508979" y="426867"/>
                      <a:pt x="508541" y="404846"/>
                      <a:pt x="507958" y="381366"/>
                    </a:cubicBezTo>
                    <a:cubicBezTo>
                      <a:pt x="507375" y="354970"/>
                      <a:pt x="506645" y="324927"/>
                      <a:pt x="506645" y="320114"/>
                    </a:cubicBezTo>
                    <a:cubicBezTo>
                      <a:pt x="506645" y="311072"/>
                      <a:pt x="508979" y="252154"/>
                      <a:pt x="508833" y="251862"/>
                    </a:cubicBezTo>
                    <a:lnTo>
                      <a:pt x="512916" y="225174"/>
                    </a:lnTo>
                    <a:lnTo>
                      <a:pt x="534063" y="225174"/>
                    </a:lnTo>
                    <a:lnTo>
                      <a:pt x="552876" y="208548"/>
                    </a:lnTo>
                    <a:lnTo>
                      <a:pt x="575335" y="195131"/>
                    </a:lnTo>
                    <a:lnTo>
                      <a:pt x="599836" y="185360"/>
                    </a:lnTo>
                    <a:lnTo>
                      <a:pt x="610190" y="149192"/>
                    </a:lnTo>
                    <a:lnTo>
                      <a:pt x="573002" y="121337"/>
                    </a:lnTo>
                    <a:lnTo>
                      <a:pt x="573002" y="95670"/>
                    </a:lnTo>
                    <a:lnTo>
                      <a:pt x="556668" y="50606"/>
                    </a:lnTo>
                    <a:lnTo>
                      <a:pt x="544272" y="23334"/>
                    </a:lnTo>
                    <a:lnTo>
                      <a:pt x="504895" y="20855"/>
                    </a:lnTo>
                    <a:lnTo>
                      <a:pt x="462456" y="30626"/>
                    </a:lnTo>
                    <a:lnTo>
                      <a:pt x="462456" y="30626"/>
                    </a:lnTo>
                    <a:lnTo>
                      <a:pt x="451081" y="33251"/>
                    </a:lnTo>
                    <a:lnTo>
                      <a:pt x="460123" y="5979"/>
                    </a:lnTo>
                    <a:lnTo>
                      <a:pt x="417393" y="14001"/>
                    </a:lnTo>
                    <a:lnTo>
                      <a:pt x="404121" y="23042"/>
                    </a:lnTo>
                    <a:lnTo>
                      <a:pt x="397850" y="0"/>
                    </a:lnTo>
                    <a:lnTo>
                      <a:pt x="345203" y="2479"/>
                    </a:lnTo>
                    <a:close/>
                    <a:moveTo>
                      <a:pt x="466540" y="37043"/>
                    </a:moveTo>
                    <a:lnTo>
                      <a:pt x="505479" y="28001"/>
                    </a:lnTo>
                    <a:lnTo>
                      <a:pt x="539459" y="30189"/>
                    </a:lnTo>
                    <a:lnTo>
                      <a:pt x="549959" y="53085"/>
                    </a:lnTo>
                    <a:lnTo>
                      <a:pt x="565710" y="95961"/>
                    </a:lnTo>
                    <a:lnTo>
                      <a:pt x="565710" y="124691"/>
                    </a:lnTo>
                    <a:lnTo>
                      <a:pt x="601878" y="151817"/>
                    </a:lnTo>
                    <a:lnTo>
                      <a:pt x="593856" y="179818"/>
                    </a:lnTo>
                    <a:lnTo>
                      <a:pt x="572127" y="188568"/>
                    </a:lnTo>
                    <a:lnTo>
                      <a:pt x="548647" y="202715"/>
                    </a:lnTo>
                    <a:lnTo>
                      <a:pt x="531292" y="217882"/>
                    </a:lnTo>
                    <a:lnTo>
                      <a:pt x="506645" y="217882"/>
                    </a:lnTo>
                    <a:lnTo>
                      <a:pt x="505770" y="223569"/>
                    </a:lnTo>
                    <a:lnTo>
                      <a:pt x="491041" y="213069"/>
                    </a:lnTo>
                    <a:lnTo>
                      <a:pt x="431976" y="178943"/>
                    </a:lnTo>
                    <a:lnTo>
                      <a:pt x="397704" y="182006"/>
                    </a:lnTo>
                    <a:lnTo>
                      <a:pt x="384871" y="179526"/>
                    </a:lnTo>
                    <a:lnTo>
                      <a:pt x="367808" y="134171"/>
                    </a:lnTo>
                    <a:lnTo>
                      <a:pt x="382392" y="107774"/>
                    </a:lnTo>
                    <a:lnTo>
                      <a:pt x="397121" y="72481"/>
                    </a:lnTo>
                    <a:lnTo>
                      <a:pt x="457644" y="48272"/>
                    </a:lnTo>
                    <a:lnTo>
                      <a:pt x="466540" y="37043"/>
                    </a:lnTo>
                    <a:close/>
                    <a:moveTo>
                      <a:pt x="419580" y="20855"/>
                    </a:moveTo>
                    <a:lnTo>
                      <a:pt x="449331" y="15313"/>
                    </a:lnTo>
                    <a:lnTo>
                      <a:pt x="440143" y="43168"/>
                    </a:lnTo>
                    <a:lnTo>
                      <a:pt x="455165" y="39668"/>
                    </a:lnTo>
                    <a:lnTo>
                      <a:pt x="453269" y="42001"/>
                    </a:lnTo>
                    <a:lnTo>
                      <a:pt x="391579" y="66648"/>
                    </a:lnTo>
                    <a:lnTo>
                      <a:pt x="375829" y="104420"/>
                    </a:lnTo>
                    <a:lnTo>
                      <a:pt x="359787" y="133442"/>
                    </a:lnTo>
                    <a:lnTo>
                      <a:pt x="379475" y="185798"/>
                    </a:lnTo>
                    <a:lnTo>
                      <a:pt x="397267" y="189298"/>
                    </a:lnTo>
                    <a:lnTo>
                      <a:pt x="430226" y="186235"/>
                    </a:lnTo>
                    <a:lnTo>
                      <a:pt x="486957" y="219049"/>
                    </a:lnTo>
                    <a:lnTo>
                      <a:pt x="504458" y="231591"/>
                    </a:lnTo>
                    <a:lnTo>
                      <a:pt x="501395" y="251133"/>
                    </a:lnTo>
                    <a:cubicBezTo>
                      <a:pt x="501249" y="253612"/>
                      <a:pt x="499062" y="310926"/>
                      <a:pt x="499062" y="319968"/>
                    </a:cubicBezTo>
                    <a:cubicBezTo>
                      <a:pt x="499062" y="324927"/>
                      <a:pt x="499645" y="353657"/>
                      <a:pt x="500374" y="381366"/>
                    </a:cubicBezTo>
                    <a:cubicBezTo>
                      <a:pt x="500958" y="404846"/>
                      <a:pt x="501395" y="426722"/>
                      <a:pt x="501395" y="429347"/>
                    </a:cubicBezTo>
                    <a:cubicBezTo>
                      <a:pt x="498478" y="438680"/>
                      <a:pt x="421622" y="528517"/>
                      <a:pt x="413455" y="534642"/>
                    </a:cubicBezTo>
                    <a:cubicBezTo>
                      <a:pt x="407767" y="538288"/>
                      <a:pt x="357891" y="533621"/>
                      <a:pt x="312973" y="527058"/>
                    </a:cubicBezTo>
                    <a:lnTo>
                      <a:pt x="311660" y="526912"/>
                    </a:lnTo>
                    <a:lnTo>
                      <a:pt x="310493" y="527642"/>
                    </a:lnTo>
                    <a:cubicBezTo>
                      <a:pt x="284097" y="543538"/>
                      <a:pt x="240345" y="569205"/>
                      <a:pt x="235533" y="570809"/>
                    </a:cubicBezTo>
                    <a:cubicBezTo>
                      <a:pt x="231012" y="572268"/>
                      <a:pt x="215845" y="571539"/>
                      <a:pt x="207240" y="570664"/>
                    </a:cubicBezTo>
                    <a:lnTo>
                      <a:pt x="205782" y="570518"/>
                    </a:lnTo>
                    <a:lnTo>
                      <a:pt x="187260" y="584372"/>
                    </a:lnTo>
                    <a:lnTo>
                      <a:pt x="70590" y="584372"/>
                    </a:lnTo>
                    <a:lnTo>
                      <a:pt x="65048" y="580289"/>
                    </a:lnTo>
                    <a:lnTo>
                      <a:pt x="78174" y="559288"/>
                    </a:lnTo>
                    <a:lnTo>
                      <a:pt x="53819" y="559288"/>
                    </a:lnTo>
                    <a:lnTo>
                      <a:pt x="41423" y="555205"/>
                    </a:lnTo>
                    <a:lnTo>
                      <a:pt x="54548" y="547767"/>
                    </a:lnTo>
                    <a:lnTo>
                      <a:pt x="37193" y="530412"/>
                    </a:lnTo>
                    <a:lnTo>
                      <a:pt x="25964" y="521516"/>
                    </a:lnTo>
                    <a:cubicBezTo>
                      <a:pt x="25964" y="521516"/>
                      <a:pt x="19109" y="514662"/>
                      <a:pt x="10213" y="503432"/>
                    </a:cubicBezTo>
                    <a:cubicBezTo>
                      <a:pt x="9192" y="502120"/>
                      <a:pt x="8463" y="501099"/>
                      <a:pt x="8026" y="500370"/>
                    </a:cubicBezTo>
                    <a:lnTo>
                      <a:pt x="9338" y="499641"/>
                    </a:lnTo>
                    <a:cubicBezTo>
                      <a:pt x="9338" y="499641"/>
                      <a:pt x="16484" y="495557"/>
                      <a:pt x="41860" y="495557"/>
                    </a:cubicBezTo>
                    <a:cubicBezTo>
                      <a:pt x="57756" y="495557"/>
                      <a:pt x="57756" y="495557"/>
                      <a:pt x="58048" y="492057"/>
                    </a:cubicBezTo>
                    <a:cubicBezTo>
                      <a:pt x="58194" y="489432"/>
                      <a:pt x="56152" y="488557"/>
                      <a:pt x="54694" y="488265"/>
                    </a:cubicBezTo>
                    <a:cubicBezTo>
                      <a:pt x="55715" y="483890"/>
                      <a:pt x="51923" y="478932"/>
                      <a:pt x="48131" y="473682"/>
                    </a:cubicBezTo>
                    <a:cubicBezTo>
                      <a:pt x="46964" y="472223"/>
                      <a:pt x="45944" y="470765"/>
                      <a:pt x="44923" y="469306"/>
                    </a:cubicBezTo>
                    <a:cubicBezTo>
                      <a:pt x="40548" y="462598"/>
                      <a:pt x="25526" y="461139"/>
                      <a:pt x="17943" y="460848"/>
                    </a:cubicBezTo>
                    <a:cubicBezTo>
                      <a:pt x="17797" y="456181"/>
                      <a:pt x="17505" y="447722"/>
                      <a:pt x="16484" y="440868"/>
                    </a:cubicBezTo>
                    <a:cubicBezTo>
                      <a:pt x="24943" y="445535"/>
                      <a:pt x="44048" y="459244"/>
                      <a:pt x="60236" y="471931"/>
                    </a:cubicBezTo>
                    <a:lnTo>
                      <a:pt x="63007" y="474119"/>
                    </a:lnTo>
                    <a:lnTo>
                      <a:pt x="92320" y="437514"/>
                    </a:lnTo>
                    <a:lnTo>
                      <a:pt x="110841" y="427159"/>
                    </a:lnTo>
                    <a:lnTo>
                      <a:pt x="129946" y="433576"/>
                    </a:lnTo>
                    <a:lnTo>
                      <a:pt x="179239" y="433722"/>
                    </a:lnTo>
                    <a:cubicBezTo>
                      <a:pt x="203303" y="433722"/>
                      <a:pt x="203448" y="414180"/>
                      <a:pt x="203448" y="414034"/>
                    </a:cubicBezTo>
                    <a:lnTo>
                      <a:pt x="203448" y="411263"/>
                    </a:lnTo>
                    <a:lnTo>
                      <a:pt x="177343" y="403388"/>
                    </a:lnTo>
                    <a:lnTo>
                      <a:pt x="176760" y="403388"/>
                    </a:lnTo>
                    <a:cubicBezTo>
                      <a:pt x="176323" y="403388"/>
                      <a:pt x="128634" y="405721"/>
                      <a:pt x="119592" y="405721"/>
                    </a:cubicBezTo>
                    <a:cubicBezTo>
                      <a:pt x="115362" y="405721"/>
                      <a:pt x="109383" y="403096"/>
                      <a:pt x="104716" y="400763"/>
                    </a:cubicBezTo>
                    <a:lnTo>
                      <a:pt x="113612" y="396971"/>
                    </a:lnTo>
                    <a:lnTo>
                      <a:pt x="133738" y="391866"/>
                    </a:lnTo>
                    <a:lnTo>
                      <a:pt x="154009" y="340094"/>
                    </a:lnTo>
                    <a:lnTo>
                      <a:pt x="165531" y="341990"/>
                    </a:lnTo>
                    <a:lnTo>
                      <a:pt x="166114" y="341844"/>
                    </a:lnTo>
                    <a:cubicBezTo>
                      <a:pt x="166551" y="341698"/>
                      <a:pt x="178510" y="339365"/>
                      <a:pt x="188281" y="332073"/>
                    </a:cubicBezTo>
                    <a:cubicBezTo>
                      <a:pt x="194407" y="327406"/>
                      <a:pt x="198782" y="331052"/>
                      <a:pt x="199511" y="331781"/>
                    </a:cubicBezTo>
                    <a:lnTo>
                      <a:pt x="206803" y="339073"/>
                    </a:lnTo>
                    <a:lnTo>
                      <a:pt x="203157" y="303051"/>
                    </a:lnTo>
                    <a:lnTo>
                      <a:pt x="156635" y="298384"/>
                    </a:lnTo>
                    <a:lnTo>
                      <a:pt x="147447" y="272863"/>
                    </a:lnTo>
                    <a:lnTo>
                      <a:pt x="126592" y="272863"/>
                    </a:lnTo>
                    <a:lnTo>
                      <a:pt x="110841" y="278550"/>
                    </a:lnTo>
                    <a:lnTo>
                      <a:pt x="107050" y="263529"/>
                    </a:lnTo>
                    <a:lnTo>
                      <a:pt x="99029" y="245445"/>
                    </a:lnTo>
                    <a:cubicBezTo>
                      <a:pt x="103258" y="241945"/>
                      <a:pt x="112883" y="234070"/>
                      <a:pt x="119737" y="228966"/>
                    </a:cubicBezTo>
                    <a:cubicBezTo>
                      <a:pt x="128342" y="222549"/>
                      <a:pt x="155030" y="213507"/>
                      <a:pt x="155322" y="213507"/>
                    </a:cubicBezTo>
                    <a:lnTo>
                      <a:pt x="158968" y="212340"/>
                    </a:lnTo>
                    <a:lnTo>
                      <a:pt x="157509" y="208694"/>
                    </a:lnTo>
                    <a:cubicBezTo>
                      <a:pt x="157509" y="208548"/>
                      <a:pt x="152989" y="197319"/>
                      <a:pt x="150801" y="188568"/>
                    </a:cubicBezTo>
                    <a:cubicBezTo>
                      <a:pt x="148030" y="177631"/>
                      <a:pt x="131842" y="172672"/>
                      <a:pt x="129800" y="172089"/>
                    </a:cubicBezTo>
                    <a:lnTo>
                      <a:pt x="112883" y="167860"/>
                    </a:lnTo>
                    <a:lnTo>
                      <a:pt x="107633" y="159109"/>
                    </a:lnTo>
                    <a:cubicBezTo>
                      <a:pt x="108508" y="156484"/>
                      <a:pt x="110112" y="151088"/>
                      <a:pt x="111716" y="144380"/>
                    </a:cubicBezTo>
                    <a:cubicBezTo>
                      <a:pt x="112737" y="140442"/>
                      <a:pt x="123383" y="139421"/>
                      <a:pt x="130675" y="140296"/>
                    </a:cubicBezTo>
                    <a:lnTo>
                      <a:pt x="138113" y="141171"/>
                    </a:lnTo>
                    <a:lnTo>
                      <a:pt x="126154" y="122066"/>
                    </a:lnTo>
                    <a:lnTo>
                      <a:pt x="158530" y="122066"/>
                    </a:lnTo>
                    <a:cubicBezTo>
                      <a:pt x="169031" y="122066"/>
                      <a:pt x="182448" y="124837"/>
                      <a:pt x="187552" y="126004"/>
                    </a:cubicBezTo>
                    <a:lnTo>
                      <a:pt x="197323" y="164797"/>
                    </a:lnTo>
                    <a:lnTo>
                      <a:pt x="229262" y="150067"/>
                    </a:lnTo>
                    <a:lnTo>
                      <a:pt x="242825" y="159109"/>
                    </a:lnTo>
                    <a:lnTo>
                      <a:pt x="278701" y="146275"/>
                    </a:lnTo>
                    <a:lnTo>
                      <a:pt x="280888" y="130525"/>
                    </a:lnTo>
                    <a:cubicBezTo>
                      <a:pt x="288034" y="128629"/>
                      <a:pt x="309910" y="122941"/>
                      <a:pt x="326973" y="117254"/>
                    </a:cubicBezTo>
                    <a:cubicBezTo>
                      <a:pt x="331786" y="115650"/>
                      <a:pt x="338203" y="112879"/>
                      <a:pt x="338057" y="107483"/>
                    </a:cubicBezTo>
                    <a:cubicBezTo>
                      <a:pt x="337911" y="101503"/>
                      <a:pt x="329307" y="98003"/>
                      <a:pt x="325077" y="96691"/>
                    </a:cubicBezTo>
                    <a:lnTo>
                      <a:pt x="292993" y="75398"/>
                    </a:lnTo>
                    <a:lnTo>
                      <a:pt x="294743" y="63440"/>
                    </a:lnTo>
                    <a:lnTo>
                      <a:pt x="318369" y="50606"/>
                    </a:lnTo>
                    <a:lnTo>
                      <a:pt x="348411" y="9771"/>
                    </a:lnTo>
                    <a:lnTo>
                      <a:pt x="391871" y="7729"/>
                    </a:lnTo>
                    <a:lnTo>
                      <a:pt x="399309" y="35147"/>
                    </a:lnTo>
                    <a:lnTo>
                      <a:pt x="419580" y="20855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1" name="Freeform: Shape 763">
                <a:extLst>
                  <a:ext uri="{FF2B5EF4-FFF2-40B4-BE49-F238E27FC236}">
                    <a16:creationId xmlns:a16="http://schemas.microsoft.com/office/drawing/2014/main" id="{97668906-188B-7409-1185-5596CF966AB6}"/>
                  </a:ext>
                </a:extLst>
              </p:cNvPr>
              <p:cNvSpPr/>
              <p:nvPr/>
            </p:nvSpPr>
            <p:spPr>
              <a:xfrm>
                <a:off x="8528972" y="2898673"/>
                <a:ext cx="102087" cy="102087"/>
              </a:xfrm>
              <a:custGeom>
                <a:avLst/>
                <a:gdLst>
                  <a:gd name="connsiteX0" fmla="*/ 74834 w 102086"/>
                  <a:gd name="connsiteY0" fmla="*/ 1750 h 102086"/>
                  <a:gd name="connsiteX1" fmla="*/ 73521 w 102086"/>
                  <a:gd name="connsiteY1" fmla="*/ 0 h 102086"/>
                  <a:gd name="connsiteX2" fmla="*/ 46978 w 102086"/>
                  <a:gd name="connsiteY2" fmla="*/ 3354 h 102086"/>
                  <a:gd name="connsiteX3" fmla="*/ 10227 w 102086"/>
                  <a:gd name="connsiteY3" fmla="*/ 12834 h 102086"/>
                  <a:gd name="connsiteX4" fmla="*/ 1185 w 102086"/>
                  <a:gd name="connsiteY4" fmla="*/ 23772 h 102086"/>
                  <a:gd name="connsiteX5" fmla="*/ 1039 w 102086"/>
                  <a:gd name="connsiteY5" fmla="*/ 24793 h 102086"/>
                  <a:gd name="connsiteX6" fmla="*/ 3227 w 102086"/>
                  <a:gd name="connsiteY6" fmla="*/ 58044 h 102086"/>
                  <a:gd name="connsiteX7" fmla="*/ 31228 w 102086"/>
                  <a:gd name="connsiteY7" fmla="*/ 84586 h 102086"/>
                  <a:gd name="connsiteX8" fmla="*/ 86209 w 102086"/>
                  <a:gd name="connsiteY8" fmla="*/ 109816 h 102086"/>
                  <a:gd name="connsiteX9" fmla="*/ 97584 w 102086"/>
                  <a:gd name="connsiteY9" fmla="*/ 74086 h 102086"/>
                  <a:gd name="connsiteX10" fmla="*/ 105168 w 102086"/>
                  <a:gd name="connsiteY10" fmla="*/ 66940 h 102086"/>
                  <a:gd name="connsiteX11" fmla="*/ 97730 w 102086"/>
                  <a:gd name="connsiteY11" fmla="*/ 37189 h 102086"/>
                  <a:gd name="connsiteX12" fmla="*/ 74834 w 102086"/>
                  <a:gd name="connsiteY12" fmla="*/ 1750 h 102086"/>
                  <a:gd name="connsiteX13" fmla="*/ 98605 w 102086"/>
                  <a:gd name="connsiteY13" fmla="*/ 63877 h 102086"/>
                  <a:gd name="connsiteX14" fmla="*/ 94230 w 102086"/>
                  <a:gd name="connsiteY14" fmla="*/ 67523 h 102086"/>
                  <a:gd name="connsiteX15" fmla="*/ 92042 w 102086"/>
                  <a:gd name="connsiteY15" fmla="*/ 67815 h 102086"/>
                  <a:gd name="connsiteX16" fmla="*/ 81834 w 102086"/>
                  <a:gd name="connsiteY16" fmla="*/ 99607 h 102086"/>
                  <a:gd name="connsiteX17" fmla="*/ 35603 w 102086"/>
                  <a:gd name="connsiteY17" fmla="*/ 78607 h 102086"/>
                  <a:gd name="connsiteX18" fmla="*/ 9061 w 102086"/>
                  <a:gd name="connsiteY18" fmla="*/ 53522 h 102086"/>
                  <a:gd name="connsiteX19" fmla="*/ 8040 w 102086"/>
                  <a:gd name="connsiteY19" fmla="*/ 26688 h 102086"/>
                  <a:gd name="connsiteX20" fmla="*/ 14165 w 102086"/>
                  <a:gd name="connsiteY20" fmla="*/ 19251 h 102086"/>
                  <a:gd name="connsiteX21" fmla="*/ 47999 w 102086"/>
                  <a:gd name="connsiteY21" fmla="*/ 10500 h 102086"/>
                  <a:gd name="connsiteX22" fmla="*/ 70021 w 102086"/>
                  <a:gd name="connsiteY22" fmla="*/ 7729 h 102086"/>
                  <a:gd name="connsiteX23" fmla="*/ 91605 w 102086"/>
                  <a:gd name="connsiteY23" fmla="*/ 40981 h 102086"/>
                  <a:gd name="connsiteX24" fmla="*/ 98605 w 102086"/>
                  <a:gd name="connsiteY24" fmla="*/ 63877 h 102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086" h="102086">
                    <a:moveTo>
                      <a:pt x="74834" y="1750"/>
                    </a:moveTo>
                    <a:lnTo>
                      <a:pt x="73521" y="0"/>
                    </a:lnTo>
                    <a:lnTo>
                      <a:pt x="46978" y="3354"/>
                    </a:lnTo>
                    <a:lnTo>
                      <a:pt x="10227" y="12834"/>
                    </a:lnTo>
                    <a:lnTo>
                      <a:pt x="1185" y="23772"/>
                    </a:lnTo>
                    <a:lnTo>
                      <a:pt x="1039" y="24793"/>
                    </a:lnTo>
                    <a:cubicBezTo>
                      <a:pt x="456" y="29168"/>
                      <a:pt x="-1877" y="51043"/>
                      <a:pt x="3227" y="58044"/>
                    </a:cubicBezTo>
                    <a:cubicBezTo>
                      <a:pt x="7894" y="64315"/>
                      <a:pt x="28894" y="82544"/>
                      <a:pt x="31228" y="84586"/>
                    </a:cubicBezTo>
                    <a:lnTo>
                      <a:pt x="86209" y="109816"/>
                    </a:lnTo>
                    <a:lnTo>
                      <a:pt x="97584" y="74086"/>
                    </a:lnTo>
                    <a:cubicBezTo>
                      <a:pt x="100209" y="73065"/>
                      <a:pt x="103418" y="70877"/>
                      <a:pt x="105168" y="66940"/>
                    </a:cubicBezTo>
                    <a:cubicBezTo>
                      <a:pt x="108376" y="59939"/>
                      <a:pt x="105897" y="49877"/>
                      <a:pt x="97730" y="37189"/>
                    </a:cubicBezTo>
                    <a:cubicBezTo>
                      <a:pt x="79646" y="8313"/>
                      <a:pt x="74979" y="2042"/>
                      <a:pt x="74834" y="1750"/>
                    </a:cubicBezTo>
                    <a:close/>
                    <a:moveTo>
                      <a:pt x="98605" y="63877"/>
                    </a:moveTo>
                    <a:cubicBezTo>
                      <a:pt x="97292" y="66940"/>
                      <a:pt x="94230" y="67523"/>
                      <a:pt x="94230" y="67523"/>
                    </a:cubicBezTo>
                    <a:lnTo>
                      <a:pt x="92042" y="67815"/>
                    </a:lnTo>
                    <a:lnTo>
                      <a:pt x="81834" y="99607"/>
                    </a:lnTo>
                    <a:lnTo>
                      <a:pt x="35603" y="78607"/>
                    </a:lnTo>
                    <a:cubicBezTo>
                      <a:pt x="29040" y="72919"/>
                      <a:pt x="12561" y="58189"/>
                      <a:pt x="9061" y="53522"/>
                    </a:cubicBezTo>
                    <a:cubicBezTo>
                      <a:pt x="6873" y="50606"/>
                      <a:pt x="6873" y="37480"/>
                      <a:pt x="8040" y="26688"/>
                    </a:cubicBezTo>
                    <a:lnTo>
                      <a:pt x="14165" y="19251"/>
                    </a:lnTo>
                    <a:lnTo>
                      <a:pt x="47999" y="10500"/>
                    </a:lnTo>
                    <a:lnTo>
                      <a:pt x="70021" y="7729"/>
                    </a:lnTo>
                    <a:cubicBezTo>
                      <a:pt x="72354" y="11084"/>
                      <a:pt x="78479" y="20126"/>
                      <a:pt x="91605" y="40981"/>
                    </a:cubicBezTo>
                    <a:cubicBezTo>
                      <a:pt x="100355" y="54835"/>
                      <a:pt x="99772" y="61252"/>
                      <a:pt x="98605" y="63877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2" name="Freeform: Shape 764">
                <a:extLst>
                  <a:ext uri="{FF2B5EF4-FFF2-40B4-BE49-F238E27FC236}">
                    <a16:creationId xmlns:a16="http://schemas.microsoft.com/office/drawing/2014/main" id="{A588CDA6-12DB-41F9-FFA4-E808EB969426}"/>
                  </a:ext>
                </a:extLst>
              </p:cNvPr>
              <p:cNvSpPr/>
              <p:nvPr/>
            </p:nvSpPr>
            <p:spPr>
              <a:xfrm>
                <a:off x="8627285" y="2804570"/>
                <a:ext cx="160422" cy="189589"/>
              </a:xfrm>
              <a:custGeom>
                <a:avLst/>
                <a:gdLst>
                  <a:gd name="connsiteX0" fmla="*/ 88669 w 160421"/>
                  <a:gd name="connsiteY0" fmla="*/ 62602 h 189589"/>
                  <a:gd name="connsiteX1" fmla="*/ 77731 w 160421"/>
                  <a:gd name="connsiteY1" fmla="*/ 24976 h 189589"/>
                  <a:gd name="connsiteX2" fmla="*/ 76419 w 160421"/>
                  <a:gd name="connsiteY2" fmla="*/ 21476 h 189589"/>
                  <a:gd name="connsiteX3" fmla="*/ 52502 w 160421"/>
                  <a:gd name="connsiteY3" fmla="*/ 31393 h 189589"/>
                  <a:gd name="connsiteX4" fmla="*/ 52502 w 160421"/>
                  <a:gd name="connsiteY4" fmla="*/ 50498 h 189589"/>
                  <a:gd name="connsiteX5" fmla="*/ 36313 w 160421"/>
                  <a:gd name="connsiteY5" fmla="*/ 64061 h 189589"/>
                  <a:gd name="connsiteX6" fmla="*/ 0 w 160421"/>
                  <a:gd name="connsiteY6" fmla="*/ 69019 h 189589"/>
                  <a:gd name="connsiteX7" fmla="*/ 583 w 160421"/>
                  <a:gd name="connsiteY7" fmla="*/ 72665 h 189589"/>
                  <a:gd name="connsiteX8" fmla="*/ 10646 w 160421"/>
                  <a:gd name="connsiteY8" fmla="*/ 95416 h 189589"/>
                  <a:gd name="connsiteX9" fmla="*/ 32814 w 160421"/>
                  <a:gd name="connsiteY9" fmla="*/ 105041 h 189589"/>
                  <a:gd name="connsiteX10" fmla="*/ 35876 w 160421"/>
                  <a:gd name="connsiteY10" fmla="*/ 144709 h 189589"/>
                  <a:gd name="connsiteX11" fmla="*/ 67523 w 160421"/>
                  <a:gd name="connsiteY11" fmla="*/ 160459 h 189589"/>
                  <a:gd name="connsiteX12" fmla="*/ 93774 w 160421"/>
                  <a:gd name="connsiteY12" fmla="*/ 182043 h 189589"/>
                  <a:gd name="connsiteX13" fmla="*/ 116670 w 160421"/>
                  <a:gd name="connsiteY13" fmla="*/ 197356 h 189589"/>
                  <a:gd name="connsiteX14" fmla="*/ 117691 w 160421"/>
                  <a:gd name="connsiteY14" fmla="*/ 197794 h 189589"/>
                  <a:gd name="connsiteX15" fmla="*/ 131837 w 160421"/>
                  <a:gd name="connsiteY15" fmla="*/ 200273 h 189589"/>
                  <a:gd name="connsiteX16" fmla="*/ 139567 w 160421"/>
                  <a:gd name="connsiteY16" fmla="*/ 198377 h 189589"/>
                  <a:gd name="connsiteX17" fmla="*/ 142338 w 160421"/>
                  <a:gd name="connsiteY17" fmla="*/ 192835 h 189589"/>
                  <a:gd name="connsiteX18" fmla="*/ 134025 w 160421"/>
                  <a:gd name="connsiteY18" fmla="*/ 162355 h 189589"/>
                  <a:gd name="connsiteX19" fmla="*/ 155171 w 160421"/>
                  <a:gd name="connsiteY19" fmla="*/ 150397 h 189589"/>
                  <a:gd name="connsiteX20" fmla="*/ 168297 w 160421"/>
                  <a:gd name="connsiteY20" fmla="*/ 136250 h 189589"/>
                  <a:gd name="connsiteX21" fmla="*/ 162609 w 160421"/>
                  <a:gd name="connsiteY21" fmla="*/ 116854 h 189589"/>
                  <a:gd name="connsiteX22" fmla="*/ 150213 w 160421"/>
                  <a:gd name="connsiteY22" fmla="*/ 104458 h 189589"/>
                  <a:gd name="connsiteX23" fmla="*/ 154151 w 160421"/>
                  <a:gd name="connsiteY23" fmla="*/ 84624 h 189589"/>
                  <a:gd name="connsiteX24" fmla="*/ 169901 w 160421"/>
                  <a:gd name="connsiteY24" fmla="*/ 70477 h 189589"/>
                  <a:gd name="connsiteX25" fmla="*/ 164943 w 160421"/>
                  <a:gd name="connsiteY25" fmla="*/ 10538 h 189589"/>
                  <a:gd name="connsiteX26" fmla="*/ 161880 w 160421"/>
                  <a:gd name="connsiteY26" fmla="*/ 10246 h 189589"/>
                  <a:gd name="connsiteX27" fmla="*/ 139129 w 160421"/>
                  <a:gd name="connsiteY27" fmla="*/ 6309 h 189589"/>
                  <a:gd name="connsiteX28" fmla="*/ 106024 w 160421"/>
                  <a:gd name="connsiteY28" fmla="*/ 1204 h 189589"/>
                  <a:gd name="connsiteX29" fmla="*/ 102816 w 160421"/>
                  <a:gd name="connsiteY29" fmla="*/ 6163 h 189589"/>
                  <a:gd name="connsiteX30" fmla="*/ 101357 w 160421"/>
                  <a:gd name="connsiteY30" fmla="*/ 30372 h 189589"/>
                  <a:gd name="connsiteX31" fmla="*/ 99753 w 160421"/>
                  <a:gd name="connsiteY31" fmla="*/ 55019 h 189589"/>
                  <a:gd name="connsiteX32" fmla="*/ 101357 w 160421"/>
                  <a:gd name="connsiteY32" fmla="*/ 63769 h 189589"/>
                  <a:gd name="connsiteX33" fmla="*/ 103399 w 160421"/>
                  <a:gd name="connsiteY33" fmla="*/ 74269 h 189589"/>
                  <a:gd name="connsiteX34" fmla="*/ 88961 w 160421"/>
                  <a:gd name="connsiteY34" fmla="*/ 71207 h 189589"/>
                  <a:gd name="connsiteX35" fmla="*/ 88669 w 160421"/>
                  <a:gd name="connsiteY35" fmla="*/ 62602 h 189589"/>
                  <a:gd name="connsiteX36" fmla="*/ 103399 w 160421"/>
                  <a:gd name="connsiteY36" fmla="*/ 81853 h 189589"/>
                  <a:gd name="connsiteX37" fmla="*/ 108795 w 160421"/>
                  <a:gd name="connsiteY37" fmla="*/ 79374 h 189589"/>
                  <a:gd name="connsiteX38" fmla="*/ 108503 w 160421"/>
                  <a:gd name="connsiteY38" fmla="*/ 62311 h 189589"/>
                  <a:gd name="connsiteX39" fmla="*/ 107045 w 160421"/>
                  <a:gd name="connsiteY39" fmla="*/ 55310 h 189589"/>
                  <a:gd name="connsiteX40" fmla="*/ 108503 w 160421"/>
                  <a:gd name="connsiteY40" fmla="*/ 31101 h 189589"/>
                  <a:gd name="connsiteX41" fmla="*/ 109962 w 160421"/>
                  <a:gd name="connsiteY41" fmla="*/ 7621 h 189589"/>
                  <a:gd name="connsiteX42" fmla="*/ 134900 w 160421"/>
                  <a:gd name="connsiteY42" fmla="*/ 12580 h 189589"/>
                  <a:gd name="connsiteX43" fmla="*/ 157942 w 160421"/>
                  <a:gd name="connsiteY43" fmla="*/ 17538 h 189589"/>
                  <a:gd name="connsiteX44" fmla="*/ 162172 w 160421"/>
                  <a:gd name="connsiteY44" fmla="*/ 67706 h 189589"/>
                  <a:gd name="connsiteX45" fmla="*/ 147296 w 160421"/>
                  <a:gd name="connsiteY45" fmla="*/ 81124 h 189589"/>
                  <a:gd name="connsiteX46" fmla="*/ 142046 w 160421"/>
                  <a:gd name="connsiteY46" fmla="*/ 107083 h 189589"/>
                  <a:gd name="connsiteX47" fmla="*/ 156630 w 160421"/>
                  <a:gd name="connsiteY47" fmla="*/ 121521 h 189589"/>
                  <a:gd name="connsiteX48" fmla="*/ 160713 w 160421"/>
                  <a:gd name="connsiteY48" fmla="*/ 136396 h 189589"/>
                  <a:gd name="connsiteX49" fmla="*/ 153130 w 160421"/>
                  <a:gd name="connsiteY49" fmla="*/ 143542 h 189589"/>
                  <a:gd name="connsiteX50" fmla="*/ 124691 w 160421"/>
                  <a:gd name="connsiteY50" fmla="*/ 159293 h 189589"/>
                  <a:gd name="connsiteX51" fmla="*/ 125858 w 160421"/>
                  <a:gd name="connsiteY51" fmla="*/ 162209 h 189589"/>
                  <a:gd name="connsiteX52" fmla="*/ 135046 w 160421"/>
                  <a:gd name="connsiteY52" fmla="*/ 192690 h 189589"/>
                  <a:gd name="connsiteX53" fmla="*/ 120170 w 160421"/>
                  <a:gd name="connsiteY53" fmla="*/ 191231 h 189589"/>
                  <a:gd name="connsiteX54" fmla="*/ 98003 w 160421"/>
                  <a:gd name="connsiteY54" fmla="*/ 176502 h 189589"/>
                  <a:gd name="connsiteX55" fmla="*/ 71315 w 160421"/>
                  <a:gd name="connsiteY55" fmla="*/ 154626 h 189589"/>
                  <a:gd name="connsiteX56" fmla="*/ 42585 w 160421"/>
                  <a:gd name="connsiteY56" fmla="*/ 140334 h 189589"/>
                  <a:gd name="connsiteX57" fmla="*/ 39522 w 160421"/>
                  <a:gd name="connsiteY57" fmla="*/ 100520 h 189589"/>
                  <a:gd name="connsiteX58" fmla="*/ 37626 w 160421"/>
                  <a:gd name="connsiteY58" fmla="*/ 99645 h 189589"/>
                  <a:gd name="connsiteX59" fmla="*/ 13125 w 160421"/>
                  <a:gd name="connsiteY59" fmla="*/ 88999 h 189589"/>
                  <a:gd name="connsiteX60" fmla="*/ 8313 w 160421"/>
                  <a:gd name="connsiteY60" fmla="*/ 75582 h 189589"/>
                  <a:gd name="connsiteX61" fmla="*/ 39084 w 160421"/>
                  <a:gd name="connsiteY61" fmla="*/ 71352 h 189589"/>
                  <a:gd name="connsiteX62" fmla="*/ 59502 w 160421"/>
                  <a:gd name="connsiteY62" fmla="*/ 54289 h 189589"/>
                  <a:gd name="connsiteX63" fmla="*/ 59502 w 160421"/>
                  <a:gd name="connsiteY63" fmla="*/ 36643 h 189589"/>
                  <a:gd name="connsiteX64" fmla="*/ 72190 w 160421"/>
                  <a:gd name="connsiteY64" fmla="*/ 31393 h 189589"/>
                  <a:gd name="connsiteX65" fmla="*/ 81377 w 160421"/>
                  <a:gd name="connsiteY65" fmla="*/ 63623 h 189589"/>
                  <a:gd name="connsiteX66" fmla="*/ 81815 w 160421"/>
                  <a:gd name="connsiteY66" fmla="*/ 67123 h 189589"/>
                  <a:gd name="connsiteX67" fmla="*/ 81377 w 160421"/>
                  <a:gd name="connsiteY67" fmla="*/ 70769 h 189589"/>
                  <a:gd name="connsiteX68" fmla="*/ 103399 w 160421"/>
                  <a:gd name="connsiteY68" fmla="*/ 81853 h 189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60421" h="189589">
                    <a:moveTo>
                      <a:pt x="88669" y="62602"/>
                    </a:moveTo>
                    <a:cubicBezTo>
                      <a:pt x="87065" y="48456"/>
                      <a:pt x="78169" y="25997"/>
                      <a:pt x="77731" y="24976"/>
                    </a:cubicBezTo>
                    <a:lnTo>
                      <a:pt x="76419" y="21476"/>
                    </a:lnTo>
                    <a:lnTo>
                      <a:pt x="52502" y="31393"/>
                    </a:lnTo>
                    <a:lnTo>
                      <a:pt x="52502" y="50498"/>
                    </a:lnTo>
                    <a:lnTo>
                      <a:pt x="36313" y="64061"/>
                    </a:lnTo>
                    <a:lnTo>
                      <a:pt x="0" y="69019"/>
                    </a:lnTo>
                    <a:lnTo>
                      <a:pt x="583" y="72665"/>
                    </a:lnTo>
                    <a:cubicBezTo>
                      <a:pt x="2187" y="81999"/>
                      <a:pt x="5104" y="93520"/>
                      <a:pt x="10646" y="95416"/>
                    </a:cubicBezTo>
                    <a:cubicBezTo>
                      <a:pt x="13855" y="96437"/>
                      <a:pt x="26251" y="102124"/>
                      <a:pt x="32814" y="105041"/>
                    </a:cubicBezTo>
                    <a:lnTo>
                      <a:pt x="35876" y="144709"/>
                    </a:lnTo>
                    <a:lnTo>
                      <a:pt x="67523" y="160459"/>
                    </a:lnTo>
                    <a:lnTo>
                      <a:pt x="93774" y="182043"/>
                    </a:lnTo>
                    <a:lnTo>
                      <a:pt x="116670" y="197356"/>
                    </a:lnTo>
                    <a:lnTo>
                      <a:pt x="117691" y="197794"/>
                    </a:lnTo>
                    <a:cubicBezTo>
                      <a:pt x="120170" y="198523"/>
                      <a:pt x="126295" y="200273"/>
                      <a:pt x="131837" y="200273"/>
                    </a:cubicBezTo>
                    <a:cubicBezTo>
                      <a:pt x="134754" y="200273"/>
                      <a:pt x="137525" y="199836"/>
                      <a:pt x="139567" y="198377"/>
                    </a:cubicBezTo>
                    <a:cubicBezTo>
                      <a:pt x="141317" y="197065"/>
                      <a:pt x="142338" y="195023"/>
                      <a:pt x="142338" y="192835"/>
                    </a:cubicBezTo>
                    <a:cubicBezTo>
                      <a:pt x="142338" y="186127"/>
                      <a:pt x="136504" y="169355"/>
                      <a:pt x="134025" y="162355"/>
                    </a:cubicBezTo>
                    <a:lnTo>
                      <a:pt x="155171" y="150397"/>
                    </a:lnTo>
                    <a:cubicBezTo>
                      <a:pt x="160130" y="149522"/>
                      <a:pt x="168297" y="145438"/>
                      <a:pt x="168297" y="136250"/>
                    </a:cubicBezTo>
                    <a:cubicBezTo>
                      <a:pt x="168297" y="126188"/>
                      <a:pt x="163484" y="117875"/>
                      <a:pt x="162609" y="116854"/>
                    </a:cubicBezTo>
                    <a:lnTo>
                      <a:pt x="150213" y="104458"/>
                    </a:lnTo>
                    <a:lnTo>
                      <a:pt x="154151" y="84624"/>
                    </a:lnTo>
                    <a:lnTo>
                      <a:pt x="169901" y="70477"/>
                    </a:lnTo>
                    <a:lnTo>
                      <a:pt x="164943" y="10538"/>
                    </a:lnTo>
                    <a:lnTo>
                      <a:pt x="161880" y="10246"/>
                    </a:lnTo>
                    <a:cubicBezTo>
                      <a:pt x="152838" y="9517"/>
                      <a:pt x="141463" y="7767"/>
                      <a:pt x="139129" y="6309"/>
                    </a:cubicBezTo>
                    <a:cubicBezTo>
                      <a:pt x="135046" y="3538"/>
                      <a:pt x="113170" y="-2587"/>
                      <a:pt x="106024" y="1204"/>
                    </a:cubicBezTo>
                    <a:cubicBezTo>
                      <a:pt x="103982" y="2225"/>
                      <a:pt x="102816" y="4121"/>
                      <a:pt x="102816" y="6163"/>
                    </a:cubicBezTo>
                    <a:cubicBezTo>
                      <a:pt x="102816" y="9080"/>
                      <a:pt x="102087" y="19872"/>
                      <a:pt x="101357" y="30372"/>
                    </a:cubicBezTo>
                    <a:cubicBezTo>
                      <a:pt x="100628" y="41456"/>
                      <a:pt x="99753" y="51956"/>
                      <a:pt x="99753" y="55019"/>
                    </a:cubicBezTo>
                    <a:cubicBezTo>
                      <a:pt x="99753" y="57352"/>
                      <a:pt x="100482" y="60415"/>
                      <a:pt x="101357" y="63769"/>
                    </a:cubicBezTo>
                    <a:cubicBezTo>
                      <a:pt x="102087" y="66831"/>
                      <a:pt x="103691" y="73103"/>
                      <a:pt x="103399" y="74269"/>
                    </a:cubicBezTo>
                    <a:cubicBezTo>
                      <a:pt x="96690" y="74269"/>
                      <a:pt x="90128" y="73978"/>
                      <a:pt x="88961" y="71207"/>
                    </a:cubicBezTo>
                    <a:cubicBezTo>
                      <a:pt x="89544" y="70186"/>
                      <a:pt x="89253" y="67706"/>
                      <a:pt x="88669" y="62602"/>
                    </a:cubicBezTo>
                    <a:close/>
                    <a:moveTo>
                      <a:pt x="103399" y="81853"/>
                    </a:moveTo>
                    <a:cubicBezTo>
                      <a:pt x="106316" y="81853"/>
                      <a:pt x="107920" y="80540"/>
                      <a:pt x="108795" y="79374"/>
                    </a:cubicBezTo>
                    <a:cubicBezTo>
                      <a:pt x="111712" y="75582"/>
                      <a:pt x="110107" y="69165"/>
                      <a:pt x="108503" y="62311"/>
                    </a:cubicBezTo>
                    <a:cubicBezTo>
                      <a:pt x="107774" y="59540"/>
                      <a:pt x="107045" y="56769"/>
                      <a:pt x="107045" y="55310"/>
                    </a:cubicBezTo>
                    <a:cubicBezTo>
                      <a:pt x="107045" y="52393"/>
                      <a:pt x="107774" y="41602"/>
                      <a:pt x="108503" y="31101"/>
                    </a:cubicBezTo>
                    <a:cubicBezTo>
                      <a:pt x="109232" y="21184"/>
                      <a:pt x="109816" y="11705"/>
                      <a:pt x="109962" y="7621"/>
                    </a:cubicBezTo>
                    <a:cubicBezTo>
                      <a:pt x="114774" y="6455"/>
                      <a:pt x="131546" y="10246"/>
                      <a:pt x="134900" y="12580"/>
                    </a:cubicBezTo>
                    <a:cubicBezTo>
                      <a:pt x="139129" y="15351"/>
                      <a:pt x="151380" y="16809"/>
                      <a:pt x="157942" y="17538"/>
                    </a:cubicBezTo>
                    <a:lnTo>
                      <a:pt x="162172" y="67706"/>
                    </a:lnTo>
                    <a:lnTo>
                      <a:pt x="147296" y="81124"/>
                    </a:lnTo>
                    <a:lnTo>
                      <a:pt x="142046" y="107083"/>
                    </a:lnTo>
                    <a:lnTo>
                      <a:pt x="156630" y="121521"/>
                    </a:lnTo>
                    <a:cubicBezTo>
                      <a:pt x="156630" y="121521"/>
                      <a:pt x="160713" y="128521"/>
                      <a:pt x="160713" y="136396"/>
                    </a:cubicBezTo>
                    <a:cubicBezTo>
                      <a:pt x="160713" y="142084"/>
                      <a:pt x="153859" y="143396"/>
                      <a:pt x="153130" y="143542"/>
                    </a:cubicBezTo>
                    <a:lnTo>
                      <a:pt x="124691" y="159293"/>
                    </a:lnTo>
                    <a:lnTo>
                      <a:pt x="125858" y="162209"/>
                    </a:lnTo>
                    <a:cubicBezTo>
                      <a:pt x="129358" y="171397"/>
                      <a:pt x="134754" y="187877"/>
                      <a:pt x="135046" y="192690"/>
                    </a:cubicBezTo>
                    <a:cubicBezTo>
                      <a:pt x="133587" y="193856"/>
                      <a:pt x="126587" y="192981"/>
                      <a:pt x="120170" y="191231"/>
                    </a:cubicBezTo>
                    <a:lnTo>
                      <a:pt x="98003" y="176502"/>
                    </a:lnTo>
                    <a:lnTo>
                      <a:pt x="71315" y="154626"/>
                    </a:lnTo>
                    <a:lnTo>
                      <a:pt x="42585" y="140334"/>
                    </a:lnTo>
                    <a:lnTo>
                      <a:pt x="39522" y="100520"/>
                    </a:lnTo>
                    <a:lnTo>
                      <a:pt x="37626" y="99645"/>
                    </a:lnTo>
                    <a:cubicBezTo>
                      <a:pt x="36751" y="99208"/>
                      <a:pt x="17501" y="90311"/>
                      <a:pt x="13125" y="88999"/>
                    </a:cubicBezTo>
                    <a:cubicBezTo>
                      <a:pt x="11813" y="87978"/>
                      <a:pt x="9771" y="82145"/>
                      <a:pt x="8313" y="75582"/>
                    </a:cubicBezTo>
                    <a:lnTo>
                      <a:pt x="39084" y="71352"/>
                    </a:lnTo>
                    <a:lnTo>
                      <a:pt x="59502" y="54289"/>
                    </a:lnTo>
                    <a:lnTo>
                      <a:pt x="59502" y="36643"/>
                    </a:lnTo>
                    <a:lnTo>
                      <a:pt x="72190" y="31393"/>
                    </a:lnTo>
                    <a:cubicBezTo>
                      <a:pt x="74815" y="38247"/>
                      <a:pt x="80211" y="53706"/>
                      <a:pt x="81377" y="63623"/>
                    </a:cubicBezTo>
                    <a:cubicBezTo>
                      <a:pt x="81523" y="65081"/>
                      <a:pt x="81669" y="66248"/>
                      <a:pt x="81815" y="67123"/>
                    </a:cubicBezTo>
                    <a:cubicBezTo>
                      <a:pt x="81377" y="68290"/>
                      <a:pt x="81377" y="69748"/>
                      <a:pt x="81377" y="70769"/>
                    </a:cubicBezTo>
                    <a:cubicBezTo>
                      <a:pt x="81523" y="81853"/>
                      <a:pt x="95232" y="81853"/>
                      <a:pt x="103399" y="81853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3" name="Freeform: Shape 765">
                <a:extLst>
                  <a:ext uri="{FF2B5EF4-FFF2-40B4-BE49-F238E27FC236}">
                    <a16:creationId xmlns:a16="http://schemas.microsoft.com/office/drawing/2014/main" id="{671A7564-3C15-1A7D-6A78-8A848F294995}"/>
                  </a:ext>
                </a:extLst>
              </p:cNvPr>
              <p:cNvSpPr/>
              <p:nvPr/>
            </p:nvSpPr>
            <p:spPr>
              <a:xfrm>
                <a:off x="9159010" y="2543412"/>
                <a:ext cx="58335" cy="204173"/>
              </a:xfrm>
              <a:custGeom>
                <a:avLst/>
                <a:gdLst>
                  <a:gd name="connsiteX0" fmla="*/ 24209 w 58335"/>
                  <a:gd name="connsiteY0" fmla="*/ 203444 h 204173"/>
                  <a:gd name="connsiteX1" fmla="*/ 41272 w 58335"/>
                  <a:gd name="connsiteY1" fmla="*/ 152255 h 204173"/>
                  <a:gd name="connsiteX2" fmla="*/ 59794 w 58335"/>
                  <a:gd name="connsiteY2" fmla="*/ 73502 h 204173"/>
                  <a:gd name="connsiteX3" fmla="*/ 52064 w 58335"/>
                  <a:gd name="connsiteY3" fmla="*/ 7292 h 204173"/>
                  <a:gd name="connsiteX4" fmla="*/ 51189 w 58335"/>
                  <a:gd name="connsiteY4" fmla="*/ 0 h 204173"/>
                  <a:gd name="connsiteX5" fmla="*/ 29751 w 58335"/>
                  <a:gd name="connsiteY5" fmla="*/ 21438 h 204173"/>
                  <a:gd name="connsiteX6" fmla="*/ 15896 w 58335"/>
                  <a:gd name="connsiteY6" fmla="*/ 123233 h 204173"/>
                  <a:gd name="connsiteX7" fmla="*/ 0 w 58335"/>
                  <a:gd name="connsiteY7" fmla="*/ 205777 h 204173"/>
                  <a:gd name="connsiteX8" fmla="*/ 3063 w 58335"/>
                  <a:gd name="connsiteY8" fmla="*/ 206798 h 204173"/>
                  <a:gd name="connsiteX9" fmla="*/ 13709 w 58335"/>
                  <a:gd name="connsiteY9" fmla="*/ 208694 h 204173"/>
                  <a:gd name="connsiteX10" fmla="*/ 24209 w 58335"/>
                  <a:gd name="connsiteY10" fmla="*/ 203444 h 204173"/>
                  <a:gd name="connsiteX11" fmla="*/ 23042 w 58335"/>
                  <a:gd name="connsiteY11" fmla="*/ 124400 h 204173"/>
                  <a:gd name="connsiteX12" fmla="*/ 36605 w 58335"/>
                  <a:gd name="connsiteY12" fmla="*/ 24793 h 204173"/>
                  <a:gd name="connsiteX13" fmla="*/ 45793 w 58335"/>
                  <a:gd name="connsiteY13" fmla="*/ 15605 h 204173"/>
                  <a:gd name="connsiteX14" fmla="*/ 52502 w 58335"/>
                  <a:gd name="connsiteY14" fmla="*/ 73502 h 204173"/>
                  <a:gd name="connsiteX15" fmla="*/ 34272 w 58335"/>
                  <a:gd name="connsiteY15" fmla="*/ 150359 h 204173"/>
                  <a:gd name="connsiteX16" fmla="*/ 17646 w 58335"/>
                  <a:gd name="connsiteY16" fmla="*/ 200236 h 204173"/>
                  <a:gd name="connsiteX17" fmla="*/ 8313 w 58335"/>
                  <a:gd name="connsiteY17" fmla="*/ 200819 h 204173"/>
                  <a:gd name="connsiteX18" fmla="*/ 23042 w 58335"/>
                  <a:gd name="connsiteY18" fmla="*/ 124400 h 20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335" h="204173">
                    <a:moveTo>
                      <a:pt x="24209" y="203444"/>
                    </a:moveTo>
                    <a:cubicBezTo>
                      <a:pt x="27272" y="197319"/>
                      <a:pt x="39814" y="157067"/>
                      <a:pt x="41272" y="152255"/>
                    </a:cubicBezTo>
                    <a:cubicBezTo>
                      <a:pt x="44335" y="140150"/>
                      <a:pt x="59794" y="79628"/>
                      <a:pt x="59794" y="73502"/>
                    </a:cubicBezTo>
                    <a:cubicBezTo>
                      <a:pt x="59794" y="67377"/>
                      <a:pt x="52939" y="13417"/>
                      <a:pt x="52064" y="7292"/>
                    </a:cubicBezTo>
                    <a:lnTo>
                      <a:pt x="51189" y="0"/>
                    </a:lnTo>
                    <a:lnTo>
                      <a:pt x="29751" y="21438"/>
                    </a:lnTo>
                    <a:lnTo>
                      <a:pt x="15896" y="123233"/>
                    </a:lnTo>
                    <a:lnTo>
                      <a:pt x="0" y="205777"/>
                    </a:lnTo>
                    <a:lnTo>
                      <a:pt x="3063" y="206798"/>
                    </a:lnTo>
                    <a:cubicBezTo>
                      <a:pt x="4521" y="207236"/>
                      <a:pt x="9042" y="208694"/>
                      <a:pt x="13709" y="208694"/>
                    </a:cubicBezTo>
                    <a:cubicBezTo>
                      <a:pt x="17792" y="208694"/>
                      <a:pt x="22167" y="207527"/>
                      <a:pt x="24209" y="203444"/>
                    </a:cubicBezTo>
                    <a:close/>
                    <a:moveTo>
                      <a:pt x="23042" y="124400"/>
                    </a:moveTo>
                    <a:lnTo>
                      <a:pt x="36605" y="24793"/>
                    </a:lnTo>
                    <a:lnTo>
                      <a:pt x="45793" y="15605"/>
                    </a:lnTo>
                    <a:cubicBezTo>
                      <a:pt x="48710" y="39085"/>
                      <a:pt x="52502" y="69565"/>
                      <a:pt x="52502" y="73502"/>
                    </a:cubicBezTo>
                    <a:cubicBezTo>
                      <a:pt x="52502" y="77878"/>
                      <a:pt x="41272" y="123087"/>
                      <a:pt x="34272" y="150359"/>
                    </a:cubicBezTo>
                    <a:cubicBezTo>
                      <a:pt x="30480" y="162609"/>
                      <a:pt x="20126" y="195423"/>
                      <a:pt x="17646" y="200236"/>
                    </a:cubicBezTo>
                    <a:cubicBezTo>
                      <a:pt x="16917" y="201694"/>
                      <a:pt x="12542" y="201694"/>
                      <a:pt x="8313" y="200819"/>
                    </a:cubicBezTo>
                    <a:lnTo>
                      <a:pt x="23042" y="1244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4" name="Freeform: Shape 766">
                <a:extLst>
                  <a:ext uri="{FF2B5EF4-FFF2-40B4-BE49-F238E27FC236}">
                    <a16:creationId xmlns:a16="http://schemas.microsoft.com/office/drawing/2014/main" id="{1E338907-9258-7B81-8CF9-30F21AB39D39}"/>
                  </a:ext>
                </a:extLst>
              </p:cNvPr>
              <p:cNvSpPr/>
              <p:nvPr/>
            </p:nvSpPr>
            <p:spPr>
              <a:xfrm>
                <a:off x="9292160" y="2414346"/>
                <a:ext cx="87503" cy="175005"/>
              </a:xfrm>
              <a:custGeom>
                <a:avLst/>
                <a:gdLst>
                  <a:gd name="connsiteX0" fmla="*/ 85461 w 87502"/>
                  <a:gd name="connsiteY0" fmla="*/ 28293 h 175005"/>
                  <a:gd name="connsiteX1" fmla="*/ 89836 w 87502"/>
                  <a:gd name="connsiteY1" fmla="*/ 25084 h 175005"/>
                  <a:gd name="connsiteX2" fmla="*/ 47397 w 87502"/>
                  <a:gd name="connsiteY2" fmla="*/ 0 h 175005"/>
                  <a:gd name="connsiteX3" fmla="*/ 40105 w 87502"/>
                  <a:gd name="connsiteY3" fmla="*/ 25376 h 175005"/>
                  <a:gd name="connsiteX4" fmla="*/ 21001 w 87502"/>
                  <a:gd name="connsiteY4" fmla="*/ 53377 h 175005"/>
                  <a:gd name="connsiteX5" fmla="*/ 0 w 87502"/>
                  <a:gd name="connsiteY5" fmla="*/ 80357 h 175005"/>
                  <a:gd name="connsiteX6" fmla="*/ 7729 w 87502"/>
                  <a:gd name="connsiteY6" fmla="*/ 120899 h 175005"/>
                  <a:gd name="connsiteX7" fmla="*/ 17209 w 87502"/>
                  <a:gd name="connsiteY7" fmla="*/ 162026 h 175005"/>
                  <a:gd name="connsiteX8" fmla="*/ 49147 w 87502"/>
                  <a:gd name="connsiteY8" fmla="*/ 183318 h 175005"/>
                  <a:gd name="connsiteX9" fmla="*/ 51189 w 87502"/>
                  <a:gd name="connsiteY9" fmla="*/ 179964 h 175005"/>
                  <a:gd name="connsiteX10" fmla="*/ 79190 w 87502"/>
                  <a:gd name="connsiteY10" fmla="*/ 126150 h 175005"/>
                  <a:gd name="connsiteX11" fmla="*/ 76127 w 87502"/>
                  <a:gd name="connsiteY11" fmla="*/ 87503 h 175005"/>
                  <a:gd name="connsiteX12" fmla="*/ 74669 w 87502"/>
                  <a:gd name="connsiteY12" fmla="*/ 39230 h 175005"/>
                  <a:gd name="connsiteX13" fmla="*/ 85461 w 87502"/>
                  <a:gd name="connsiteY13" fmla="*/ 28293 h 175005"/>
                  <a:gd name="connsiteX14" fmla="*/ 67377 w 87502"/>
                  <a:gd name="connsiteY14" fmla="*/ 39084 h 175005"/>
                  <a:gd name="connsiteX15" fmla="*/ 68981 w 87502"/>
                  <a:gd name="connsiteY15" fmla="*/ 88523 h 175005"/>
                  <a:gd name="connsiteX16" fmla="*/ 72044 w 87502"/>
                  <a:gd name="connsiteY16" fmla="*/ 126150 h 175005"/>
                  <a:gd name="connsiteX17" fmla="*/ 46960 w 87502"/>
                  <a:gd name="connsiteY17" fmla="*/ 172964 h 175005"/>
                  <a:gd name="connsiteX18" fmla="*/ 23917 w 87502"/>
                  <a:gd name="connsiteY18" fmla="*/ 157505 h 175005"/>
                  <a:gd name="connsiteX19" fmla="*/ 15021 w 87502"/>
                  <a:gd name="connsiteY19" fmla="*/ 119295 h 175005"/>
                  <a:gd name="connsiteX20" fmla="*/ 7438 w 87502"/>
                  <a:gd name="connsiteY20" fmla="*/ 80648 h 175005"/>
                  <a:gd name="connsiteX21" fmla="*/ 26688 w 87502"/>
                  <a:gd name="connsiteY21" fmla="*/ 57898 h 175005"/>
                  <a:gd name="connsiteX22" fmla="*/ 46522 w 87502"/>
                  <a:gd name="connsiteY22" fmla="*/ 28876 h 175005"/>
                  <a:gd name="connsiteX23" fmla="*/ 51772 w 87502"/>
                  <a:gd name="connsiteY23" fmla="*/ 10938 h 175005"/>
                  <a:gd name="connsiteX24" fmla="*/ 76711 w 87502"/>
                  <a:gd name="connsiteY24" fmla="*/ 25667 h 175005"/>
                  <a:gd name="connsiteX25" fmla="*/ 67377 w 87502"/>
                  <a:gd name="connsiteY25" fmla="*/ 39084 h 17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7502" h="175005">
                    <a:moveTo>
                      <a:pt x="85461" y="28293"/>
                    </a:moveTo>
                    <a:lnTo>
                      <a:pt x="89836" y="25084"/>
                    </a:lnTo>
                    <a:lnTo>
                      <a:pt x="47397" y="0"/>
                    </a:lnTo>
                    <a:lnTo>
                      <a:pt x="40105" y="25376"/>
                    </a:lnTo>
                    <a:lnTo>
                      <a:pt x="21001" y="53377"/>
                    </a:lnTo>
                    <a:cubicBezTo>
                      <a:pt x="7146" y="67231"/>
                      <a:pt x="0" y="76419"/>
                      <a:pt x="0" y="80357"/>
                    </a:cubicBezTo>
                    <a:cubicBezTo>
                      <a:pt x="0" y="85024"/>
                      <a:pt x="6417" y="114920"/>
                      <a:pt x="7729" y="120899"/>
                    </a:cubicBezTo>
                    <a:lnTo>
                      <a:pt x="17209" y="162026"/>
                    </a:lnTo>
                    <a:lnTo>
                      <a:pt x="49147" y="183318"/>
                    </a:lnTo>
                    <a:lnTo>
                      <a:pt x="51189" y="179964"/>
                    </a:lnTo>
                    <a:cubicBezTo>
                      <a:pt x="59648" y="165963"/>
                      <a:pt x="79190" y="132567"/>
                      <a:pt x="79190" y="126150"/>
                    </a:cubicBezTo>
                    <a:cubicBezTo>
                      <a:pt x="79190" y="119879"/>
                      <a:pt x="77586" y="98295"/>
                      <a:pt x="76127" y="87503"/>
                    </a:cubicBezTo>
                    <a:cubicBezTo>
                      <a:pt x="74815" y="77877"/>
                      <a:pt x="74669" y="47981"/>
                      <a:pt x="74669" y="39230"/>
                    </a:cubicBezTo>
                    <a:cubicBezTo>
                      <a:pt x="74961" y="37480"/>
                      <a:pt x="80211" y="32230"/>
                      <a:pt x="85461" y="28293"/>
                    </a:cubicBezTo>
                    <a:close/>
                    <a:moveTo>
                      <a:pt x="67377" y="39084"/>
                    </a:moveTo>
                    <a:cubicBezTo>
                      <a:pt x="67377" y="50606"/>
                      <a:pt x="67523" y="78607"/>
                      <a:pt x="68981" y="88523"/>
                    </a:cubicBezTo>
                    <a:cubicBezTo>
                      <a:pt x="70440" y="99024"/>
                      <a:pt x="72044" y="120170"/>
                      <a:pt x="72044" y="126150"/>
                    </a:cubicBezTo>
                    <a:cubicBezTo>
                      <a:pt x="71606" y="129942"/>
                      <a:pt x="59356" y="152401"/>
                      <a:pt x="46960" y="172964"/>
                    </a:cubicBezTo>
                    <a:lnTo>
                      <a:pt x="23917" y="157505"/>
                    </a:lnTo>
                    <a:lnTo>
                      <a:pt x="15021" y="119295"/>
                    </a:lnTo>
                    <a:cubicBezTo>
                      <a:pt x="11375" y="102378"/>
                      <a:pt x="7438" y="83128"/>
                      <a:pt x="7438" y="80648"/>
                    </a:cubicBezTo>
                    <a:cubicBezTo>
                      <a:pt x="8167" y="77877"/>
                      <a:pt x="17792" y="66940"/>
                      <a:pt x="26688" y="57898"/>
                    </a:cubicBezTo>
                    <a:lnTo>
                      <a:pt x="46522" y="28876"/>
                    </a:lnTo>
                    <a:lnTo>
                      <a:pt x="51772" y="10938"/>
                    </a:lnTo>
                    <a:lnTo>
                      <a:pt x="76711" y="25667"/>
                    </a:lnTo>
                    <a:cubicBezTo>
                      <a:pt x="72335" y="29751"/>
                      <a:pt x="67377" y="35001"/>
                      <a:pt x="67377" y="39084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5" name="Freeform: Shape 767">
                <a:extLst>
                  <a:ext uri="{FF2B5EF4-FFF2-40B4-BE49-F238E27FC236}">
                    <a16:creationId xmlns:a16="http://schemas.microsoft.com/office/drawing/2014/main" id="{82EE61B4-EB0D-15AF-A4CB-4E9F8B00E72E}"/>
                  </a:ext>
                </a:extLst>
              </p:cNvPr>
              <p:cNvSpPr/>
              <p:nvPr/>
            </p:nvSpPr>
            <p:spPr>
              <a:xfrm>
                <a:off x="9602357" y="2235694"/>
                <a:ext cx="145838" cy="131254"/>
              </a:xfrm>
              <a:custGeom>
                <a:avLst/>
                <a:gdLst>
                  <a:gd name="connsiteX0" fmla="*/ 29751 w 145837"/>
                  <a:gd name="connsiteY0" fmla="*/ 134171 h 131254"/>
                  <a:gd name="connsiteX1" fmla="*/ 32814 w 145837"/>
                  <a:gd name="connsiteY1" fmla="*/ 135629 h 131254"/>
                  <a:gd name="connsiteX2" fmla="*/ 46522 w 145837"/>
                  <a:gd name="connsiteY2" fmla="*/ 139129 h 131254"/>
                  <a:gd name="connsiteX3" fmla="*/ 54106 w 145837"/>
                  <a:gd name="connsiteY3" fmla="*/ 135775 h 131254"/>
                  <a:gd name="connsiteX4" fmla="*/ 60815 w 145837"/>
                  <a:gd name="connsiteY4" fmla="*/ 113024 h 131254"/>
                  <a:gd name="connsiteX5" fmla="*/ 66502 w 145837"/>
                  <a:gd name="connsiteY5" fmla="*/ 84294 h 131254"/>
                  <a:gd name="connsiteX6" fmla="*/ 101358 w 145837"/>
                  <a:gd name="connsiteY6" fmla="*/ 66065 h 131254"/>
                  <a:gd name="connsiteX7" fmla="*/ 101795 w 145837"/>
                  <a:gd name="connsiteY7" fmla="*/ 64752 h 131254"/>
                  <a:gd name="connsiteX8" fmla="*/ 115212 w 145837"/>
                  <a:gd name="connsiteY8" fmla="*/ 41272 h 131254"/>
                  <a:gd name="connsiteX9" fmla="*/ 122066 w 145837"/>
                  <a:gd name="connsiteY9" fmla="*/ 42001 h 131254"/>
                  <a:gd name="connsiteX10" fmla="*/ 139858 w 145837"/>
                  <a:gd name="connsiteY10" fmla="*/ 37626 h 131254"/>
                  <a:gd name="connsiteX11" fmla="*/ 143067 w 145837"/>
                  <a:gd name="connsiteY11" fmla="*/ 33397 h 131254"/>
                  <a:gd name="connsiteX12" fmla="*/ 143796 w 145837"/>
                  <a:gd name="connsiteY12" fmla="*/ 21146 h 131254"/>
                  <a:gd name="connsiteX13" fmla="*/ 130379 w 145837"/>
                  <a:gd name="connsiteY13" fmla="*/ 4667 h 131254"/>
                  <a:gd name="connsiteX14" fmla="*/ 126879 w 145837"/>
                  <a:gd name="connsiteY14" fmla="*/ 0 h 131254"/>
                  <a:gd name="connsiteX15" fmla="*/ 118275 w 145837"/>
                  <a:gd name="connsiteY15" fmla="*/ 17063 h 131254"/>
                  <a:gd name="connsiteX16" fmla="*/ 99462 w 145837"/>
                  <a:gd name="connsiteY16" fmla="*/ 6271 h 131254"/>
                  <a:gd name="connsiteX17" fmla="*/ 75544 w 145837"/>
                  <a:gd name="connsiteY17" fmla="*/ 6271 h 131254"/>
                  <a:gd name="connsiteX18" fmla="*/ 54106 w 145837"/>
                  <a:gd name="connsiteY18" fmla="*/ 14292 h 131254"/>
                  <a:gd name="connsiteX19" fmla="*/ 7146 w 145837"/>
                  <a:gd name="connsiteY19" fmla="*/ 37772 h 131254"/>
                  <a:gd name="connsiteX20" fmla="*/ 0 w 145837"/>
                  <a:gd name="connsiteY20" fmla="*/ 51918 h 131254"/>
                  <a:gd name="connsiteX21" fmla="*/ 146 w 145837"/>
                  <a:gd name="connsiteY21" fmla="*/ 52939 h 131254"/>
                  <a:gd name="connsiteX22" fmla="*/ 10500 w 145837"/>
                  <a:gd name="connsiteY22" fmla="*/ 77586 h 131254"/>
                  <a:gd name="connsiteX23" fmla="*/ 34709 w 145837"/>
                  <a:gd name="connsiteY23" fmla="*/ 85169 h 131254"/>
                  <a:gd name="connsiteX24" fmla="*/ 35876 w 145837"/>
                  <a:gd name="connsiteY24" fmla="*/ 85315 h 131254"/>
                  <a:gd name="connsiteX25" fmla="*/ 41418 w 145837"/>
                  <a:gd name="connsiteY25" fmla="*/ 86190 h 131254"/>
                  <a:gd name="connsiteX26" fmla="*/ 41418 w 145837"/>
                  <a:gd name="connsiteY26" fmla="*/ 102378 h 131254"/>
                  <a:gd name="connsiteX27" fmla="*/ 29751 w 145837"/>
                  <a:gd name="connsiteY27" fmla="*/ 134171 h 131254"/>
                  <a:gd name="connsiteX28" fmla="*/ 36459 w 145837"/>
                  <a:gd name="connsiteY28" fmla="*/ 78169 h 131254"/>
                  <a:gd name="connsiteX29" fmla="*/ 12396 w 145837"/>
                  <a:gd name="connsiteY29" fmla="*/ 70585 h 131254"/>
                  <a:gd name="connsiteX30" fmla="*/ 7584 w 145837"/>
                  <a:gd name="connsiteY30" fmla="*/ 53377 h 131254"/>
                  <a:gd name="connsiteX31" fmla="*/ 12688 w 145837"/>
                  <a:gd name="connsiteY31" fmla="*/ 43168 h 131254"/>
                  <a:gd name="connsiteX32" fmla="*/ 57169 w 145837"/>
                  <a:gd name="connsiteY32" fmla="*/ 21001 h 131254"/>
                  <a:gd name="connsiteX33" fmla="*/ 76419 w 145837"/>
                  <a:gd name="connsiteY33" fmla="*/ 13563 h 131254"/>
                  <a:gd name="connsiteX34" fmla="*/ 97712 w 145837"/>
                  <a:gd name="connsiteY34" fmla="*/ 13563 h 131254"/>
                  <a:gd name="connsiteX35" fmla="*/ 121629 w 145837"/>
                  <a:gd name="connsiteY35" fmla="*/ 27272 h 131254"/>
                  <a:gd name="connsiteX36" fmla="*/ 128338 w 145837"/>
                  <a:gd name="connsiteY36" fmla="*/ 13709 h 131254"/>
                  <a:gd name="connsiteX37" fmla="*/ 138838 w 145837"/>
                  <a:gd name="connsiteY37" fmla="*/ 26251 h 131254"/>
                  <a:gd name="connsiteX38" fmla="*/ 139275 w 145837"/>
                  <a:gd name="connsiteY38" fmla="*/ 26688 h 131254"/>
                  <a:gd name="connsiteX39" fmla="*/ 137817 w 145837"/>
                  <a:gd name="connsiteY39" fmla="*/ 28293 h 131254"/>
                  <a:gd name="connsiteX40" fmla="*/ 133588 w 145837"/>
                  <a:gd name="connsiteY40" fmla="*/ 34126 h 131254"/>
                  <a:gd name="connsiteX41" fmla="*/ 123525 w 145837"/>
                  <a:gd name="connsiteY41" fmla="*/ 34564 h 131254"/>
                  <a:gd name="connsiteX42" fmla="*/ 115504 w 145837"/>
                  <a:gd name="connsiteY42" fmla="*/ 33689 h 131254"/>
                  <a:gd name="connsiteX43" fmla="*/ 95816 w 145837"/>
                  <a:gd name="connsiteY43" fmla="*/ 60669 h 131254"/>
                  <a:gd name="connsiteX44" fmla="*/ 60377 w 145837"/>
                  <a:gd name="connsiteY44" fmla="*/ 79190 h 131254"/>
                  <a:gd name="connsiteX45" fmla="*/ 60085 w 145837"/>
                  <a:gd name="connsiteY45" fmla="*/ 80940 h 131254"/>
                  <a:gd name="connsiteX46" fmla="*/ 53960 w 145837"/>
                  <a:gd name="connsiteY46" fmla="*/ 111712 h 131254"/>
                  <a:gd name="connsiteX47" fmla="*/ 48564 w 145837"/>
                  <a:gd name="connsiteY47" fmla="*/ 131546 h 131254"/>
                  <a:gd name="connsiteX48" fmla="*/ 39376 w 145837"/>
                  <a:gd name="connsiteY48" fmla="*/ 130087 h 131254"/>
                  <a:gd name="connsiteX49" fmla="*/ 48856 w 145837"/>
                  <a:gd name="connsiteY49" fmla="*/ 104420 h 131254"/>
                  <a:gd name="connsiteX50" fmla="*/ 49148 w 145837"/>
                  <a:gd name="connsiteY50" fmla="*/ 86336 h 131254"/>
                  <a:gd name="connsiteX51" fmla="*/ 36459 w 145837"/>
                  <a:gd name="connsiteY51" fmla="*/ 78169 h 131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45837" h="131254">
                    <a:moveTo>
                      <a:pt x="29751" y="134171"/>
                    </a:moveTo>
                    <a:lnTo>
                      <a:pt x="32814" y="135629"/>
                    </a:lnTo>
                    <a:cubicBezTo>
                      <a:pt x="35876" y="136942"/>
                      <a:pt x="41564" y="139129"/>
                      <a:pt x="46522" y="139129"/>
                    </a:cubicBezTo>
                    <a:cubicBezTo>
                      <a:pt x="49585" y="139129"/>
                      <a:pt x="52502" y="138254"/>
                      <a:pt x="54106" y="135775"/>
                    </a:cubicBezTo>
                    <a:cubicBezTo>
                      <a:pt x="57606" y="130525"/>
                      <a:pt x="59210" y="122358"/>
                      <a:pt x="60815" y="113024"/>
                    </a:cubicBezTo>
                    <a:cubicBezTo>
                      <a:pt x="62127" y="105586"/>
                      <a:pt x="65481" y="89544"/>
                      <a:pt x="66502" y="84294"/>
                    </a:cubicBezTo>
                    <a:lnTo>
                      <a:pt x="101358" y="66065"/>
                    </a:lnTo>
                    <a:lnTo>
                      <a:pt x="101795" y="64752"/>
                    </a:lnTo>
                    <a:cubicBezTo>
                      <a:pt x="106024" y="52939"/>
                      <a:pt x="112441" y="41564"/>
                      <a:pt x="115212" y="41272"/>
                    </a:cubicBezTo>
                    <a:cubicBezTo>
                      <a:pt x="117400" y="41272"/>
                      <a:pt x="119733" y="41710"/>
                      <a:pt x="122066" y="42001"/>
                    </a:cubicBezTo>
                    <a:cubicBezTo>
                      <a:pt x="128483" y="43022"/>
                      <a:pt x="136504" y="44335"/>
                      <a:pt x="139858" y="37626"/>
                    </a:cubicBezTo>
                    <a:cubicBezTo>
                      <a:pt x="140733" y="35876"/>
                      <a:pt x="141900" y="34709"/>
                      <a:pt x="143067" y="33397"/>
                    </a:cubicBezTo>
                    <a:cubicBezTo>
                      <a:pt x="145255" y="31063"/>
                      <a:pt x="149192" y="26688"/>
                      <a:pt x="143796" y="21146"/>
                    </a:cubicBezTo>
                    <a:cubicBezTo>
                      <a:pt x="139421" y="16771"/>
                      <a:pt x="130525" y="4813"/>
                      <a:pt x="130379" y="4667"/>
                    </a:cubicBezTo>
                    <a:lnTo>
                      <a:pt x="126879" y="0"/>
                    </a:lnTo>
                    <a:lnTo>
                      <a:pt x="118275" y="17063"/>
                    </a:lnTo>
                    <a:lnTo>
                      <a:pt x="99462" y="6271"/>
                    </a:lnTo>
                    <a:lnTo>
                      <a:pt x="75544" y="6271"/>
                    </a:lnTo>
                    <a:lnTo>
                      <a:pt x="54106" y="14292"/>
                    </a:lnTo>
                    <a:lnTo>
                      <a:pt x="7146" y="37772"/>
                    </a:lnTo>
                    <a:lnTo>
                      <a:pt x="0" y="51918"/>
                    </a:lnTo>
                    <a:lnTo>
                      <a:pt x="146" y="52939"/>
                    </a:lnTo>
                    <a:cubicBezTo>
                      <a:pt x="729" y="59648"/>
                      <a:pt x="2771" y="75690"/>
                      <a:pt x="10500" y="77586"/>
                    </a:cubicBezTo>
                    <a:cubicBezTo>
                      <a:pt x="16480" y="79044"/>
                      <a:pt x="34564" y="85024"/>
                      <a:pt x="34709" y="85169"/>
                    </a:cubicBezTo>
                    <a:lnTo>
                      <a:pt x="35876" y="85315"/>
                    </a:lnTo>
                    <a:cubicBezTo>
                      <a:pt x="38210" y="85315"/>
                      <a:pt x="40981" y="85898"/>
                      <a:pt x="41418" y="86190"/>
                    </a:cubicBezTo>
                    <a:lnTo>
                      <a:pt x="41418" y="102378"/>
                    </a:lnTo>
                    <a:lnTo>
                      <a:pt x="29751" y="134171"/>
                    </a:lnTo>
                    <a:close/>
                    <a:moveTo>
                      <a:pt x="36459" y="78169"/>
                    </a:moveTo>
                    <a:cubicBezTo>
                      <a:pt x="33397" y="77148"/>
                      <a:pt x="17938" y="72044"/>
                      <a:pt x="12396" y="70585"/>
                    </a:cubicBezTo>
                    <a:cubicBezTo>
                      <a:pt x="10500" y="69710"/>
                      <a:pt x="8313" y="61544"/>
                      <a:pt x="7584" y="53377"/>
                    </a:cubicBezTo>
                    <a:lnTo>
                      <a:pt x="12688" y="43168"/>
                    </a:lnTo>
                    <a:lnTo>
                      <a:pt x="57169" y="21001"/>
                    </a:lnTo>
                    <a:lnTo>
                      <a:pt x="76419" y="13563"/>
                    </a:lnTo>
                    <a:lnTo>
                      <a:pt x="97712" y="13563"/>
                    </a:lnTo>
                    <a:lnTo>
                      <a:pt x="121629" y="27272"/>
                    </a:lnTo>
                    <a:lnTo>
                      <a:pt x="128338" y="13709"/>
                    </a:lnTo>
                    <a:cubicBezTo>
                      <a:pt x="131400" y="17792"/>
                      <a:pt x="135921" y="23334"/>
                      <a:pt x="138838" y="26251"/>
                    </a:cubicBezTo>
                    <a:cubicBezTo>
                      <a:pt x="139129" y="26542"/>
                      <a:pt x="139275" y="26688"/>
                      <a:pt x="139275" y="26688"/>
                    </a:cubicBezTo>
                    <a:cubicBezTo>
                      <a:pt x="138983" y="27126"/>
                      <a:pt x="138400" y="27855"/>
                      <a:pt x="137817" y="28293"/>
                    </a:cubicBezTo>
                    <a:cubicBezTo>
                      <a:pt x="136504" y="29751"/>
                      <a:pt x="134755" y="31647"/>
                      <a:pt x="133588" y="34126"/>
                    </a:cubicBezTo>
                    <a:cubicBezTo>
                      <a:pt x="132713" y="36022"/>
                      <a:pt x="127754" y="35147"/>
                      <a:pt x="123525" y="34564"/>
                    </a:cubicBezTo>
                    <a:cubicBezTo>
                      <a:pt x="120900" y="34126"/>
                      <a:pt x="118129" y="33689"/>
                      <a:pt x="115504" y="33689"/>
                    </a:cubicBezTo>
                    <a:cubicBezTo>
                      <a:pt x="106753" y="33689"/>
                      <a:pt x="99024" y="51627"/>
                      <a:pt x="95816" y="60669"/>
                    </a:cubicBezTo>
                    <a:lnTo>
                      <a:pt x="60377" y="79190"/>
                    </a:lnTo>
                    <a:lnTo>
                      <a:pt x="60085" y="80940"/>
                    </a:lnTo>
                    <a:cubicBezTo>
                      <a:pt x="59939" y="81815"/>
                      <a:pt x="55418" y="102524"/>
                      <a:pt x="53960" y="111712"/>
                    </a:cubicBezTo>
                    <a:cubicBezTo>
                      <a:pt x="52647" y="119879"/>
                      <a:pt x="51189" y="127608"/>
                      <a:pt x="48564" y="131546"/>
                    </a:cubicBezTo>
                    <a:cubicBezTo>
                      <a:pt x="47397" y="132275"/>
                      <a:pt x="43460" y="131546"/>
                      <a:pt x="39376" y="130087"/>
                    </a:cubicBezTo>
                    <a:lnTo>
                      <a:pt x="48856" y="104420"/>
                    </a:lnTo>
                    <a:lnTo>
                      <a:pt x="49148" y="86336"/>
                    </a:lnTo>
                    <a:cubicBezTo>
                      <a:pt x="48710" y="80503"/>
                      <a:pt x="42293" y="78315"/>
                      <a:pt x="36459" y="78169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6" name="Freeform: Shape 768">
                <a:extLst>
                  <a:ext uri="{FF2B5EF4-FFF2-40B4-BE49-F238E27FC236}">
                    <a16:creationId xmlns:a16="http://schemas.microsoft.com/office/drawing/2014/main" id="{77D24603-8D80-189C-7CDC-F3426A5421BC}"/>
                  </a:ext>
                </a:extLst>
              </p:cNvPr>
              <p:cNvSpPr/>
              <p:nvPr/>
            </p:nvSpPr>
            <p:spPr>
              <a:xfrm>
                <a:off x="7593586" y="5558026"/>
                <a:ext cx="145838" cy="102087"/>
              </a:xfrm>
              <a:custGeom>
                <a:avLst/>
                <a:gdLst>
                  <a:gd name="connsiteX0" fmla="*/ 120025 w 145837"/>
                  <a:gd name="connsiteY0" fmla="*/ 0 h 102086"/>
                  <a:gd name="connsiteX1" fmla="*/ 0 w 145837"/>
                  <a:gd name="connsiteY1" fmla="*/ 56294 h 102086"/>
                  <a:gd name="connsiteX2" fmla="*/ 16626 w 145837"/>
                  <a:gd name="connsiteY2" fmla="*/ 86774 h 102086"/>
                  <a:gd name="connsiteX3" fmla="*/ 60960 w 145837"/>
                  <a:gd name="connsiteY3" fmla="*/ 86774 h 102086"/>
                  <a:gd name="connsiteX4" fmla="*/ 94649 w 145837"/>
                  <a:gd name="connsiteY4" fmla="*/ 115650 h 102086"/>
                  <a:gd name="connsiteX5" fmla="*/ 150067 w 145837"/>
                  <a:gd name="connsiteY5" fmla="*/ 57752 h 102086"/>
                  <a:gd name="connsiteX6" fmla="*/ 127462 w 145837"/>
                  <a:gd name="connsiteY6" fmla="*/ 37772 h 102086"/>
                  <a:gd name="connsiteX7" fmla="*/ 120025 w 145837"/>
                  <a:gd name="connsiteY7" fmla="*/ 0 h 102086"/>
                  <a:gd name="connsiteX8" fmla="*/ 94211 w 145837"/>
                  <a:gd name="connsiteY8" fmla="*/ 105732 h 102086"/>
                  <a:gd name="connsiteX9" fmla="*/ 63731 w 145837"/>
                  <a:gd name="connsiteY9" fmla="*/ 79628 h 102086"/>
                  <a:gd name="connsiteX10" fmla="*/ 21001 w 145837"/>
                  <a:gd name="connsiteY10" fmla="*/ 79628 h 102086"/>
                  <a:gd name="connsiteX11" fmla="*/ 10209 w 145837"/>
                  <a:gd name="connsiteY11" fmla="*/ 59648 h 102086"/>
                  <a:gd name="connsiteX12" fmla="*/ 114774 w 145837"/>
                  <a:gd name="connsiteY12" fmla="*/ 10500 h 102086"/>
                  <a:gd name="connsiteX13" fmla="*/ 121045 w 145837"/>
                  <a:gd name="connsiteY13" fmla="*/ 41564 h 102086"/>
                  <a:gd name="connsiteX14" fmla="*/ 139713 w 145837"/>
                  <a:gd name="connsiteY14" fmla="*/ 58190 h 102086"/>
                  <a:gd name="connsiteX15" fmla="*/ 94211 w 145837"/>
                  <a:gd name="connsiteY15" fmla="*/ 105732 h 102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837" h="102086">
                    <a:moveTo>
                      <a:pt x="120025" y="0"/>
                    </a:moveTo>
                    <a:lnTo>
                      <a:pt x="0" y="56294"/>
                    </a:lnTo>
                    <a:lnTo>
                      <a:pt x="16626" y="86774"/>
                    </a:lnTo>
                    <a:lnTo>
                      <a:pt x="60960" y="86774"/>
                    </a:lnTo>
                    <a:lnTo>
                      <a:pt x="94649" y="115650"/>
                    </a:lnTo>
                    <a:lnTo>
                      <a:pt x="150067" y="57752"/>
                    </a:lnTo>
                    <a:lnTo>
                      <a:pt x="127462" y="37772"/>
                    </a:lnTo>
                    <a:lnTo>
                      <a:pt x="120025" y="0"/>
                    </a:lnTo>
                    <a:close/>
                    <a:moveTo>
                      <a:pt x="94211" y="105732"/>
                    </a:moveTo>
                    <a:lnTo>
                      <a:pt x="63731" y="79628"/>
                    </a:lnTo>
                    <a:lnTo>
                      <a:pt x="21001" y="79628"/>
                    </a:lnTo>
                    <a:lnTo>
                      <a:pt x="10209" y="59648"/>
                    </a:lnTo>
                    <a:lnTo>
                      <a:pt x="114774" y="10500"/>
                    </a:lnTo>
                    <a:lnTo>
                      <a:pt x="121045" y="41564"/>
                    </a:lnTo>
                    <a:lnTo>
                      <a:pt x="139713" y="58190"/>
                    </a:lnTo>
                    <a:lnTo>
                      <a:pt x="94211" y="105732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7" name="Freeform: Shape 769">
                <a:extLst>
                  <a:ext uri="{FF2B5EF4-FFF2-40B4-BE49-F238E27FC236}">
                    <a16:creationId xmlns:a16="http://schemas.microsoft.com/office/drawing/2014/main" id="{093BF23E-329D-8155-3737-97ACAF9B88D2}"/>
                  </a:ext>
                </a:extLst>
              </p:cNvPr>
              <p:cNvSpPr/>
              <p:nvPr/>
            </p:nvSpPr>
            <p:spPr>
              <a:xfrm>
                <a:off x="7797613" y="5548110"/>
                <a:ext cx="87503" cy="43751"/>
              </a:xfrm>
              <a:custGeom>
                <a:avLst/>
                <a:gdLst>
                  <a:gd name="connsiteX0" fmla="*/ 11813 w 87502"/>
                  <a:gd name="connsiteY0" fmla="*/ 2479 h 43751"/>
                  <a:gd name="connsiteX1" fmla="*/ 0 w 87502"/>
                  <a:gd name="connsiteY1" fmla="*/ 26105 h 43751"/>
                  <a:gd name="connsiteX2" fmla="*/ 64752 w 87502"/>
                  <a:gd name="connsiteY2" fmla="*/ 56002 h 43751"/>
                  <a:gd name="connsiteX3" fmla="*/ 92899 w 87502"/>
                  <a:gd name="connsiteY3" fmla="*/ 39084 h 43751"/>
                  <a:gd name="connsiteX4" fmla="*/ 61689 w 87502"/>
                  <a:gd name="connsiteY4" fmla="*/ 0 h 43751"/>
                  <a:gd name="connsiteX5" fmla="*/ 11813 w 87502"/>
                  <a:gd name="connsiteY5" fmla="*/ 2479 h 43751"/>
                  <a:gd name="connsiteX6" fmla="*/ 64314 w 87502"/>
                  <a:gd name="connsiteY6" fmla="*/ 47835 h 43751"/>
                  <a:gd name="connsiteX7" fmla="*/ 9917 w 87502"/>
                  <a:gd name="connsiteY7" fmla="*/ 22751 h 43751"/>
                  <a:gd name="connsiteX8" fmla="*/ 16480 w 87502"/>
                  <a:gd name="connsiteY8" fmla="*/ 9625 h 43751"/>
                  <a:gd name="connsiteX9" fmla="*/ 58335 w 87502"/>
                  <a:gd name="connsiteY9" fmla="*/ 7584 h 43751"/>
                  <a:gd name="connsiteX10" fmla="*/ 82107 w 87502"/>
                  <a:gd name="connsiteY10" fmla="*/ 37189 h 43751"/>
                  <a:gd name="connsiteX11" fmla="*/ 64314 w 87502"/>
                  <a:gd name="connsiteY11" fmla="*/ 47835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502" h="43751">
                    <a:moveTo>
                      <a:pt x="11813" y="2479"/>
                    </a:moveTo>
                    <a:lnTo>
                      <a:pt x="0" y="26105"/>
                    </a:lnTo>
                    <a:lnTo>
                      <a:pt x="64752" y="56002"/>
                    </a:lnTo>
                    <a:lnTo>
                      <a:pt x="92899" y="39084"/>
                    </a:lnTo>
                    <a:lnTo>
                      <a:pt x="61689" y="0"/>
                    </a:lnTo>
                    <a:lnTo>
                      <a:pt x="11813" y="2479"/>
                    </a:lnTo>
                    <a:close/>
                    <a:moveTo>
                      <a:pt x="64314" y="47835"/>
                    </a:moveTo>
                    <a:lnTo>
                      <a:pt x="9917" y="22751"/>
                    </a:lnTo>
                    <a:lnTo>
                      <a:pt x="16480" y="9625"/>
                    </a:lnTo>
                    <a:lnTo>
                      <a:pt x="58335" y="7584"/>
                    </a:lnTo>
                    <a:lnTo>
                      <a:pt x="82107" y="37189"/>
                    </a:lnTo>
                    <a:lnTo>
                      <a:pt x="64314" y="47835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8" name="Freeform: Shape 770">
                <a:extLst>
                  <a:ext uri="{FF2B5EF4-FFF2-40B4-BE49-F238E27FC236}">
                    <a16:creationId xmlns:a16="http://schemas.microsoft.com/office/drawing/2014/main" id="{E27F2B51-B636-3CC9-17A6-9C9D42FE80E9}"/>
                  </a:ext>
                </a:extLst>
              </p:cNvPr>
              <p:cNvSpPr/>
              <p:nvPr/>
            </p:nvSpPr>
            <p:spPr>
              <a:xfrm>
                <a:off x="7420768" y="5685489"/>
                <a:ext cx="87503" cy="58335"/>
              </a:xfrm>
              <a:custGeom>
                <a:avLst/>
                <a:gdLst>
                  <a:gd name="connsiteX0" fmla="*/ 7438 w 87502"/>
                  <a:gd name="connsiteY0" fmla="*/ 19688 h 58335"/>
                  <a:gd name="connsiteX1" fmla="*/ 0 w 87502"/>
                  <a:gd name="connsiteY1" fmla="*/ 47105 h 58335"/>
                  <a:gd name="connsiteX2" fmla="*/ 146 w 87502"/>
                  <a:gd name="connsiteY2" fmla="*/ 47835 h 58335"/>
                  <a:gd name="connsiteX3" fmla="*/ 15167 w 87502"/>
                  <a:gd name="connsiteY3" fmla="*/ 71752 h 58335"/>
                  <a:gd name="connsiteX4" fmla="*/ 84149 w 87502"/>
                  <a:gd name="connsiteY4" fmla="*/ 18084 h 58335"/>
                  <a:gd name="connsiteX5" fmla="*/ 88815 w 87502"/>
                  <a:gd name="connsiteY5" fmla="*/ 13854 h 58335"/>
                  <a:gd name="connsiteX6" fmla="*/ 44626 w 87502"/>
                  <a:gd name="connsiteY6" fmla="*/ 0 h 58335"/>
                  <a:gd name="connsiteX7" fmla="*/ 7438 w 87502"/>
                  <a:gd name="connsiteY7" fmla="*/ 19688 h 58335"/>
                  <a:gd name="connsiteX8" fmla="*/ 74523 w 87502"/>
                  <a:gd name="connsiteY8" fmla="*/ 16917 h 58335"/>
                  <a:gd name="connsiteX9" fmla="*/ 15167 w 87502"/>
                  <a:gd name="connsiteY9" fmla="*/ 64460 h 58335"/>
                  <a:gd name="connsiteX10" fmla="*/ 7438 w 87502"/>
                  <a:gd name="connsiteY10" fmla="*/ 47689 h 58335"/>
                  <a:gd name="connsiteX11" fmla="*/ 13709 w 87502"/>
                  <a:gd name="connsiteY11" fmla="*/ 24647 h 58335"/>
                  <a:gd name="connsiteX12" fmla="*/ 45356 w 87502"/>
                  <a:gd name="connsiteY12" fmla="*/ 7729 h 58335"/>
                  <a:gd name="connsiteX13" fmla="*/ 74523 w 87502"/>
                  <a:gd name="connsiteY13" fmla="*/ 16917 h 58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502" h="58335">
                    <a:moveTo>
                      <a:pt x="7438" y="19688"/>
                    </a:moveTo>
                    <a:lnTo>
                      <a:pt x="0" y="47105"/>
                    </a:lnTo>
                    <a:lnTo>
                      <a:pt x="146" y="47835"/>
                    </a:lnTo>
                    <a:cubicBezTo>
                      <a:pt x="583" y="51772"/>
                      <a:pt x="3354" y="71752"/>
                      <a:pt x="15167" y="71752"/>
                    </a:cubicBezTo>
                    <a:cubicBezTo>
                      <a:pt x="24793" y="71752"/>
                      <a:pt x="66502" y="34272"/>
                      <a:pt x="84149" y="18084"/>
                    </a:cubicBezTo>
                    <a:lnTo>
                      <a:pt x="88815" y="13854"/>
                    </a:lnTo>
                    <a:lnTo>
                      <a:pt x="44626" y="0"/>
                    </a:lnTo>
                    <a:lnTo>
                      <a:pt x="7438" y="19688"/>
                    </a:lnTo>
                    <a:close/>
                    <a:moveTo>
                      <a:pt x="74523" y="16917"/>
                    </a:moveTo>
                    <a:cubicBezTo>
                      <a:pt x="48710" y="40397"/>
                      <a:pt x="20563" y="63731"/>
                      <a:pt x="15167" y="64460"/>
                    </a:cubicBezTo>
                    <a:cubicBezTo>
                      <a:pt x="11521" y="64460"/>
                      <a:pt x="8313" y="54835"/>
                      <a:pt x="7438" y="47689"/>
                    </a:cubicBezTo>
                    <a:lnTo>
                      <a:pt x="13709" y="24647"/>
                    </a:lnTo>
                    <a:lnTo>
                      <a:pt x="45356" y="7729"/>
                    </a:lnTo>
                    <a:lnTo>
                      <a:pt x="74523" y="16917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  <p:sp>
            <p:nvSpPr>
              <p:cNvPr id="19" name="Freeform: Shape 771">
                <a:extLst>
                  <a:ext uri="{FF2B5EF4-FFF2-40B4-BE49-F238E27FC236}">
                    <a16:creationId xmlns:a16="http://schemas.microsoft.com/office/drawing/2014/main" id="{78E3D0A4-C74F-4C09-42E5-7416F22A651F}"/>
                  </a:ext>
                </a:extLst>
              </p:cNvPr>
              <p:cNvSpPr/>
              <p:nvPr/>
            </p:nvSpPr>
            <p:spPr>
              <a:xfrm>
                <a:off x="10583408" y="6082460"/>
                <a:ext cx="408346" cy="102087"/>
              </a:xfrm>
              <a:custGeom>
                <a:avLst/>
                <a:gdLst>
                  <a:gd name="connsiteX0" fmla="*/ 370574 w 408346"/>
                  <a:gd name="connsiteY0" fmla="*/ 9333 h 102086"/>
                  <a:gd name="connsiteX1" fmla="*/ 321135 w 408346"/>
                  <a:gd name="connsiteY1" fmla="*/ 25813 h 102086"/>
                  <a:gd name="connsiteX2" fmla="*/ 320843 w 408346"/>
                  <a:gd name="connsiteY2" fmla="*/ 28001 h 102086"/>
                  <a:gd name="connsiteX3" fmla="*/ 316760 w 408346"/>
                  <a:gd name="connsiteY3" fmla="*/ 41709 h 102086"/>
                  <a:gd name="connsiteX4" fmla="*/ 316176 w 408346"/>
                  <a:gd name="connsiteY4" fmla="*/ 40688 h 102086"/>
                  <a:gd name="connsiteX5" fmla="*/ 304509 w 408346"/>
                  <a:gd name="connsiteY5" fmla="*/ 19688 h 102086"/>
                  <a:gd name="connsiteX6" fmla="*/ 303343 w 408346"/>
                  <a:gd name="connsiteY6" fmla="*/ 17938 h 102086"/>
                  <a:gd name="connsiteX7" fmla="*/ 252883 w 408346"/>
                  <a:gd name="connsiteY7" fmla="*/ 22751 h 102086"/>
                  <a:gd name="connsiteX8" fmla="*/ 190902 w 408346"/>
                  <a:gd name="connsiteY8" fmla="*/ 31939 h 102086"/>
                  <a:gd name="connsiteX9" fmla="*/ 118420 w 408346"/>
                  <a:gd name="connsiteY9" fmla="*/ 45501 h 102086"/>
                  <a:gd name="connsiteX10" fmla="*/ 85023 w 408346"/>
                  <a:gd name="connsiteY10" fmla="*/ 36605 h 102086"/>
                  <a:gd name="connsiteX11" fmla="*/ 38501 w 408346"/>
                  <a:gd name="connsiteY11" fmla="*/ 21876 h 102086"/>
                  <a:gd name="connsiteX12" fmla="*/ 31063 w 408346"/>
                  <a:gd name="connsiteY12" fmla="*/ 36751 h 102086"/>
                  <a:gd name="connsiteX13" fmla="*/ 0 w 408346"/>
                  <a:gd name="connsiteY13" fmla="*/ 41564 h 102086"/>
                  <a:gd name="connsiteX14" fmla="*/ 0 w 408346"/>
                  <a:gd name="connsiteY14" fmla="*/ 92024 h 102086"/>
                  <a:gd name="connsiteX15" fmla="*/ 138692 w 408346"/>
                  <a:gd name="connsiteY15" fmla="*/ 87357 h 102086"/>
                  <a:gd name="connsiteX16" fmla="*/ 184047 w 408346"/>
                  <a:gd name="connsiteY16" fmla="*/ 89544 h 102086"/>
                  <a:gd name="connsiteX17" fmla="*/ 188860 w 408346"/>
                  <a:gd name="connsiteY17" fmla="*/ 108795 h 102086"/>
                  <a:gd name="connsiteX18" fmla="*/ 372907 w 408346"/>
                  <a:gd name="connsiteY18" fmla="*/ 64460 h 102086"/>
                  <a:gd name="connsiteX19" fmla="*/ 395804 w 408346"/>
                  <a:gd name="connsiteY19" fmla="*/ 61981 h 102086"/>
                  <a:gd name="connsiteX20" fmla="*/ 416513 w 408346"/>
                  <a:gd name="connsiteY20" fmla="*/ 0 h 102086"/>
                  <a:gd name="connsiteX21" fmla="*/ 380199 w 408346"/>
                  <a:gd name="connsiteY21" fmla="*/ 0 h 102086"/>
                  <a:gd name="connsiteX22" fmla="*/ 370574 w 408346"/>
                  <a:gd name="connsiteY22" fmla="*/ 9333 h 102086"/>
                  <a:gd name="connsiteX23" fmla="*/ 406450 w 408346"/>
                  <a:gd name="connsiteY23" fmla="*/ 7000 h 102086"/>
                  <a:gd name="connsiteX24" fmla="*/ 390408 w 408346"/>
                  <a:gd name="connsiteY24" fmla="*/ 54981 h 102086"/>
                  <a:gd name="connsiteX25" fmla="*/ 371595 w 408346"/>
                  <a:gd name="connsiteY25" fmla="*/ 57023 h 102086"/>
                  <a:gd name="connsiteX26" fmla="*/ 194110 w 408346"/>
                  <a:gd name="connsiteY26" fmla="*/ 99753 h 102086"/>
                  <a:gd name="connsiteX27" fmla="*/ 189735 w 408346"/>
                  <a:gd name="connsiteY27" fmla="*/ 82252 h 102086"/>
                  <a:gd name="connsiteX28" fmla="*/ 138546 w 408346"/>
                  <a:gd name="connsiteY28" fmla="*/ 79773 h 102086"/>
                  <a:gd name="connsiteX29" fmla="*/ 7146 w 408346"/>
                  <a:gd name="connsiteY29" fmla="*/ 84294 h 102086"/>
                  <a:gd name="connsiteX30" fmla="*/ 7146 w 408346"/>
                  <a:gd name="connsiteY30" fmla="*/ 47689 h 102086"/>
                  <a:gd name="connsiteX31" fmla="*/ 35730 w 408346"/>
                  <a:gd name="connsiteY31" fmla="*/ 43314 h 102086"/>
                  <a:gd name="connsiteX32" fmla="*/ 42001 w 408346"/>
                  <a:gd name="connsiteY32" fmla="*/ 30626 h 102086"/>
                  <a:gd name="connsiteX33" fmla="*/ 82690 w 408346"/>
                  <a:gd name="connsiteY33" fmla="*/ 43459 h 102086"/>
                  <a:gd name="connsiteX34" fmla="*/ 117837 w 408346"/>
                  <a:gd name="connsiteY34" fmla="*/ 52793 h 102086"/>
                  <a:gd name="connsiteX35" fmla="*/ 191922 w 408346"/>
                  <a:gd name="connsiteY35" fmla="*/ 38938 h 102086"/>
                  <a:gd name="connsiteX36" fmla="*/ 253612 w 408346"/>
                  <a:gd name="connsiteY36" fmla="*/ 29751 h 102086"/>
                  <a:gd name="connsiteX37" fmla="*/ 299551 w 408346"/>
                  <a:gd name="connsiteY37" fmla="*/ 25376 h 102086"/>
                  <a:gd name="connsiteX38" fmla="*/ 309614 w 408346"/>
                  <a:gd name="connsiteY38" fmla="*/ 43751 h 102086"/>
                  <a:gd name="connsiteX39" fmla="*/ 317489 w 408346"/>
                  <a:gd name="connsiteY39" fmla="*/ 49585 h 102086"/>
                  <a:gd name="connsiteX40" fmla="*/ 327552 w 408346"/>
                  <a:gd name="connsiteY40" fmla="*/ 31209 h 102086"/>
                  <a:gd name="connsiteX41" fmla="*/ 373637 w 408346"/>
                  <a:gd name="connsiteY41" fmla="*/ 15896 h 102086"/>
                  <a:gd name="connsiteX42" fmla="*/ 383116 w 408346"/>
                  <a:gd name="connsiteY42" fmla="*/ 6854 h 102086"/>
                  <a:gd name="connsiteX43" fmla="*/ 406450 w 408346"/>
                  <a:gd name="connsiteY43" fmla="*/ 6854 h 102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08346" h="102086">
                    <a:moveTo>
                      <a:pt x="370574" y="9333"/>
                    </a:moveTo>
                    <a:lnTo>
                      <a:pt x="321135" y="25813"/>
                    </a:lnTo>
                    <a:lnTo>
                      <a:pt x="320843" y="28001"/>
                    </a:lnTo>
                    <a:cubicBezTo>
                      <a:pt x="319968" y="33543"/>
                      <a:pt x="318218" y="39376"/>
                      <a:pt x="316760" y="41709"/>
                    </a:cubicBezTo>
                    <a:cubicBezTo>
                      <a:pt x="316614" y="41418"/>
                      <a:pt x="316468" y="41126"/>
                      <a:pt x="316176" y="40688"/>
                    </a:cubicBezTo>
                    <a:cubicBezTo>
                      <a:pt x="309322" y="26980"/>
                      <a:pt x="304655" y="19980"/>
                      <a:pt x="304509" y="19688"/>
                    </a:cubicBezTo>
                    <a:lnTo>
                      <a:pt x="303343" y="17938"/>
                    </a:lnTo>
                    <a:lnTo>
                      <a:pt x="252883" y="22751"/>
                    </a:lnTo>
                    <a:lnTo>
                      <a:pt x="190902" y="31939"/>
                    </a:lnTo>
                    <a:lnTo>
                      <a:pt x="118420" y="45501"/>
                    </a:lnTo>
                    <a:lnTo>
                      <a:pt x="85023" y="36605"/>
                    </a:lnTo>
                    <a:lnTo>
                      <a:pt x="38501" y="21876"/>
                    </a:lnTo>
                    <a:lnTo>
                      <a:pt x="31063" y="36751"/>
                    </a:lnTo>
                    <a:lnTo>
                      <a:pt x="0" y="41564"/>
                    </a:lnTo>
                    <a:lnTo>
                      <a:pt x="0" y="92024"/>
                    </a:lnTo>
                    <a:lnTo>
                      <a:pt x="138692" y="87357"/>
                    </a:lnTo>
                    <a:lnTo>
                      <a:pt x="184047" y="89544"/>
                    </a:lnTo>
                    <a:lnTo>
                      <a:pt x="188860" y="108795"/>
                    </a:lnTo>
                    <a:lnTo>
                      <a:pt x="372907" y="64460"/>
                    </a:lnTo>
                    <a:lnTo>
                      <a:pt x="395804" y="61981"/>
                    </a:lnTo>
                    <a:lnTo>
                      <a:pt x="416513" y="0"/>
                    </a:lnTo>
                    <a:lnTo>
                      <a:pt x="380199" y="0"/>
                    </a:lnTo>
                    <a:lnTo>
                      <a:pt x="370574" y="9333"/>
                    </a:lnTo>
                    <a:close/>
                    <a:moveTo>
                      <a:pt x="406450" y="7000"/>
                    </a:moveTo>
                    <a:lnTo>
                      <a:pt x="390408" y="54981"/>
                    </a:lnTo>
                    <a:lnTo>
                      <a:pt x="371595" y="57023"/>
                    </a:lnTo>
                    <a:lnTo>
                      <a:pt x="194110" y="99753"/>
                    </a:lnTo>
                    <a:lnTo>
                      <a:pt x="189735" y="82252"/>
                    </a:lnTo>
                    <a:lnTo>
                      <a:pt x="138546" y="79773"/>
                    </a:lnTo>
                    <a:lnTo>
                      <a:pt x="7146" y="84294"/>
                    </a:lnTo>
                    <a:lnTo>
                      <a:pt x="7146" y="47689"/>
                    </a:lnTo>
                    <a:lnTo>
                      <a:pt x="35730" y="43314"/>
                    </a:lnTo>
                    <a:lnTo>
                      <a:pt x="42001" y="30626"/>
                    </a:lnTo>
                    <a:lnTo>
                      <a:pt x="82690" y="43459"/>
                    </a:lnTo>
                    <a:lnTo>
                      <a:pt x="117837" y="52793"/>
                    </a:lnTo>
                    <a:lnTo>
                      <a:pt x="191922" y="38938"/>
                    </a:lnTo>
                    <a:lnTo>
                      <a:pt x="253612" y="29751"/>
                    </a:lnTo>
                    <a:lnTo>
                      <a:pt x="299551" y="25376"/>
                    </a:lnTo>
                    <a:cubicBezTo>
                      <a:pt x="301301" y="28293"/>
                      <a:pt x="304947" y="34418"/>
                      <a:pt x="309614" y="43751"/>
                    </a:cubicBezTo>
                    <a:cubicBezTo>
                      <a:pt x="311801" y="48126"/>
                      <a:pt x="314572" y="50022"/>
                      <a:pt x="317489" y="49585"/>
                    </a:cubicBezTo>
                    <a:cubicBezTo>
                      <a:pt x="322885" y="48710"/>
                      <a:pt x="325947" y="39522"/>
                      <a:pt x="327552" y="31209"/>
                    </a:cubicBezTo>
                    <a:lnTo>
                      <a:pt x="373637" y="15896"/>
                    </a:lnTo>
                    <a:lnTo>
                      <a:pt x="383116" y="6854"/>
                    </a:lnTo>
                    <a:lnTo>
                      <a:pt x="406450" y="6854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LY"/>
              </a:p>
            </p:txBody>
          </p:sp>
        </p:grpSp>
      </p:grpSp>
      <p:sp>
        <p:nvSpPr>
          <p:cNvPr id="327" name="TextBox 326">
            <a:extLst>
              <a:ext uri="{FF2B5EF4-FFF2-40B4-BE49-F238E27FC236}">
                <a16:creationId xmlns:a16="http://schemas.microsoft.com/office/drawing/2014/main" id="{F59B7415-0159-2865-CB64-FEAA52C60140}"/>
              </a:ext>
            </a:extLst>
          </p:cNvPr>
          <p:cNvSpPr txBox="1"/>
          <p:nvPr/>
        </p:nvSpPr>
        <p:spPr>
          <a:xfrm>
            <a:off x="760574" y="1030195"/>
            <a:ext cx="3353755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600" b="1" dirty="0">
                <a:solidFill>
                  <a:srgbClr val="383A48"/>
                </a:solidFill>
                <a:latin typeface="Franklin Gothic Book"/>
                <a:ea typeface="Roboto Medium"/>
                <a:cs typeface="Poppins SemiBold"/>
              </a:rPr>
              <a:t> </a:t>
            </a:r>
            <a:r>
              <a:rPr lang="en-US" sz="1600" b="1" dirty="0">
                <a:solidFill>
                  <a:srgbClr val="383A48"/>
                </a:solidFill>
                <a:ea typeface="+mn-lt"/>
                <a:cs typeface="+mn-lt"/>
              </a:rPr>
              <a:t>€125,148.00 funding received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Roboto Medium" panose="020000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DAF54346-48E2-C080-5C09-F3100991ABA4}"/>
              </a:ext>
            </a:extLst>
          </p:cNvPr>
          <p:cNvSpPr txBox="1"/>
          <p:nvPr/>
        </p:nvSpPr>
        <p:spPr>
          <a:xfrm>
            <a:off x="754078" y="1895188"/>
            <a:ext cx="5319250" cy="377770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en-US" sz="1100" b="1" dirty="0">
                <a:solidFill>
                  <a:srgbClr val="545454"/>
                </a:solidFill>
                <a:ea typeface="+mn-lt"/>
                <a:cs typeface="+mn-lt"/>
              </a:rPr>
              <a:t>Ballyfermot Youth Service planned to host and send 12 young people on short (2 weeks to 2months) and long (2months to 12months) term volunteering projects. The </a:t>
            </a:r>
            <a:r>
              <a:rPr lang="en-US" sz="1100" b="1" err="1">
                <a:solidFill>
                  <a:srgbClr val="545454"/>
                </a:solidFill>
                <a:ea typeface="+mn-lt"/>
                <a:cs typeface="+mn-lt"/>
              </a:rPr>
              <a:t>organisation</a:t>
            </a:r>
            <a:r>
              <a:rPr lang="en-US" sz="1100" b="1" dirty="0">
                <a:solidFill>
                  <a:srgbClr val="545454"/>
                </a:solidFill>
                <a:ea typeface="+mn-lt"/>
                <a:cs typeface="+mn-lt"/>
              </a:rPr>
              <a:t> also planned to host and send a Team of young volunteers. The application details that the ESC and E+ </a:t>
            </a:r>
            <a:r>
              <a:rPr lang="en-US" sz="1100" b="1" err="1">
                <a:solidFill>
                  <a:srgbClr val="545454"/>
                </a:solidFill>
                <a:ea typeface="+mn-lt"/>
                <a:cs typeface="+mn-lt"/>
              </a:rPr>
              <a:t>programmes</a:t>
            </a:r>
            <a:r>
              <a:rPr lang="en-US" sz="1100" b="1" dirty="0">
                <a:solidFill>
                  <a:srgbClr val="545454"/>
                </a:solidFill>
                <a:ea typeface="+mn-lt"/>
                <a:cs typeface="+mn-lt"/>
              </a:rPr>
              <a:t> will assist BYS in achieving the following goals: 6 goals of the </a:t>
            </a:r>
            <a:r>
              <a:rPr lang="en-US" sz="1100" b="1" err="1">
                <a:solidFill>
                  <a:srgbClr val="545454"/>
                </a:solidFill>
                <a:ea typeface="+mn-lt"/>
                <a:cs typeface="+mn-lt"/>
              </a:rPr>
              <a:t>organisation</a:t>
            </a:r>
            <a:r>
              <a:rPr lang="en-US" sz="1100" b="1" dirty="0">
                <a:solidFill>
                  <a:srgbClr val="545454"/>
                </a:solidFill>
                <a:ea typeface="+mn-lt"/>
                <a:cs typeface="+mn-lt"/>
              </a:rPr>
              <a:t>: </a:t>
            </a:r>
            <a:endParaRPr lang="en-US">
              <a:solidFill>
                <a:srgbClr val="1B1B23"/>
              </a:solidFill>
              <a:ea typeface="+mn-lt"/>
              <a:cs typeface="+mn-lt"/>
            </a:endParaRPr>
          </a:p>
          <a:p>
            <a:endParaRPr lang="en-US" sz="1100" b="1" dirty="0">
              <a:solidFill>
                <a:srgbClr val="545454"/>
              </a:solidFill>
            </a:endParaRPr>
          </a:p>
          <a:p>
            <a:r>
              <a:rPr lang="en-US" sz="1100" b="1" dirty="0">
                <a:solidFill>
                  <a:srgbClr val="545454"/>
                </a:solidFill>
                <a:ea typeface="+mn-lt"/>
                <a:cs typeface="+mn-lt"/>
              </a:rPr>
              <a:t>1) Provide as many opportunities as possible for young people in Ballyfermot to access the Erasmus + </a:t>
            </a:r>
            <a:r>
              <a:rPr lang="en-US" sz="1100" b="1" dirty="0" err="1">
                <a:solidFill>
                  <a:srgbClr val="545454"/>
                </a:solidFill>
                <a:ea typeface="+mn-lt"/>
                <a:cs typeface="+mn-lt"/>
              </a:rPr>
              <a:t>Programme</a:t>
            </a:r>
            <a:r>
              <a:rPr lang="en-US" sz="1100" b="1" dirty="0">
                <a:solidFill>
                  <a:srgbClr val="545454"/>
                </a:solidFill>
                <a:ea typeface="+mn-lt"/>
                <a:cs typeface="+mn-lt"/>
              </a:rPr>
              <a:t>.</a:t>
            </a:r>
            <a:endParaRPr lang="en-US" dirty="0"/>
          </a:p>
          <a:p>
            <a:endParaRPr lang="en-US" sz="1100" b="1" dirty="0">
              <a:solidFill>
                <a:srgbClr val="545454"/>
              </a:solidFill>
              <a:ea typeface="+mn-lt"/>
              <a:cs typeface="+mn-lt"/>
            </a:endParaRPr>
          </a:p>
          <a:p>
            <a:r>
              <a:rPr lang="en-US" sz="1100" b="1" dirty="0">
                <a:solidFill>
                  <a:srgbClr val="545454"/>
                </a:solidFill>
                <a:ea typeface="+mn-lt"/>
                <a:cs typeface="+mn-lt"/>
              </a:rPr>
              <a:t>2) Upskill our Staff and Volunteers in the </a:t>
            </a:r>
            <a:r>
              <a:rPr lang="en-US" sz="1100" b="1" err="1">
                <a:solidFill>
                  <a:srgbClr val="545454"/>
                </a:solidFill>
                <a:ea typeface="+mn-lt"/>
                <a:cs typeface="+mn-lt"/>
              </a:rPr>
              <a:t>organisation</a:t>
            </a:r>
            <a:r>
              <a:rPr lang="en-US" sz="1100" b="1" dirty="0">
                <a:solidFill>
                  <a:srgbClr val="545454"/>
                </a:solidFill>
                <a:ea typeface="+mn-lt"/>
                <a:cs typeface="+mn-lt"/>
              </a:rPr>
              <a:t> to be able to provide quality </a:t>
            </a:r>
            <a:r>
              <a:rPr lang="en-US" sz="1100" b="1" err="1">
                <a:solidFill>
                  <a:srgbClr val="545454"/>
                </a:solidFill>
                <a:ea typeface="+mn-lt"/>
                <a:cs typeface="+mn-lt"/>
              </a:rPr>
              <a:t>Programmes</a:t>
            </a:r>
            <a:r>
              <a:rPr lang="en-US" sz="1100" b="1" dirty="0">
                <a:solidFill>
                  <a:srgbClr val="545454"/>
                </a:solidFill>
                <a:ea typeface="+mn-lt"/>
                <a:cs typeface="+mn-lt"/>
              </a:rPr>
              <a:t> and projects. </a:t>
            </a:r>
            <a:endParaRPr lang="en-US">
              <a:solidFill>
                <a:srgbClr val="1B1B23"/>
              </a:solidFill>
              <a:ea typeface="+mn-lt"/>
              <a:cs typeface="+mn-lt"/>
            </a:endParaRPr>
          </a:p>
          <a:p>
            <a:endParaRPr lang="en-US" sz="1100" b="1" dirty="0">
              <a:solidFill>
                <a:srgbClr val="545454"/>
              </a:solidFill>
            </a:endParaRPr>
          </a:p>
          <a:p>
            <a:r>
              <a:rPr lang="en-US" sz="1100" b="1" dirty="0">
                <a:solidFill>
                  <a:srgbClr val="545454"/>
                </a:solidFill>
                <a:ea typeface="+mn-lt"/>
                <a:cs typeface="+mn-lt"/>
              </a:rPr>
              <a:t>3) Improve access to Digital Technology and training and encourage Active Citizenship with young people.</a:t>
            </a:r>
            <a:endParaRPr lang="en-US" dirty="0"/>
          </a:p>
          <a:p>
            <a:endParaRPr lang="en-US" sz="1100" b="1" dirty="0">
              <a:solidFill>
                <a:srgbClr val="545454"/>
              </a:solidFill>
              <a:ea typeface="+mn-lt"/>
              <a:cs typeface="+mn-lt"/>
            </a:endParaRPr>
          </a:p>
          <a:p>
            <a:r>
              <a:rPr lang="en-US" sz="1100" b="1" dirty="0">
                <a:solidFill>
                  <a:srgbClr val="545454"/>
                </a:solidFill>
                <a:ea typeface="+mn-lt"/>
                <a:cs typeface="+mn-lt"/>
              </a:rPr>
              <a:t>4) Promote healthy and active lifestyles, improving mental health through Sport.</a:t>
            </a:r>
            <a:endParaRPr lang="en-US" dirty="0"/>
          </a:p>
          <a:p>
            <a:endParaRPr lang="en-US" sz="1100" b="1" dirty="0">
              <a:solidFill>
                <a:srgbClr val="545454"/>
              </a:solidFill>
              <a:ea typeface="+mn-lt"/>
              <a:cs typeface="+mn-lt"/>
            </a:endParaRPr>
          </a:p>
          <a:p>
            <a:r>
              <a:rPr lang="en-US" sz="1100" b="1" dirty="0">
                <a:solidFill>
                  <a:srgbClr val="545454"/>
                </a:solidFill>
                <a:ea typeface="+mn-lt"/>
                <a:cs typeface="+mn-lt"/>
              </a:rPr>
              <a:t>5) Encouraging sustainable practices &amp; environmental projects </a:t>
            </a:r>
            <a:endParaRPr lang="en-US">
              <a:solidFill>
                <a:srgbClr val="1B1B23"/>
              </a:solidFill>
              <a:ea typeface="+mn-lt"/>
              <a:cs typeface="+mn-lt"/>
            </a:endParaRPr>
          </a:p>
          <a:p>
            <a:endParaRPr lang="en-US" sz="1100" b="1" dirty="0">
              <a:solidFill>
                <a:srgbClr val="545454"/>
              </a:solidFill>
            </a:endParaRPr>
          </a:p>
          <a:p>
            <a:r>
              <a:rPr lang="en-US" sz="1100" b="1" dirty="0">
                <a:solidFill>
                  <a:srgbClr val="545454"/>
                </a:solidFill>
                <a:ea typeface="+mn-lt"/>
                <a:cs typeface="+mn-lt"/>
              </a:rPr>
              <a:t>6) Promoting equality and participation as Active Citizenship.</a:t>
            </a:r>
            <a:endParaRPr lang="en-US" dirty="0"/>
          </a:p>
          <a:p>
            <a:endParaRPr lang="en-US" sz="1100" b="1" dirty="0">
              <a:solidFill>
                <a:srgbClr val="545454"/>
              </a:solidFill>
            </a:endParaRPr>
          </a:p>
          <a:p>
            <a:pPr>
              <a:lnSpc>
                <a:spcPct val="150000"/>
              </a:lnSpc>
            </a:pPr>
            <a:endParaRPr lang="en-US" sz="11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53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with long red hair and a white bag&#10;&#10;Description automatically generated">
            <a:extLst>
              <a:ext uri="{FF2B5EF4-FFF2-40B4-BE49-F238E27FC236}">
                <a16:creationId xmlns:a16="http://schemas.microsoft.com/office/drawing/2014/main" id="{B73FAB48-237A-F133-1459-CB0EDBE2FFB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42178" r="23682"/>
          <a:stretch/>
        </p:blipFill>
        <p:spPr>
          <a:xfrm>
            <a:off x="8031163" y="0"/>
            <a:ext cx="4160837" cy="68580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92875-7C92-23B8-9BE4-976DE0C828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45720" rtlCol="0" anchor="t"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767171"/>
                </a:solidFill>
              </a:rPr>
              <a:t>Through the Youth Arts SPEAKS: The Ripple Effect, project members of a youth arts advocacy group wanted to improve young people's access to youth arts. The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767171"/>
                </a:solidFill>
              </a:rPr>
              <a:t>main drive behind this project was to create equality of access to the arts for all young people.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767171"/>
                </a:solidFill>
              </a:rPr>
              <a:t>In the project, the group of young people will facilitate a series of youth arts advocacy workshops with 6 groups of young people from diverse backgrounds across the country that will: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767171"/>
                </a:solidFill>
              </a:rPr>
              <a:t>- explore what youth arts means to them</a:t>
            </a: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767171"/>
                </a:solidFill>
              </a:rPr>
              <a:t>- explore how they find out about youth arts opportunities and the best ways for young people to find out about opportunities</a:t>
            </a: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767171"/>
                </a:solidFill>
              </a:rPr>
              <a:t>- explore what stops young people from taking part in youth arts, what might solve those problems and what each of us can do to help</a:t>
            </a:r>
            <a:endParaRPr lang="en-US" dirty="0"/>
          </a:p>
          <a:p>
            <a:endParaRPr lang="en-US" sz="1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2104F3-C7EF-F361-D335-B858DC1D1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D3E48"/>
                </a:solidFill>
              </a:rPr>
              <a:t>Youth Arts SPEAKS: The Ripple Effect – ESC Solidarity Project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3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1CC71-2D1D-E2D7-500B-D9248134A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 Solidarity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640C621C-246E-9EB1-D6EF-6B29CF3A2C3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4997868" y="1633037"/>
            <a:ext cx="7262812" cy="40878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694E1-8620-4DD2-D7F5-F1545D9993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algn="ctr"/>
            <a:r>
              <a:rPr lang="en-US" sz="3600" dirty="0">
                <a:hlinkClick r:id="rId2"/>
              </a:rPr>
              <a:t>Health is Wealth Project – ARC Family Resource Centre</a:t>
            </a:r>
            <a:endParaRPr lang="en-US" dirty="0"/>
          </a:p>
        </p:txBody>
      </p:sp>
      <p:pic>
        <p:nvPicPr>
          <p:cNvPr id="5" name="Picture 4" descr="A group of people holding a banner&#10;&#10;Description automatically generated">
            <a:extLst>
              <a:ext uri="{FF2B5EF4-FFF2-40B4-BE49-F238E27FC236}">
                <a16:creationId xmlns:a16="http://schemas.microsoft.com/office/drawing/2014/main" id="{E6FF86AE-01FC-EE2C-3124-CB8EE007EF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39" t="28697" r="30784" b="28990"/>
          <a:stretch/>
        </p:blipFill>
        <p:spPr>
          <a:xfrm>
            <a:off x="5001351" y="1634290"/>
            <a:ext cx="6893652" cy="409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58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circle on a black background&#10;&#10;Description automatically generated">
            <a:extLst>
              <a:ext uri="{FF2B5EF4-FFF2-40B4-BE49-F238E27FC236}">
                <a16:creationId xmlns:a16="http://schemas.microsoft.com/office/drawing/2014/main" id="{E1554676-E47C-0CCE-638F-C9EE30F21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593" y="0"/>
            <a:ext cx="3210755" cy="3008275"/>
          </a:xfrm>
          <a:prstGeom prst="rect">
            <a:avLst/>
          </a:prstGeom>
        </p:spPr>
      </p:pic>
      <p:pic>
        <p:nvPicPr>
          <p:cNvPr id="5" name="Picture 4" descr="A purple curved line on a black background&#10;&#10;Description automatically generated">
            <a:extLst>
              <a:ext uri="{FF2B5EF4-FFF2-40B4-BE49-F238E27FC236}">
                <a16:creationId xmlns:a16="http://schemas.microsoft.com/office/drawing/2014/main" id="{88D1CAA5-1AA6-536C-436E-F523A6E37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58512" y="4862624"/>
            <a:ext cx="5594511" cy="2723644"/>
          </a:xfrm>
          <a:prstGeom prst="rect">
            <a:avLst/>
          </a:prstGeom>
        </p:spPr>
      </p:pic>
      <p:pic>
        <p:nvPicPr>
          <p:cNvPr id="6" name="Picture 5" descr="A magnifying glass with a blue eye&#10;&#10;Description automatically generated">
            <a:extLst>
              <a:ext uri="{FF2B5EF4-FFF2-40B4-BE49-F238E27FC236}">
                <a16:creationId xmlns:a16="http://schemas.microsoft.com/office/drawing/2014/main" id="{BD8667F9-CC23-9193-FA24-7B8CAA783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212" y="2145209"/>
            <a:ext cx="3210754" cy="4079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382906-C2D2-6748-E22E-CA66D74A043C}"/>
              </a:ext>
            </a:extLst>
          </p:cNvPr>
          <p:cNvSpPr txBox="1"/>
          <p:nvPr/>
        </p:nvSpPr>
        <p:spPr>
          <a:xfrm>
            <a:off x="1435999" y="1118586"/>
            <a:ext cx="47606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>
                <a:solidFill>
                  <a:schemeClr val="bg1"/>
                </a:solidFill>
              </a:rPr>
              <a:t>Over to You: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What are your current goals / challenges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How could a European project support these? </a:t>
            </a:r>
            <a:endParaRPr lang="en-I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37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urple circle with black background&#10;&#10;Description automatically generated">
            <a:extLst>
              <a:ext uri="{FF2B5EF4-FFF2-40B4-BE49-F238E27FC236}">
                <a16:creationId xmlns:a16="http://schemas.microsoft.com/office/drawing/2014/main" id="{5EFE5A0A-BA1D-99AD-1853-06BACFD9C7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55" t="33306"/>
          <a:stretch/>
        </p:blipFill>
        <p:spPr>
          <a:xfrm flipH="1">
            <a:off x="10268852" y="0"/>
            <a:ext cx="1923140" cy="345512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F1CD939-BB6D-30E0-FEF6-9BF1FC66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Steps…</a:t>
            </a:r>
          </a:p>
        </p:txBody>
      </p:sp>
      <p:pic>
        <p:nvPicPr>
          <p:cNvPr id="4" name="Picture 3" descr="A colorful logo with a purple circle and a white circle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BF1BE54C-1C49-D2F1-5F24-1D78B7C92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750618">
            <a:off x="650859" y="1600821"/>
            <a:ext cx="2512045" cy="407896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4EBBA01-BEF6-B6C0-AF55-2244ABA7CDFF}"/>
              </a:ext>
            </a:extLst>
          </p:cNvPr>
          <p:cNvGrpSpPr/>
          <p:nvPr/>
        </p:nvGrpSpPr>
        <p:grpSpPr>
          <a:xfrm>
            <a:off x="3831773" y="0"/>
            <a:ext cx="5648669" cy="6858000"/>
            <a:chOff x="3983888" y="0"/>
            <a:chExt cx="5648669" cy="6858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165664B-DC69-91A8-2315-A5A15E351970}"/>
                </a:ext>
              </a:extLst>
            </p:cNvPr>
            <p:cNvCxnSpPr>
              <a:cxnSpLocks/>
            </p:cNvCxnSpPr>
            <p:nvPr/>
          </p:nvCxnSpPr>
          <p:spPr>
            <a:xfrm>
              <a:off x="4717314" y="0"/>
              <a:ext cx="0" cy="807248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AA2986-2D76-6A50-516C-D8723ED14C18}"/>
                </a:ext>
              </a:extLst>
            </p:cNvPr>
            <p:cNvSpPr txBox="1"/>
            <p:nvPr/>
          </p:nvSpPr>
          <p:spPr>
            <a:xfrm>
              <a:off x="3983890" y="806527"/>
              <a:ext cx="1466847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STEP 1</a:t>
              </a:r>
              <a:endParaRPr lang="en-IE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D69A1C3-943F-3723-F900-9FB849DCAE8F}"/>
                </a:ext>
              </a:extLst>
            </p:cNvPr>
            <p:cNvCxnSpPr>
              <a:cxnSpLocks/>
            </p:cNvCxnSpPr>
            <p:nvPr/>
          </p:nvCxnSpPr>
          <p:spPr>
            <a:xfrm>
              <a:off x="4717313" y="1175859"/>
              <a:ext cx="0" cy="1508726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1033BA-46C2-9C88-A35F-19B543C61B5A}"/>
                </a:ext>
              </a:extLst>
            </p:cNvPr>
            <p:cNvSpPr txBox="1"/>
            <p:nvPr/>
          </p:nvSpPr>
          <p:spPr>
            <a:xfrm>
              <a:off x="3983890" y="2684585"/>
              <a:ext cx="1466847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STEP 2</a:t>
              </a:r>
              <a:endParaRPr lang="en-IE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866E938-3FAB-2A1B-809E-8F2ABDDDF1A7}"/>
                </a:ext>
              </a:extLst>
            </p:cNvPr>
            <p:cNvCxnSpPr>
              <a:cxnSpLocks/>
            </p:cNvCxnSpPr>
            <p:nvPr/>
          </p:nvCxnSpPr>
          <p:spPr>
            <a:xfrm>
              <a:off x="4717313" y="3053917"/>
              <a:ext cx="0" cy="1632448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1C64941-0F50-91B9-D0F8-7FC18F31FAC4}"/>
                </a:ext>
              </a:extLst>
            </p:cNvPr>
            <p:cNvSpPr txBox="1"/>
            <p:nvPr/>
          </p:nvSpPr>
          <p:spPr>
            <a:xfrm>
              <a:off x="3983888" y="4701139"/>
              <a:ext cx="1466847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STEP 3</a:t>
              </a:r>
              <a:endParaRPr lang="en-IE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70E587B-BB20-8766-2462-182C61234D69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4717312" y="5070471"/>
              <a:ext cx="0" cy="1787529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A7FE2D-607B-CA1E-8A70-7A2E4084ED98}"/>
                </a:ext>
              </a:extLst>
            </p:cNvPr>
            <p:cNvSpPr txBox="1"/>
            <p:nvPr/>
          </p:nvSpPr>
          <p:spPr>
            <a:xfrm>
              <a:off x="5786418" y="2511460"/>
              <a:ext cx="3846139" cy="7155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dirty="0">
                  <a:solidFill>
                    <a:schemeClr val="accent5"/>
                  </a:solidFill>
                  <a:latin typeface="+mj-lt"/>
                  <a:ea typeface="Roboto Black" panose="02000000000000000000" pitchFamily="2" charset="0"/>
                  <a:cs typeface="Open Sans" panose="020B0606030504020204" pitchFamily="34" charset="0"/>
                </a:rPr>
                <a:t>Visit Jemma’s </a:t>
              </a:r>
              <a:r>
                <a:rPr lang="en-US" sz="2400" dirty="0" err="1">
                  <a:solidFill>
                    <a:schemeClr val="accent5"/>
                  </a:solidFill>
                  <a:latin typeface="+mj-lt"/>
                  <a:ea typeface="Roboto Black" panose="02000000000000000000" pitchFamily="2" charset="0"/>
                  <a:cs typeface="Open Sans" panose="020B0606030504020204" pitchFamily="34" charset="0"/>
                </a:rPr>
                <a:t>Linktree</a:t>
              </a:r>
              <a:r>
                <a:rPr lang="en-US" sz="2400" dirty="0">
                  <a:solidFill>
                    <a:schemeClr val="accent5"/>
                  </a:solidFill>
                  <a:latin typeface="+mj-lt"/>
                  <a:ea typeface="Roboto Black" panose="02000000000000000000" pitchFamily="2" charset="0"/>
                  <a:cs typeface="Open Sans" panose="020B0606030504020204" pitchFamily="34" charset="0"/>
                </a:rPr>
                <a:t> Page </a:t>
              </a:r>
            </a:p>
            <a:p>
              <a:pPr marL="982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9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schemeClr val="bg2">
                      <a:lumMod val="50000"/>
                    </a:schemeClr>
                  </a:solidFill>
                  <a:ea typeface="Roboto" panose="02000000000000000000" pitchFamily="2" charset="0"/>
                  <a:cs typeface="Open Sans" panose="020B0606030504020204" pitchFamily="34" charset="0"/>
                  <a:hlinkClick r:id="rId4"/>
                </a:rPr>
                <a:t>https://linktr.ee/jemmaleargas</a:t>
              </a:r>
              <a:r>
                <a:rPr lang="en-US" sz="2000" dirty="0">
                  <a:solidFill>
                    <a:schemeClr val="bg2">
                      <a:lumMod val="50000"/>
                    </a:schemeClr>
                  </a:solidFill>
                  <a:ea typeface="Roboto" panose="02000000000000000000" pitchFamily="2" charset="0"/>
                  <a:cs typeface="Open Sans" panose="020B0606030504020204" pitchFamily="34" charset="0"/>
                </a:rPr>
                <a:t> </a:t>
              </a:r>
              <a:endParaRPr lang="en-US" sz="2400" dirty="0">
                <a:solidFill>
                  <a:schemeClr val="bg2">
                    <a:lumMod val="50000"/>
                  </a:schemeClr>
                </a:solidFill>
                <a:ea typeface="Roboto Light" panose="02000000000000000000" pitchFamily="2" charset="0"/>
                <a:cs typeface="Open Sans" panose="020B0606030504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FE72045-F2E5-01E4-FE42-67352BC45964}"/>
                </a:ext>
              </a:extLst>
            </p:cNvPr>
            <p:cNvSpPr txBox="1"/>
            <p:nvPr/>
          </p:nvSpPr>
          <p:spPr>
            <a:xfrm>
              <a:off x="5786418" y="626398"/>
              <a:ext cx="3565443" cy="12003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dirty="0">
                  <a:solidFill>
                    <a:schemeClr val="accent5"/>
                  </a:solidFill>
                  <a:latin typeface="Franklin Gothic Medium" panose="020B0603020102020204" pitchFamily="34" charset="0"/>
                  <a:ea typeface="Roboto Black" panose="02000000000000000000" pitchFamily="2" charset="0"/>
                  <a:cs typeface="Open Sans" panose="020B0606030504020204" pitchFamily="34" charset="0"/>
                </a:rPr>
                <a:t>Sign Up For More Events! </a:t>
              </a:r>
              <a:br>
                <a:rPr lang="en-US" sz="1400" dirty="0">
                  <a:solidFill>
                    <a:schemeClr val="accent5"/>
                  </a:solidFill>
                  <a:ea typeface="Roboto Black" panose="02000000000000000000" pitchFamily="2" charset="0"/>
                  <a:cs typeface="Open Sans" panose="020B0606030504020204" pitchFamily="34" charset="0"/>
                </a:rPr>
              </a:br>
              <a:br>
                <a:rPr lang="en-US" sz="1400" dirty="0">
                  <a:solidFill>
                    <a:schemeClr val="bg2">
                      <a:lumMod val="50000"/>
                    </a:schemeClr>
                  </a:solidFill>
                  <a:ea typeface="Roboto" panose="02000000000000000000" pitchFamily="2" charset="0"/>
                  <a:cs typeface="Open Sans" panose="020B0606030504020204" pitchFamily="34" charset="0"/>
                </a:rPr>
              </a:br>
              <a:r>
                <a:rPr lang="en-US" sz="2000" dirty="0">
                  <a:hlinkClick r:id="rId5"/>
                </a:rPr>
                <a:t>https://www.leargas.ie/training-and-events/</a:t>
              </a:r>
              <a:endParaRPr lang="en-US" sz="1400" dirty="0">
                <a:solidFill>
                  <a:schemeClr val="bg2">
                    <a:lumMod val="50000"/>
                  </a:schemeClr>
                </a:solidFill>
                <a:ea typeface="Roboto Light" panose="02000000000000000000" pitchFamily="2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FA009C4-E124-7994-E886-E6634DB24087}"/>
              </a:ext>
            </a:extLst>
          </p:cNvPr>
          <p:cNvSpPr txBox="1"/>
          <p:nvPr/>
        </p:nvSpPr>
        <p:spPr>
          <a:xfrm>
            <a:off x="5703733" y="4528014"/>
            <a:ext cx="3846139" cy="1023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>
                <a:solidFill>
                  <a:schemeClr val="accent5"/>
                </a:solidFill>
                <a:latin typeface="+mj-lt"/>
                <a:ea typeface="Roboto Black" panose="02000000000000000000" pitchFamily="2" charset="0"/>
                <a:cs typeface="Open Sans" panose="020B0606030504020204" pitchFamily="34" charset="0"/>
              </a:rPr>
              <a:t>Sign Up For </a:t>
            </a:r>
            <a:endParaRPr lang="en-US" sz="2400" dirty="0">
              <a:solidFill>
                <a:schemeClr val="accent5"/>
              </a:solidFill>
              <a:latin typeface="+mj-lt"/>
              <a:ea typeface="Roboto Black" panose="02000000000000000000" pitchFamily="2" charset="0"/>
              <a:cs typeface="Open Sans" panose="020B0606030504020204" pitchFamily="34" charset="0"/>
            </a:endParaRPr>
          </a:p>
          <a:p>
            <a:pPr marL="9825" marR="0" lvl="0" indent="0" algn="l" defTabSz="914400" rtl="0" eaLnBrk="1" fontAlgn="auto" latinLnBrk="0" hangingPunct="1">
              <a:lnSpc>
                <a:spcPct val="100000"/>
              </a:lnSpc>
              <a:spcBef>
                <a:spcPts val="2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ea typeface="Roboto" panose="02000000000000000000" pitchFamily="2" charset="0"/>
                <a:cs typeface="Open Sans" panose="020B0606030504020204" pitchFamily="34" charset="0"/>
                <a:hlinkClick r:id="rId6"/>
              </a:rPr>
              <a:t>https://insights.leargas.ie/sign-up-for-the-leargas-newsletter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endParaRPr lang="en-US" sz="2400" dirty="0">
              <a:solidFill>
                <a:schemeClr val="bg2">
                  <a:lumMod val="50000"/>
                </a:schemeClr>
              </a:solidFill>
              <a:ea typeface="Roboto Light" panose="02000000000000000000" pitchFamily="2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9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FD8BD-3A23-211E-6715-DED0603E33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4ECE6-6F91-8528-8578-842282A57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296" y="3833699"/>
            <a:ext cx="7737422" cy="986500"/>
          </a:xfrm>
        </p:spPr>
        <p:txBody>
          <a:bodyPr>
            <a:normAutofit/>
          </a:bodyPr>
          <a:lstStyle/>
          <a:p>
            <a:r>
              <a:rPr lang="en-US" dirty="0"/>
              <a:t>Jemma Lee| </a:t>
            </a:r>
            <a:r>
              <a:rPr lang="en-US" dirty="0">
                <a:hlinkClick r:id="rId2"/>
              </a:rPr>
              <a:t>jlee@leargas.ie</a:t>
            </a:r>
            <a:r>
              <a:rPr lang="en-US" dirty="0"/>
              <a:t> </a:t>
            </a:r>
          </a:p>
          <a:p>
            <a:r>
              <a:rPr lang="en-US" dirty="0"/>
              <a:t>Suzanne Byrne | </a:t>
            </a:r>
            <a:r>
              <a:rPr lang="en-US" dirty="0">
                <a:hlinkClick r:id="rId3"/>
              </a:rPr>
              <a:t>sbyrne@leargas.ie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4429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een and black banner with a city and a boat&#10;&#10;Description automatically generated with medium confidence">
            <a:extLst>
              <a:ext uri="{FF2B5EF4-FFF2-40B4-BE49-F238E27FC236}">
                <a16:creationId xmlns:a16="http://schemas.microsoft.com/office/drawing/2014/main" id="{9538B32A-16BE-4103-88B5-170CCA009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3716000" cy="6858000"/>
          </a:xfrm>
        </p:spPr>
      </p:pic>
    </p:spTree>
    <p:extLst>
      <p:ext uri="{BB962C8B-B14F-4D97-AF65-F5344CB8AC3E}">
        <p14:creationId xmlns:p14="http://schemas.microsoft.com/office/powerpoint/2010/main" val="2147614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D19E5-E508-C465-4343-EE382F693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294" y="2682150"/>
            <a:ext cx="10519829" cy="1903917"/>
          </a:xfrm>
        </p:spPr>
        <p:txBody>
          <a:bodyPr>
            <a:normAutofit/>
          </a:bodyPr>
          <a:lstStyle/>
          <a:p>
            <a:r>
              <a:rPr lang="en-US" sz="4800" dirty="0"/>
              <a:t>European Funding Opportunities</a:t>
            </a:r>
            <a:br>
              <a:rPr lang="en-US" sz="4800" dirty="0"/>
            </a:br>
            <a:r>
              <a:rPr lang="en-US" sz="4800" dirty="0"/>
              <a:t>for Capacity Building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7C88B90-2AA4-BE8E-AEA7-8CA8F462D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294" y="4586067"/>
            <a:ext cx="7737422" cy="986500"/>
          </a:xfrm>
        </p:spPr>
        <p:txBody>
          <a:bodyPr/>
          <a:lstStyle/>
          <a:p>
            <a:r>
              <a:rPr lang="en-IE" dirty="0"/>
              <a:t>National Volunteer Management Conference</a:t>
            </a:r>
          </a:p>
          <a:p>
            <a:r>
              <a:rPr lang="en-IE" dirty="0"/>
              <a:t>01 May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95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0F11A-13A4-5100-017D-7C9E90582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6229" y="1296962"/>
            <a:ext cx="7799541" cy="143069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IE" sz="3600" i="0" dirty="0" err="1">
                <a:solidFill>
                  <a:schemeClr val="accent5"/>
                </a:solidFill>
                <a:effectLst/>
              </a:rPr>
              <a:t>Léargas</a:t>
            </a:r>
            <a:r>
              <a:rPr lang="en-IE" sz="3600" i="0" dirty="0">
                <a:solidFill>
                  <a:schemeClr val="accent5"/>
                </a:solidFill>
                <a:effectLst/>
              </a:rPr>
              <a:t> manage national and international programmes </a:t>
            </a:r>
            <a:br>
              <a:rPr lang="en-IE" sz="3600" i="0" dirty="0">
                <a:solidFill>
                  <a:schemeClr val="accent5"/>
                </a:solidFill>
                <a:effectLst/>
              </a:rPr>
            </a:br>
            <a:r>
              <a:rPr lang="en-IE" sz="3600" i="0" dirty="0">
                <a:solidFill>
                  <a:schemeClr val="accent5"/>
                </a:solidFill>
                <a:effectLst/>
              </a:rPr>
              <a:t>in youth work, </a:t>
            </a:r>
            <a:r>
              <a:rPr lang="en-IE" sz="3600" dirty="0">
                <a:solidFill>
                  <a:schemeClr val="accent5"/>
                </a:solidFill>
              </a:rPr>
              <a:t>volunteering, sport, education</a:t>
            </a:r>
            <a:r>
              <a:rPr lang="en-IE" sz="3600" i="0" dirty="0">
                <a:solidFill>
                  <a:schemeClr val="accent5"/>
                </a:solidFill>
                <a:effectLst/>
              </a:rPr>
              <a:t> and training including </a:t>
            </a:r>
            <a:r>
              <a:rPr lang="en-IE" sz="3600" i="0" strike="noStrike" dirty="0">
                <a:solidFill>
                  <a:schemeClr val="accent5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Erasmus+</a:t>
            </a:r>
            <a:r>
              <a:rPr lang="en-IE" sz="3600" i="0" dirty="0">
                <a:solidFill>
                  <a:schemeClr val="accent5"/>
                </a:solidFill>
                <a:effectLst/>
              </a:rPr>
              <a:t>, </a:t>
            </a:r>
            <a:r>
              <a:rPr lang="en-IE" sz="3600" i="0" strike="noStrike" dirty="0">
                <a:solidFill>
                  <a:schemeClr val="accent5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European Solidarity Corps</a:t>
            </a:r>
            <a:r>
              <a:rPr lang="en-IE" sz="3600" i="0" dirty="0">
                <a:solidFill>
                  <a:schemeClr val="accent5"/>
                </a:solidFill>
                <a:effectLst/>
              </a:rPr>
              <a:t> and </a:t>
            </a:r>
            <a:r>
              <a:rPr lang="en-IE" sz="3600" i="0" strike="noStrike" dirty="0">
                <a:solidFill>
                  <a:schemeClr val="accent5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eTwinning</a:t>
            </a:r>
            <a:endParaRPr lang="en-US" sz="3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52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DE9B52-1643-DBB2-5FBB-7FA8F9D5A2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33756" y="1033433"/>
            <a:ext cx="2524474" cy="1967864"/>
          </a:xfrm>
        </p:spPr>
        <p:txBody>
          <a:bodyPr/>
          <a:lstStyle/>
          <a:p>
            <a:r>
              <a:rPr lang="en-IE" sz="4400" dirty="0"/>
              <a:t>Sport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A50AA-6944-50DD-8EF0-E59AE5EC59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34201" y="259259"/>
            <a:ext cx="2524474" cy="1967864"/>
          </a:xfrm>
        </p:spPr>
        <p:txBody>
          <a:bodyPr/>
          <a:lstStyle/>
          <a:p>
            <a:r>
              <a:rPr lang="en-IE" sz="2800" dirty="0"/>
              <a:t>Schools Education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83F3F-6DF5-1E58-C809-123FFC03C5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021111" y="3303956"/>
            <a:ext cx="2524474" cy="1967864"/>
          </a:xfrm>
        </p:spPr>
        <p:txBody>
          <a:bodyPr/>
          <a:lstStyle/>
          <a:p>
            <a:r>
              <a:rPr lang="en-IE" sz="2700" dirty="0"/>
              <a:t>Vocational Education &amp; Training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47123A-9471-99BD-60E8-8CE10480D0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23914" y="2872772"/>
            <a:ext cx="2524474" cy="1967864"/>
          </a:xfrm>
        </p:spPr>
        <p:txBody>
          <a:bodyPr/>
          <a:lstStyle/>
          <a:p>
            <a:r>
              <a:rPr lang="en-IE" sz="4000" dirty="0"/>
              <a:t>Youth</a:t>
            </a:r>
            <a:endParaRPr lang="en-I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A8330B-62AE-FEE1-322B-0F6B399875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0187" y="1033433"/>
            <a:ext cx="2524474" cy="1967864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IE" sz="2800" dirty="0"/>
              <a:t>Adult Education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E9882FD-97BD-6085-D017-F6CF8BFEF4EB}"/>
              </a:ext>
            </a:extLst>
          </p:cNvPr>
          <p:cNvSpPr txBox="1">
            <a:spLocks/>
          </p:cNvSpPr>
          <p:nvPr/>
        </p:nvSpPr>
        <p:spPr>
          <a:xfrm>
            <a:off x="8665698" y="3429000"/>
            <a:ext cx="2984387" cy="196786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108000" tIns="108000" rIns="108000" bIns="10800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700" dirty="0"/>
              <a:t>Volunteering</a:t>
            </a:r>
          </a:p>
        </p:txBody>
      </p:sp>
    </p:spTree>
    <p:extLst>
      <p:ext uri="{BB962C8B-B14F-4D97-AF65-F5344CB8AC3E}">
        <p14:creationId xmlns:p14="http://schemas.microsoft.com/office/powerpoint/2010/main" val="1988758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650C5B-1B92-6508-200F-C6CE66A37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4000" dirty="0"/>
              <a:t>Programme Priorities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3702E0-0593-71A8-8819-73D97A6FD05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5852" y="2212258"/>
            <a:ext cx="2177195" cy="21958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2400" spc="-46" dirty="0">
                <a:latin typeface="Raleway" pitchFamily="2" charset="0"/>
                <a:cs typeface="Raleway"/>
              </a:rPr>
              <a:t>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E70C44E-F8B4-B6EB-253E-0D1F488969D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49554" y="2212258"/>
            <a:ext cx="2177195" cy="2195878"/>
          </a:xfrm>
          <a:ln>
            <a:solidFill>
              <a:schemeClr val="accent3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IE" dirty="0"/>
              <a:t>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5DC4C3-04E1-5DC6-E956-8F249E84653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93256" y="2212258"/>
            <a:ext cx="2177195" cy="2247497"/>
          </a:xfrm>
          <a:ln>
            <a:solidFill>
              <a:schemeClr val="accent4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IE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273C80-E555-03C5-117B-28189F84B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496" y="2212259"/>
            <a:ext cx="2177195" cy="2247496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DCC00B3-C049-1B64-F69C-FA0FA92DCE37}"/>
              </a:ext>
            </a:extLst>
          </p:cNvPr>
          <p:cNvSpPr txBox="1"/>
          <p:nvPr/>
        </p:nvSpPr>
        <p:spPr>
          <a:xfrm>
            <a:off x="789941" y="2924979"/>
            <a:ext cx="21771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IE" sz="2400" spc="-46" dirty="0">
                <a:latin typeface="Raleway" pitchFamily="2" charset="0"/>
                <a:cs typeface="Raleway"/>
              </a:rPr>
              <a:t>Inclusion &amp; Diversity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AFF42F-5CE4-9567-4B34-3FF357C1B364}"/>
              </a:ext>
            </a:extLst>
          </p:cNvPr>
          <p:cNvSpPr txBox="1"/>
          <p:nvPr/>
        </p:nvSpPr>
        <p:spPr>
          <a:xfrm>
            <a:off x="3269659" y="2881969"/>
            <a:ext cx="25369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825" algn="ctr">
              <a:spcBef>
                <a:spcPts val="464"/>
              </a:spcBef>
              <a:spcAft>
                <a:spcPts val="1200"/>
              </a:spcAft>
            </a:pPr>
            <a:r>
              <a:rPr lang="en-IE" sz="2200" dirty="0">
                <a:uFill>
                  <a:solidFill>
                    <a:srgbClr val="E4E3E7"/>
                  </a:solidFill>
                </a:uFill>
                <a:latin typeface="Raleway" pitchFamily="2" charset="0"/>
                <a:cs typeface="Raleway"/>
              </a:rPr>
              <a:t>Digital Transformation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F49B73-4601-7486-CD18-DFB6F80F6628}"/>
              </a:ext>
            </a:extLst>
          </p:cNvPr>
          <p:cNvSpPr txBox="1"/>
          <p:nvPr/>
        </p:nvSpPr>
        <p:spPr>
          <a:xfrm>
            <a:off x="6051756" y="2789635"/>
            <a:ext cx="25369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825" algn="ctr">
              <a:spcBef>
                <a:spcPts val="464"/>
              </a:spcBef>
              <a:spcAft>
                <a:spcPts val="1200"/>
              </a:spcAft>
            </a:pPr>
            <a:r>
              <a:rPr lang="en-US" sz="2000" dirty="0">
                <a:uFill>
                  <a:solidFill>
                    <a:srgbClr val="E4E3E7"/>
                  </a:solidFill>
                </a:uFill>
                <a:latin typeface="Raleway" pitchFamily="2" charset="0"/>
                <a:cs typeface="Raleway"/>
              </a:rPr>
              <a:t>Environment </a:t>
            </a:r>
            <a:br>
              <a:rPr lang="en-US" sz="2000" dirty="0">
                <a:uFill>
                  <a:solidFill>
                    <a:srgbClr val="E4E3E7"/>
                  </a:solidFill>
                </a:uFill>
                <a:latin typeface="Raleway" pitchFamily="2" charset="0"/>
                <a:cs typeface="Raleway"/>
              </a:rPr>
            </a:br>
            <a:r>
              <a:rPr lang="en-US" sz="2000" dirty="0">
                <a:uFill>
                  <a:solidFill>
                    <a:srgbClr val="E4E3E7"/>
                  </a:solidFill>
                </a:uFill>
                <a:latin typeface="Raleway" pitchFamily="2" charset="0"/>
                <a:cs typeface="Raleway"/>
              </a:rPr>
              <a:t>and fight against climate change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37D44D-BA9E-2334-25A6-5A2793B071C6}"/>
              </a:ext>
            </a:extLst>
          </p:cNvPr>
          <p:cNvSpPr txBox="1"/>
          <p:nvPr/>
        </p:nvSpPr>
        <p:spPr>
          <a:xfrm>
            <a:off x="8925260" y="2616596"/>
            <a:ext cx="22860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825" algn="ctr">
              <a:spcBef>
                <a:spcPts val="464"/>
              </a:spcBef>
              <a:spcAft>
                <a:spcPts val="1200"/>
              </a:spcAft>
            </a:pPr>
            <a:r>
              <a:rPr lang="en-US" sz="1800" dirty="0">
                <a:latin typeface="Raleway" pitchFamily="2" charset="0"/>
                <a:cs typeface="Raleway"/>
              </a:rPr>
              <a:t>Participation in democratic life, common values and civic engagement</a:t>
            </a:r>
          </a:p>
        </p:txBody>
      </p:sp>
    </p:spTree>
    <p:extLst>
      <p:ext uri="{BB962C8B-B14F-4D97-AF65-F5344CB8AC3E}">
        <p14:creationId xmlns:p14="http://schemas.microsoft.com/office/powerpoint/2010/main" val="4219589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circle on a black background&#10;&#10;Description automatically generated">
            <a:extLst>
              <a:ext uri="{FF2B5EF4-FFF2-40B4-BE49-F238E27FC236}">
                <a16:creationId xmlns:a16="http://schemas.microsoft.com/office/drawing/2014/main" id="{E1554676-E47C-0CCE-638F-C9EE30F21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593" y="0"/>
            <a:ext cx="3210755" cy="3008275"/>
          </a:xfrm>
          <a:prstGeom prst="rect">
            <a:avLst/>
          </a:prstGeom>
        </p:spPr>
      </p:pic>
      <p:pic>
        <p:nvPicPr>
          <p:cNvPr id="5" name="Picture 4" descr="A purple curved line on a black background&#10;&#10;Description automatically generated">
            <a:extLst>
              <a:ext uri="{FF2B5EF4-FFF2-40B4-BE49-F238E27FC236}">
                <a16:creationId xmlns:a16="http://schemas.microsoft.com/office/drawing/2014/main" id="{88D1CAA5-1AA6-536C-436E-F523A6E37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58512" y="4862624"/>
            <a:ext cx="5594511" cy="2723644"/>
          </a:xfrm>
          <a:prstGeom prst="rect">
            <a:avLst/>
          </a:prstGeom>
        </p:spPr>
      </p:pic>
      <p:pic>
        <p:nvPicPr>
          <p:cNvPr id="6" name="Picture 5" descr="A magnifying glass with a blue eye&#10;&#10;Description automatically generated">
            <a:extLst>
              <a:ext uri="{FF2B5EF4-FFF2-40B4-BE49-F238E27FC236}">
                <a16:creationId xmlns:a16="http://schemas.microsoft.com/office/drawing/2014/main" id="{BD8667F9-CC23-9193-FA24-7B8CAA783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212" y="2145209"/>
            <a:ext cx="3210754" cy="4079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382906-C2D2-6748-E22E-CA66D74A043C}"/>
              </a:ext>
            </a:extLst>
          </p:cNvPr>
          <p:cNvSpPr txBox="1"/>
          <p:nvPr/>
        </p:nvSpPr>
        <p:spPr>
          <a:xfrm>
            <a:off x="1435999" y="1118586"/>
            <a:ext cx="476061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dirty="0">
                <a:solidFill>
                  <a:schemeClr val="bg1"/>
                </a:solidFill>
              </a:rPr>
              <a:t>Over to You:</a:t>
            </a:r>
          </a:p>
          <a:p>
            <a:endParaRPr lang="en-US" sz="4400" dirty="0">
              <a:solidFill>
                <a:schemeClr val="bg1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Your Name</a:t>
            </a:r>
          </a:p>
          <a:p>
            <a:endParaRPr lang="en-US" sz="4400" dirty="0">
              <a:solidFill>
                <a:schemeClr val="bg1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Your Organisation</a:t>
            </a:r>
            <a:endParaRPr lang="en-IE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12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DE9B52-1643-DBB2-5FBB-7FA8F9D5A2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3737" y="1518330"/>
            <a:ext cx="1128713" cy="1128713"/>
          </a:xfrm>
        </p:spPr>
        <p:txBody>
          <a:bodyPr>
            <a:noAutofit/>
          </a:bodyPr>
          <a:lstStyle/>
          <a:p>
            <a:r>
              <a:rPr lang="en-IE" sz="2000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A50AA-6944-50DD-8EF0-E59AE5EC59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3386" y="1522784"/>
            <a:ext cx="1128713" cy="1128713"/>
          </a:xfrm>
        </p:spPr>
        <p:txBody>
          <a:bodyPr/>
          <a:lstStyle/>
          <a:p>
            <a:r>
              <a:rPr lang="en-IE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83F3F-6DF5-1E58-C809-123FFC03C5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04055" y="1518330"/>
            <a:ext cx="1128713" cy="1128713"/>
          </a:xfrm>
        </p:spPr>
        <p:txBody>
          <a:bodyPr/>
          <a:lstStyle/>
          <a:p>
            <a:r>
              <a:rPr lang="en-IE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47123A-9471-99BD-60E8-8CE10480D0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28920" y="1953607"/>
            <a:ext cx="1128713" cy="1128713"/>
          </a:xfrm>
        </p:spPr>
        <p:txBody>
          <a:bodyPr/>
          <a:lstStyle/>
          <a:p>
            <a:r>
              <a:rPr lang="en-IE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A8330B-62AE-FEE1-322B-0F6B399875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28920" y="3444782"/>
            <a:ext cx="1128713" cy="1128713"/>
          </a:xfrm>
        </p:spPr>
        <p:txBody>
          <a:bodyPr/>
          <a:lstStyle/>
          <a:p>
            <a:r>
              <a:rPr lang="en-IE" dirty="0"/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E47A00-22F0-8D18-56B0-196CB4C74CC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3019" y="2957380"/>
            <a:ext cx="1329129" cy="2009775"/>
          </a:xfrm>
        </p:spPr>
        <p:txBody>
          <a:bodyPr>
            <a:normAutofit/>
          </a:bodyPr>
          <a:lstStyle/>
          <a:p>
            <a:pPr algn="ctr"/>
            <a:r>
              <a:rPr lang="en-IE" sz="1800" dirty="0"/>
              <a:t>Board Members travel to a training course on strategic planning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9E5ED6-BE22-75B8-91DE-88A434C450A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6491" y="2839614"/>
            <a:ext cx="1329129" cy="2427620"/>
          </a:xfrm>
        </p:spPr>
        <p:txBody>
          <a:bodyPr>
            <a:normAutofit lnSpcReduction="10000"/>
          </a:bodyPr>
          <a:lstStyle/>
          <a:p>
            <a:pPr algn="ctr"/>
            <a:r>
              <a:rPr lang="en-IE" sz="1800" dirty="0"/>
              <a:t>Volunteers carry out job shadowing in another country to gain insights and ideas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939D35-3B70-3FE3-E5BA-3B7B62FD2F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905135" y="2857946"/>
            <a:ext cx="1506275" cy="2009775"/>
          </a:xfrm>
        </p:spPr>
        <p:txBody>
          <a:bodyPr>
            <a:normAutofit/>
          </a:bodyPr>
          <a:lstStyle/>
          <a:p>
            <a:pPr algn="ctr"/>
            <a:r>
              <a:rPr lang="en-IE" sz="1800" dirty="0"/>
              <a:t>Team invites an expert over to run a workshop for all staff and volunteers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93DEA01-D8E1-86B9-FC9B-640A6C475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Sample Project – Family Resource Centre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39AA6C-ECE7-C4FF-5B9B-7ED0BD63FDE8}"/>
              </a:ext>
            </a:extLst>
          </p:cNvPr>
          <p:cNvSpPr txBox="1"/>
          <p:nvPr/>
        </p:nvSpPr>
        <p:spPr>
          <a:xfrm>
            <a:off x="390645" y="1806982"/>
            <a:ext cx="15995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600" b="1" dirty="0">
                <a:solidFill>
                  <a:srgbClr val="F7FDFF"/>
                </a:solidFill>
              </a:rPr>
              <a:t>Board </a:t>
            </a:r>
            <a:br>
              <a:rPr lang="en-IE" sz="1600" b="1" dirty="0">
                <a:solidFill>
                  <a:srgbClr val="F7FDFF"/>
                </a:solidFill>
              </a:rPr>
            </a:br>
            <a:r>
              <a:rPr lang="en-IE" sz="1600" b="1" dirty="0">
                <a:solidFill>
                  <a:srgbClr val="F7FDFF"/>
                </a:solidFill>
              </a:rPr>
              <a:t>Members</a:t>
            </a:r>
            <a:endParaRPr lang="en-IE" sz="1200" b="1" dirty="0">
              <a:solidFill>
                <a:srgbClr val="F7FD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6CE9FA-E653-8F92-5BCA-5B19C2BBDDD6}"/>
              </a:ext>
            </a:extLst>
          </p:cNvPr>
          <p:cNvSpPr txBox="1"/>
          <p:nvPr/>
        </p:nvSpPr>
        <p:spPr>
          <a:xfrm>
            <a:off x="2774028" y="1896262"/>
            <a:ext cx="1207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800" b="1" dirty="0">
                <a:solidFill>
                  <a:srgbClr val="F7FDFF"/>
                </a:solidFill>
              </a:rPr>
              <a:t>Volunteers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A9A65C-EF79-529A-DFE1-D04CAFF9FDEE}"/>
              </a:ext>
            </a:extLst>
          </p:cNvPr>
          <p:cNvSpPr txBox="1"/>
          <p:nvPr/>
        </p:nvSpPr>
        <p:spPr>
          <a:xfrm>
            <a:off x="7789516" y="2333297"/>
            <a:ext cx="1207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800" b="1" dirty="0">
                <a:solidFill>
                  <a:srgbClr val="F7FDFF"/>
                </a:solidFill>
              </a:rPr>
              <a:t>Educators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F4F12A-B107-6C73-BAC4-71FD6B594DC0}"/>
              </a:ext>
            </a:extLst>
          </p:cNvPr>
          <p:cNvSpPr txBox="1"/>
          <p:nvPr/>
        </p:nvSpPr>
        <p:spPr>
          <a:xfrm>
            <a:off x="4959642" y="1743905"/>
            <a:ext cx="12075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800" b="1" dirty="0">
                <a:solidFill>
                  <a:srgbClr val="F7FDFF"/>
                </a:solidFill>
              </a:rPr>
              <a:t>Invited Expert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C1D58A-7422-A96A-24CC-3A6A6251F89E}"/>
              </a:ext>
            </a:extLst>
          </p:cNvPr>
          <p:cNvSpPr txBox="1"/>
          <p:nvPr/>
        </p:nvSpPr>
        <p:spPr>
          <a:xfrm>
            <a:off x="7828920" y="3824472"/>
            <a:ext cx="1207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800" b="1" dirty="0">
                <a:solidFill>
                  <a:srgbClr val="F7FDFF"/>
                </a:solidFill>
              </a:rPr>
              <a:t>Learners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6E3BF52-238F-2619-C626-530BF2FD110D}"/>
              </a:ext>
            </a:extLst>
          </p:cNvPr>
          <p:cNvSpPr txBox="1">
            <a:spLocks/>
          </p:cNvSpPr>
          <p:nvPr/>
        </p:nvSpPr>
        <p:spPr>
          <a:xfrm>
            <a:off x="9147508" y="1999363"/>
            <a:ext cx="2880564" cy="1082957"/>
          </a:xfrm>
          <a:prstGeom prst="rect">
            <a:avLst/>
          </a:prstGeom>
        </p:spPr>
        <p:txBody>
          <a:bodyPr vert="horz" lIns="91440" tIns="45720" rIns="9144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800" dirty="0"/>
              <a:t>Staff and volunteers in an FRC are “educators” if they are running programmes for community members. 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036E3884-1C83-EDBA-46B6-30A6739EC6D6}"/>
              </a:ext>
            </a:extLst>
          </p:cNvPr>
          <p:cNvSpPr txBox="1">
            <a:spLocks/>
          </p:cNvSpPr>
          <p:nvPr/>
        </p:nvSpPr>
        <p:spPr>
          <a:xfrm>
            <a:off x="9147508" y="3511945"/>
            <a:ext cx="2880564" cy="1082957"/>
          </a:xfrm>
          <a:prstGeom prst="rect">
            <a:avLst/>
          </a:prstGeom>
        </p:spPr>
        <p:txBody>
          <a:bodyPr vert="horz" lIns="91440" tIns="45720" rIns="9144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800" dirty="0"/>
              <a:t>Community members / participants / service users are the learners in the FRC programmes.</a:t>
            </a:r>
          </a:p>
        </p:txBody>
      </p:sp>
    </p:spTree>
    <p:extLst>
      <p:ext uri="{BB962C8B-B14F-4D97-AF65-F5344CB8AC3E}">
        <p14:creationId xmlns:p14="http://schemas.microsoft.com/office/powerpoint/2010/main" val="2262446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DE9B52-1643-DBB2-5FBB-7FA8F9D5A2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3737" y="1518330"/>
            <a:ext cx="1128713" cy="1128713"/>
          </a:xfrm>
        </p:spPr>
        <p:txBody>
          <a:bodyPr>
            <a:noAutofit/>
          </a:bodyPr>
          <a:lstStyle/>
          <a:p>
            <a:r>
              <a:rPr lang="en-IE" sz="2000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A50AA-6944-50DD-8EF0-E59AE5EC59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3386" y="1522784"/>
            <a:ext cx="1128713" cy="1128713"/>
          </a:xfrm>
        </p:spPr>
        <p:txBody>
          <a:bodyPr/>
          <a:lstStyle/>
          <a:p>
            <a:r>
              <a:rPr lang="en-IE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83F3F-6DF5-1E58-C809-123FFC03C5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04055" y="1518330"/>
            <a:ext cx="1128713" cy="1128713"/>
          </a:xfrm>
        </p:spPr>
        <p:txBody>
          <a:bodyPr/>
          <a:lstStyle/>
          <a:p>
            <a:r>
              <a:rPr lang="en-IE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47123A-9471-99BD-60E8-8CE10480D0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28920" y="1953607"/>
            <a:ext cx="1128713" cy="1128713"/>
          </a:xfrm>
        </p:spPr>
        <p:txBody>
          <a:bodyPr/>
          <a:lstStyle/>
          <a:p>
            <a:r>
              <a:rPr lang="en-IE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A8330B-62AE-FEE1-322B-0F6B399875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28920" y="3444782"/>
            <a:ext cx="1128713" cy="1128713"/>
          </a:xfrm>
        </p:spPr>
        <p:txBody>
          <a:bodyPr/>
          <a:lstStyle/>
          <a:p>
            <a:r>
              <a:rPr lang="en-IE" dirty="0"/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E47A00-22F0-8D18-56B0-196CB4C74CC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3019" y="2957380"/>
            <a:ext cx="1329129" cy="2569660"/>
          </a:xfrm>
        </p:spPr>
        <p:txBody>
          <a:bodyPr>
            <a:normAutofit/>
          </a:bodyPr>
          <a:lstStyle/>
          <a:p>
            <a:pPr algn="ctr"/>
            <a:r>
              <a:rPr lang="en-IE" sz="1800" dirty="0"/>
              <a:t>Volunteer Manager travels to a training course on training and facilitation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9E5ED6-BE22-75B8-91DE-88A434C450A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80641" y="2839614"/>
            <a:ext cx="1672934" cy="2687426"/>
          </a:xfrm>
        </p:spPr>
        <p:txBody>
          <a:bodyPr>
            <a:normAutofit/>
          </a:bodyPr>
          <a:lstStyle/>
          <a:p>
            <a:pPr algn="ctr"/>
            <a:r>
              <a:rPr lang="en-IE" sz="1800" dirty="0"/>
              <a:t>Volunteers go on a group trip abroad to meet and learn from other volunteers in a similar organisation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939D35-3B70-3FE3-E5BA-3B7B62FD2F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785361" y="2857946"/>
            <a:ext cx="1950720" cy="2557334"/>
          </a:xfrm>
        </p:spPr>
        <p:txBody>
          <a:bodyPr>
            <a:normAutofit/>
          </a:bodyPr>
          <a:lstStyle/>
          <a:p>
            <a:pPr algn="ctr"/>
            <a:r>
              <a:rPr lang="en-IE" sz="1800" dirty="0"/>
              <a:t>Volunteers offer feedback on their experience to the management and board and make recommendations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93DEA01-D8E1-86B9-FC9B-640A6C475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Sample Project – Animal Rescue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39AA6C-ECE7-C4FF-5B9B-7ED0BD63FDE8}"/>
              </a:ext>
            </a:extLst>
          </p:cNvPr>
          <p:cNvSpPr txBox="1"/>
          <p:nvPr/>
        </p:nvSpPr>
        <p:spPr>
          <a:xfrm>
            <a:off x="390645" y="1806982"/>
            <a:ext cx="15995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600" b="1" dirty="0">
                <a:solidFill>
                  <a:srgbClr val="F7FDFF"/>
                </a:solidFill>
              </a:rPr>
              <a:t>Volunteer Manager</a:t>
            </a:r>
            <a:endParaRPr lang="en-IE" sz="1200" b="1" dirty="0">
              <a:solidFill>
                <a:srgbClr val="F7FD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6CE9FA-E653-8F92-5BCA-5B19C2BBDDD6}"/>
              </a:ext>
            </a:extLst>
          </p:cNvPr>
          <p:cNvSpPr txBox="1"/>
          <p:nvPr/>
        </p:nvSpPr>
        <p:spPr>
          <a:xfrm>
            <a:off x="2774028" y="1896262"/>
            <a:ext cx="1207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800" b="1" dirty="0">
                <a:solidFill>
                  <a:srgbClr val="F7FDFF"/>
                </a:solidFill>
              </a:rPr>
              <a:t>Volunteers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A9A65C-EF79-529A-DFE1-D04CAFF9FDEE}"/>
              </a:ext>
            </a:extLst>
          </p:cNvPr>
          <p:cNvSpPr txBox="1"/>
          <p:nvPr/>
        </p:nvSpPr>
        <p:spPr>
          <a:xfrm>
            <a:off x="7789516" y="2333297"/>
            <a:ext cx="1207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800" b="1" dirty="0">
                <a:solidFill>
                  <a:srgbClr val="F7FDFF"/>
                </a:solidFill>
              </a:rPr>
              <a:t>Educators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F4F12A-B107-6C73-BAC4-71FD6B594DC0}"/>
              </a:ext>
            </a:extLst>
          </p:cNvPr>
          <p:cNvSpPr txBox="1"/>
          <p:nvPr/>
        </p:nvSpPr>
        <p:spPr>
          <a:xfrm>
            <a:off x="4959642" y="1743905"/>
            <a:ext cx="12075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800" b="1" dirty="0">
                <a:solidFill>
                  <a:srgbClr val="F7FDFF"/>
                </a:solidFill>
              </a:rPr>
              <a:t>Action Plan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C1D58A-7422-A96A-24CC-3A6A6251F89E}"/>
              </a:ext>
            </a:extLst>
          </p:cNvPr>
          <p:cNvSpPr txBox="1"/>
          <p:nvPr/>
        </p:nvSpPr>
        <p:spPr>
          <a:xfrm>
            <a:off x="7828920" y="3824472"/>
            <a:ext cx="1207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800" b="1" dirty="0">
                <a:solidFill>
                  <a:srgbClr val="F7FDFF"/>
                </a:solidFill>
              </a:rPr>
              <a:t>Learners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6E3BF52-238F-2619-C626-530BF2FD110D}"/>
              </a:ext>
            </a:extLst>
          </p:cNvPr>
          <p:cNvSpPr txBox="1">
            <a:spLocks/>
          </p:cNvSpPr>
          <p:nvPr/>
        </p:nvSpPr>
        <p:spPr>
          <a:xfrm>
            <a:off x="9147508" y="1999363"/>
            <a:ext cx="2880564" cy="1082957"/>
          </a:xfrm>
          <a:prstGeom prst="rect">
            <a:avLst/>
          </a:prstGeom>
        </p:spPr>
        <p:txBody>
          <a:bodyPr vert="horz" lIns="91440" tIns="45720" rIns="9144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800" dirty="0"/>
              <a:t>The Volunteer Manager is the educator in this org. as they are running programmes for volunteers.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036E3884-1C83-EDBA-46B6-30A6739EC6D6}"/>
              </a:ext>
            </a:extLst>
          </p:cNvPr>
          <p:cNvSpPr txBox="1">
            <a:spLocks/>
          </p:cNvSpPr>
          <p:nvPr/>
        </p:nvSpPr>
        <p:spPr>
          <a:xfrm>
            <a:off x="9147508" y="3511945"/>
            <a:ext cx="2880564" cy="1082957"/>
          </a:xfrm>
          <a:prstGeom prst="rect">
            <a:avLst/>
          </a:prstGeom>
        </p:spPr>
        <p:txBody>
          <a:bodyPr vert="horz" lIns="91440" tIns="45720" rIns="9144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800" dirty="0"/>
              <a:t>The volunteers are the learners in this org as they are taking part in learning programmes. </a:t>
            </a:r>
          </a:p>
        </p:txBody>
      </p:sp>
    </p:spTree>
    <p:extLst>
      <p:ext uri="{BB962C8B-B14F-4D97-AF65-F5344CB8AC3E}">
        <p14:creationId xmlns:p14="http://schemas.microsoft.com/office/powerpoint/2010/main" val="1321561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DE9B52-1643-DBB2-5FBB-7FA8F9D5A2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6873" y="2323235"/>
            <a:ext cx="1128713" cy="1128713"/>
          </a:xfrm>
        </p:spPr>
        <p:txBody>
          <a:bodyPr>
            <a:noAutofit/>
          </a:bodyPr>
          <a:lstStyle/>
          <a:p>
            <a:r>
              <a:rPr lang="en-IE" sz="2000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A50AA-6944-50DD-8EF0-E59AE5EC59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10346" y="1888544"/>
            <a:ext cx="1207519" cy="1128713"/>
          </a:xfrm>
        </p:spPr>
        <p:txBody>
          <a:bodyPr/>
          <a:lstStyle/>
          <a:p>
            <a:r>
              <a:rPr lang="en-IE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83F3F-6DF5-1E58-C809-123FFC03C5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80468" y="1903171"/>
            <a:ext cx="1299957" cy="1128713"/>
          </a:xfrm>
        </p:spPr>
        <p:txBody>
          <a:bodyPr/>
          <a:lstStyle/>
          <a:p>
            <a:r>
              <a:rPr lang="en-IE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47123A-9471-99BD-60E8-8CE10480D0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28567" y="1556656"/>
            <a:ext cx="1329129" cy="1128713"/>
          </a:xfrm>
        </p:spPr>
        <p:txBody>
          <a:bodyPr/>
          <a:lstStyle/>
          <a:p>
            <a:r>
              <a:rPr lang="en-IE" dirty="0"/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E47A00-22F0-8D18-56B0-196CB4C74CC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43418" y="3620680"/>
            <a:ext cx="1329129" cy="2009775"/>
          </a:xfrm>
        </p:spPr>
        <p:txBody>
          <a:bodyPr>
            <a:normAutofit/>
          </a:bodyPr>
          <a:lstStyle/>
          <a:p>
            <a:pPr algn="ctr"/>
            <a:r>
              <a:rPr lang="en-IE" sz="1800" dirty="0"/>
              <a:t>Develop a Volunteer Charter that works for both orgs.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9E5ED6-BE22-75B8-91DE-88A434C450A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10137" y="3249726"/>
            <a:ext cx="1498857" cy="2216354"/>
          </a:xfrm>
        </p:spPr>
        <p:txBody>
          <a:bodyPr>
            <a:normAutofit lnSpcReduction="10000"/>
          </a:bodyPr>
          <a:lstStyle/>
          <a:p>
            <a:pPr algn="ctr"/>
            <a:r>
              <a:rPr lang="en-IE" sz="1800" dirty="0"/>
              <a:t>Develop and Publish a Training Manual for others to use to replicate the volunteer programme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F1074E-D9BE-1729-F153-C58598ED60A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14446" y="3327091"/>
            <a:ext cx="1539092" cy="2587122"/>
          </a:xfrm>
        </p:spPr>
        <p:txBody>
          <a:bodyPr>
            <a:normAutofit/>
          </a:bodyPr>
          <a:lstStyle/>
          <a:p>
            <a:pPr algn="ctr"/>
            <a:r>
              <a:rPr lang="en-IE" sz="1800" dirty="0"/>
              <a:t>Pilot the Training Manual in 10 organisations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939D35-3B70-3FE3-E5BA-3B7B62FD2F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1800" dirty="0"/>
              <a:t>Project </a:t>
            </a:r>
            <a:r>
              <a:rPr lang="en-IE" sz="1800" dirty="0" err="1"/>
              <a:t>Mgmt</a:t>
            </a:r>
            <a:r>
              <a:rPr lang="en-IE" sz="1800" dirty="0"/>
              <a:t> Costs, Monitoring &amp; Evaluation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93DEA01-D8E1-86B9-FC9B-640A6C475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dirty="0"/>
              <a:t>Sample Project – </a:t>
            </a:r>
            <a:r>
              <a:rPr lang="en-US" sz="2800" dirty="0"/>
              <a:t>Making Moments Matter, St. Joseph’s </a:t>
            </a:r>
            <a:r>
              <a:rPr lang="en-US" sz="2800" dirty="0" err="1"/>
              <a:t>Shankhill</a:t>
            </a:r>
            <a:endParaRPr lang="en-IE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39AA6C-ECE7-C4FF-5B9B-7ED0BD63FDE8}"/>
              </a:ext>
            </a:extLst>
          </p:cNvPr>
          <p:cNvSpPr txBox="1"/>
          <p:nvPr/>
        </p:nvSpPr>
        <p:spPr>
          <a:xfrm>
            <a:off x="590048" y="2564425"/>
            <a:ext cx="12075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800" b="1" dirty="0">
                <a:solidFill>
                  <a:srgbClr val="F7FDFF"/>
                </a:solidFill>
              </a:rPr>
              <a:t>Volunteer Charter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6CE9FA-E653-8F92-5BCA-5B19C2BBDDD6}"/>
              </a:ext>
            </a:extLst>
          </p:cNvPr>
          <p:cNvSpPr txBox="1"/>
          <p:nvPr/>
        </p:nvSpPr>
        <p:spPr>
          <a:xfrm>
            <a:off x="2538674" y="2098476"/>
            <a:ext cx="12999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800" b="1" dirty="0">
                <a:solidFill>
                  <a:srgbClr val="F7FDFF"/>
                </a:solidFill>
              </a:rPr>
              <a:t>Training Manual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A9A65C-EF79-529A-DFE1-D04CAFF9FDEE}"/>
              </a:ext>
            </a:extLst>
          </p:cNvPr>
          <p:cNvSpPr txBox="1"/>
          <p:nvPr/>
        </p:nvSpPr>
        <p:spPr>
          <a:xfrm>
            <a:off x="5149103" y="2144361"/>
            <a:ext cx="1539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800" b="1" dirty="0">
                <a:solidFill>
                  <a:srgbClr val="F7FDFF"/>
                </a:solidFill>
              </a:rPr>
              <a:t>Training Sessions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CC98E98-B0CD-B588-24A8-2224A556EC0C}"/>
              </a:ext>
            </a:extLst>
          </p:cNvPr>
          <p:cNvSpPr txBox="1">
            <a:spLocks/>
          </p:cNvSpPr>
          <p:nvPr/>
        </p:nvSpPr>
        <p:spPr>
          <a:xfrm>
            <a:off x="4180960" y="5151770"/>
            <a:ext cx="4229450" cy="129884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System Font Regular"/>
              <a:buNone/>
              <a:tabLst>
                <a:tab pos="180000" algn="l"/>
              </a:tabLst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System Font Regular"/>
              <a:buNone/>
              <a:tabLst>
                <a:tab pos="180000" algn="l"/>
              </a:tabLst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System Font Regular"/>
              <a:buNone/>
              <a:tabLst>
                <a:tab pos="180000" algn="l"/>
              </a:tabLst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System Font Regular"/>
              <a:buNone/>
              <a:tabLst>
                <a:tab pos="180000" algn="l"/>
              </a:tabLst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System Font Regular"/>
              <a:buNone/>
              <a:tabLst>
                <a:tab pos="180000" algn="l"/>
              </a:tabLst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800" b="1" dirty="0"/>
              <a:t>Two Partners – Ireland &amp; Portugal</a:t>
            </a:r>
          </a:p>
          <a:p>
            <a:pPr algn="ctr"/>
            <a:r>
              <a:rPr lang="en-IE" sz="1800" b="1" dirty="0"/>
              <a:t>12 Months</a:t>
            </a:r>
          </a:p>
          <a:p>
            <a:pPr algn="ctr"/>
            <a:r>
              <a:rPr lang="en-IE" sz="1800" b="1" dirty="0"/>
              <a:t>€60,000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E0C4F7-6C55-3E5A-8840-2B76270BA58E}"/>
              </a:ext>
            </a:extLst>
          </p:cNvPr>
          <p:cNvSpPr txBox="1"/>
          <p:nvPr/>
        </p:nvSpPr>
        <p:spPr>
          <a:xfrm>
            <a:off x="7613464" y="1797846"/>
            <a:ext cx="1329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800" b="1" dirty="0">
                <a:solidFill>
                  <a:srgbClr val="F7FDFF"/>
                </a:solidFill>
              </a:rPr>
              <a:t>Throughout the project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E4A12BF-522D-D4EC-53CE-4E00656BA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84995">
            <a:off x="9339452" y="2466590"/>
            <a:ext cx="2529529" cy="344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44004"/>
      </p:ext>
    </p:extLst>
  </p:cSld>
  <p:clrMapOvr>
    <a:masterClrMapping/>
  </p:clrMapOvr>
</p:sld>
</file>

<file path=ppt/theme/theme1.xml><?xml version="1.0" encoding="utf-8"?>
<a:theme xmlns:a="http://schemas.openxmlformats.org/drawingml/2006/main" name="1_Welcome Slides">
  <a:themeElements>
    <a:clrScheme name="Leargas">
      <a:dk1>
        <a:srgbClr val="1B1B23"/>
      </a:dk1>
      <a:lt1>
        <a:srgbClr val="EFECEC"/>
      </a:lt1>
      <a:dk2>
        <a:srgbClr val="4F7072"/>
      </a:dk2>
      <a:lt2>
        <a:srgbClr val="E7E6E6"/>
      </a:lt2>
      <a:accent1>
        <a:srgbClr val="91D5DB"/>
      </a:accent1>
      <a:accent2>
        <a:srgbClr val="E1513E"/>
      </a:accent2>
      <a:accent3>
        <a:srgbClr val="E6B011"/>
      </a:accent3>
      <a:accent4>
        <a:srgbClr val="9C1472"/>
      </a:accent4>
      <a:accent5>
        <a:srgbClr val="373A47"/>
      </a:accent5>
      <a:accent6>
        <a:srgbClr val="FFE6CA"/>
      </a:accent6>
      <a:hlink>
        <a:srgbClr val="7C0F57"/>
      </a:hlink>
      <a:folHlink>
        <a:srgbClr val="739EA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Breaker Slides">
  <a:themeElements>
    <a:clrScheme name="Leargas">
      <a:dk1>
        <a:srgbClr val="1B1B23"/>
      </a:dk1>
      <a:lt1>
        <a:srgbClr val="EFECEC"/>
      </a:lt1>
      <a:dk2>
        <a:srgbClr val="4F7072"/>
      </a:dk2>
      <a:lt2>
        <a:srgbClr val="E7E6E6"/>
      </a:lt2>
      <a:accent1>
        <a:srgbClr val="91D5DB"/>
      </a:accent1>
      <a:accent2>
        <a:srgbClr val="E1513E"/>
      </a:accent2>
      <a:accent3>
        <a:srgbClr val="E6B011"/>
      </a:accent3>
      <a:accent4>
        <a:srgbClr val="9C1472"/>
      </a:accent4>
      <a:accent5>
        <a:srgbClr val="373A47"/>
      </a:accent5>
      <a:accent6>
        <a:srgbClr val="FFE6CA"/>
      </a:accent6>
      <a:hlink>
        <a:srgbClr val="7C0F57"/>
      </a:hlink>
      <a:folHlink>
        <a:srgbClr val="739EA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itle And Content Slides">
  <a:themeElements>
    <a:clrScheme name="Leargas">
      <a:dk1>
        <a:srgbClr val="1B1B23"/>
      </a:dk1>
      <a:lt1>
        <a:srgbClr val="EFECEC"/>
      </a:lt1>
      <a:dk2>
        <a:srgbClr val="4F7072"/>
      </a:dk2>
      <a:lt2>
        <a:srgbClr val="E7E6E6"/>
      </a:lt2>
      <a:accent1>
        <a:srgbClr val="91D5DB"/>
      </a:accent1>
      <a:accent2>
        <a:srgbClr val="E1513E"/>
      </a:accent2>
      <a:accent3>
        <a:srgbClr val="E6B011"/>
      </a:accent3>
      <a:accent4>
        <a:srgbClr val="9C1472"/>
      </a:accent4>
      <a:accent5>
        <a:srgbClr val="373A47"/>
      </a:accent5>
      <a:accent6>
        <a:srgbClr val="FFE6CA"/>
      </a:accent6>
      <a:hlink>
        <a:srgbClr val="7C0F57"/>
      </a:hlink>
      <a:folHlink>
        <a:srgbClr val="739EA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Video Slides">
  <a:themeElements>
    <a:clrScheme name="Leargas">
      <a:dk1>
        <a:srgbClr val="1B1B23"/>
      </a:dk1>
      <a:lt1>
        <a:srgbClr val="EFECEC"/>
      </a:lt1>
      <a:dk2>
        <a:srgbClr val="4F7072"/>
      </a:dk2>
      <a:lt2>
        <a:srgbClr val="E7E6E6"/>
      </a:lt2>
      <a:accent1>
        <a:srgbClr val="91D5DB"/>
      </a:accent1>
      <a:accent2>
        <a:srgbClr val="E1513E"/>
      </a:accent2>
      <a:accent3>
        <a:srgbClr val="E6B011"/>
      </a:accent3>
      <a:accent4>
        <a:srgbClr val="9C1472"/>
      </a:accent4>
      <a:accent5>
        <a:srgbClr val="373A47"/>
      </a:accent5>
      <a:accent6>
        <a:srgbClr val="FFE6CA"/>
      </a:accent6>
      <a:hlink>
        <a:srgbClr val="7C0F57"/>
      </a:hlink>
      <a:folHlink>
        <a:srgbClr val="739EA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Image Slides">
  <a:themeElements>
    <a:clrScheme name="Leargas">
      <a:dk1>
        <a:srgbClr val="1B1B23"/>
      </a:dk1>
      <a:lt1>
        <a:srgbClr val="EFECEC"/>
      </a:lt1>
      <a:dk2>
        <a:srgbClr val="4F7072"/>
      </a:dk2>
      <a:lt2>
        <a:srgbClr val="E7E6E6"/>
      </a:lt2>
      <a:accent1>
        <a:srgbClr val="91D5DB"/>
      </a:accent1>
      <a:accent2>
        <a:srgbClr val="E1513E"/>
      </a:accent2>
      <a:accent3>
        <a:srgbClr val="E6B011"/>
      </a:accent3>
      <a:accent4>
        <a:srgbClr val="9C1472"/>
      </a:accent4>
      <a:accent5>
        <a:srgbClr val="373A47"/>
      </a:accent5>
      <a:accent6>
        <a:srgbClr val="FFE6CA"/>
      </a:accent6>
      <a:hlink>
        <a:srgbClr val="7C0F57"/>
      </a:hlink>
      <a:folHlink>
        <a:srgbClr val="739EA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Quote Slides">
  <a:themeElements>
    <a:clrScheme name="Leargas">
      <a:dk1>
        <a:srgbClr val="1B1B23"/>
      </a:dk1>
      <a:lt1>
        <a:srgbClr val="EFECEC"/>
      </a:lt1>
      <a:dk2>
        <a:srgbClr val="4F7072"/>
      </a:dk2>
      <a:lt2>
        <a:srgbClr val="E7E6E6"/>
      </a:lt2>
      <a:accent1>
        <a:srgbClr val="91D5DB"/>
      </a:accent1>
      <a:accent2>
        <a:srgbClr val="E1513E"/>
      </a:accent2>
      <a:accent3>
        <a:srgbClr val="E6B011"/>
      </a:accent3>
      <a:accent4>
        <a:srgbClr val="9C1472"/>
      </a:accent4>
      <a:accent5>
        <a:srgbClr val="373A47"/>
      </a:accent5>
      <a:accent6>
        <a:srgbClr val="FFE6CA"/>
      </a:accent6>
      <a:hlink>
        <a:srgbClr val="7C0F57"/>
      </a:hlink>
      <a:folHlink>
        <a:srgbClr val="739EA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Stats and Graphs slides">
  <a:themeElements>
    <a:clrScheme name="Leargas">
      <a:dk1>
        <a:srgbClr val="1B1B23"/>
      </a:dk1>
      <a:lt1>
        <a:srgbClr val="EFECEC"/>
      </a:lt1>
      <a:dk2>
        <a:srgbClr val="4F7072"/>
      </a:dk2>
      <a:lt2>
        <a:srgbClr val="E7E6E6"/>
      </a:lt2>
      <a:accent1>
        <a:srgbClr val="91D5DB"/>
      </a:accent1>
      <a:accent2>
        <a:srgbClr val="E1513E"/>
      </a:accent2>
      <a:accent3>
        <a:srgbClr val="E6B011"/>
      </a:accent3>
      <a:accent4>
        <a:srgbClr val="9C1472"/>
      </a:accent4>
      <a:accent5>
        <a:srgbClr val="373A47"/>
      </a:accent5>
      <a:accent6>
        <a:srgbClr val="FFE6CA"/>
      </a:accent6>
      <a:hlink>
        <a:srgbClr val="7C0F57"/>
      </a:hlink>
      <a:folHlink>
        <a:srgbClr val="739EA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daceeb-bbb8-4463-a2ea-3ef0447cd51a" xsi:nil="true"/>
    <lcf76f155ced4ddcb4097134ff3c332f xmlns="3e0e0d6c-3e6b-42ec-b59f-7db14f7c7a19">
      <Terms xmlns="http://schemas.microsoft.com/office/infopath/2007/PartnerControls"/>
    </lcf76f155ced4ddcb4097134ff3c332f>
    <_ip_UnifiedCompliancePolicyUIAction xmlns="http://schemas.microsoft.com/sharepoint/v3" xsi:nil="true"/>
    <Checked xmlns="3e0e0d6c-3e6b-42ec-b59f-7db14f7c7a19">true</Checked>
    <Checked1 xmlns="3e0e0d6c-3e6b-42ec-b59f-7db14f7c7a19">true</Checked1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32C0F5F7CC1849ABC3BB6BC570D734" ma:contentTypeVersion="24" ma:contentTypeDescription="Create a new document." ma:contentTypeScope="" ma:versionID="f5bff3619e299495723f31b8a3ac11c9">
  <xsd:schema xmlns:xsd="http://www.w3.org/2001/XMLSchema" xmlns:xs="http://www.w3.org/2001/XMLSchema" xmlns:p="http://schemas.microsoft.com/office/2006/metadata/properties" xmlns:ns1="http://schemas.microsoft.com/sharepoint/v3" xmlns:ns2="3e0e0d6c-3e6b-42ec-b59f-7db14f7c7a19" xmlns:ns3="60daceeb-bbb8-4463-a2ea-3ef0447cd51a" targetNamespace="http://schemas.microsoft.com/office/2006/metadata/properties" ma:root="true" ma:fieldsID="76e1aae1229b611b873806d214ef89ce" ns1:_="" ns2:_="" ns3:_="">
    <xsd:import namespace="http://schemas.microsoft.com/sharepoint/v3"/>
    <xsd:import namespace="3e0e0d6c-3e6b-42ec-b59f-7db14f7c7a19"/>
    <xsd:import namespace="60daceeb-bbb8-4463-a2ea-3ef0447cd5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Checked" minOccurs="0"/>
                <xsd:element ref="ns2:Checked1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e0d6c-3e6b-42ec-b59f-7db14f7c7a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Checked" ma:index="23" nillable="true" ma:displayName="Checked" ma:default="1" ma:format="Dropdown" ma:internalName="Checked">
      <xsd:simpleType>
        <xsd:restriction base="dms:Boolean"/>
      </xsd:simpleType>
    </xsd:element>
    <xsd:element name="Checked1" ma:index="24" ma:displayName="Checked 1" ma:default="1" ma:format="Dropdown" ma:internalName="Checked1">
      <xsd:simpleType>
        <xsd:restriction base="dms:Boolea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42648a34-2138-4432-bdba-6bd3e31dfe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daceeb-bbb8-4463-a2ea-3ef0447cd51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0d3d3e31-7769-478a-a006-5f8ef0dc9cac}" ma:internalName="TaxCatchAll" ma:showField="CatchAllData" ma:web="60daceeb-bbb8-4463-a2ea-3ef0447cd5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25B47E-FB75-40DE-B784-1260435BCEE4}">
  <ds:schemaRefs>
    <ds:schemaRef ds:uri="http://schemas.microsoft.com/office/2006/metadata/properties"/>
    <ds:schemaRef ds:uri="http://schemas.microsoft.com/office/infopath/2007/PartnerControls"/>
    <ds:schemaRef ds:uri="87329997-6a8e-4b9c-a8b4-5a9b5dba762b"/>
    <ds:schemaRef ds:uri="fe09e0c4-4e00-4bf6-95cb-e0e9a39fc8e9"/>
    <ds:schemaRef ds:uri="8b8667e8-a03c-4fe5-84a0-50567f3aa2c4"/>
    <ds:schemaRef ds:uri="6a9e1ae3-19a8-4b83-a653-74546072212e"/>
  </ds:schemaRefs>
</ds:datastoreItem>
</file>

<file path=customXml/itemProps2.xml><?xml version="1.0" encoding="utf-8"?>
<ds:datastoreItem xmlns:ds="http://schemas.openxmlformats.org/officeDocument/2006/customXml" ds:itemID="{80653F0B-BB50-40A8-91A2-B677F50BF7B7}"/>
</file>

<file path=customXml/itemProps3.xml><?xml version="1.0" encoding="utf-8"?>
<ds:datastoreItem xmlns:ds="http://schemas.openxmlformats.org/officeDocument/2006/customXml" ds:itemID="{6E753D0E-C954-45C1-98E9-2EBCA8E760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18068</TotalTime>
  <Words>783</Words>
  <Application>Microsoft Office PowerPoint</Application>
  <PresentationFormat>Widescreen</PresentationFormat>
  <Paragraphs>114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Arial</vt:lpstr>
      <vt:lpstr>Calibri</vt:lpstr>
      <vt:lpstr>Franklin Gothic Book</vt:lpstr>
      <vt:lpstr>Franklin Gothic Medium</vt:lpstr>
      <vt:lpstr>Raleway</vt:lpstr>
      <vt:lpstr>Roboto</vt:lpstr>
      <vt:lpstr>Roboto Black</vt:lpstr>
      <vt:lpstr>Roboto Light</vt:lpstr>
      <vt:lpstr>System Font Regular</vt:lpstr>
      <vt:lpstr>1_Welcome Slides</vt:lpstr>
      <vt:lpstr>2_Breaker Slides</vt:lpstr>
      <vt:lpstr>3_Title And Content Slides</vt:lpstr>
      <vt:lpstr>5_Video Slides</vt:lpstr>
      <vt:lpstr>5_Image Slides</vt:lpstr>
      <vt:lpstr>6_Quote Slides</vt:lpstr>
      <vt:lpstr>7_Stats and Graphs slides</vt:lpstr>
      <vt:lpstr>PowerPoint Presentation</vt:lpstr>
      <vt:lpstr>European Funding Opportunities for Capacity Building</vt:lpstr>
      <vt:lpstr>Léargas manage national and international programmes  in youth work, volunteering, sport, education and training including Erasmus+, European Solidarity Corps and eTwinning</vt:lpstr>
      <vt:lpstr>PowerPoint Presentation</vt:lpstr>
      <vt:lpstr>Programme Priorities</vt:lpstr>
      <vt:lpstr>PowerPoint Presentation</vt:lpstr>
      <vt:lpstr>Sample Project – Family Resource Centre</vt:lpstr>
      <vt:lpstr>Sample Project – Animal Rescue</vt:lpstr>
      <vt:lpstr>Sample Project – Making Moments Matter, St. Joseph’s Shankhill</vt:lpstr>
      <vt:lpstr>PowerPoint Presentation</vt:lpstr>
      <vt:lpstr>Ballyfermot Youth Service</vt:lpstr>
      <vt:lpstr>Youth Arts SPEAKS: The Ripple Effect – ESC Solidarity Project </vt:lpstr>
      <vt:lpstr>ESC Solidarity</vt:lpstr>
      <vt:lpstr>PowerPoint Presentation</vt:lpstr>
      <vt:lpstr>Next Steps…</vt:lpstr>
      <vt:lpstr>Thank you.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Gayle D'souza</dc:creator>
  <cp:lastModifiedBy>Jemma Lee</cp:lastModifiedBy>
  <cp:revision>140</cp:revision>
  <dcterms:created xsi:type="dcterms:W3CDTF">2023-11-15T12:34:56Z</dcterms:created>
  <dcterms:modified xsi:type="dcterms:W3CDTF">2024-04-30T16:41:19Z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0x0101003E32C0F5F7CC1849ABC3BB6BC570D734</vt:lpwstr>
  </property>
  <property fmtid="{D5CDD505-2E9C-101B-9397-08002B2CF9AE}" pid="3" name="MediaServiceImageTags">
    <vt:lpwstr/>
  </property>
</Properties>
</file>